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Lst>
  <p:sldSz cy="5143500" cx="9144000"/>
  <p:notesSz cx="6858000" cy="9144000"/>
  <p:embeddedFontLst>
    <p:embeddedFont>
      <p:font typeface="Raleway"/>
      <p:regular r:id="rId61"/>
      <p:bold r:id="rId62"/>
      <p:italic r:id="rId63"/>
      <p:boldItalic r:id="rId64"/>
    </p:embeddedFon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Josefin Sans"/>
      <p:regular r:id="rId75"/>
      <p:bold r:id="rId76"/>
      <p:italic r:id="rId77"/>
      <p:boldItalic r:id="rId78"/>
    </p:embeddedFont>
    <p:embeddedFont>
      <p:font typeface="Proxima Nova Semibold"/>
      <p:regular r:id="rId79"/>
      <p:bold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82" roundtripDataSignature="AMtx7mjfVnhUiKuSRHBy2TbmeN5jmcqp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C3B53D-0332-41FC-9E8D-B82B5CE5A23F}">
  <a:tblStyle styleId="{FEC3B53D-0332-41FC-9E8D-B82B5CE5A23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Semibold-bold.fntdata"/><Relationship Id="rId82" Type="http://customschemas.google.com/relationships/presentationmetadata" Target="metadata"/><Relationship Id="rId81" Type="http://schemas.openxmlformats.org/officeDocument/2006/relationships/font" Target="fonts/ProximaNova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5.xml"/><Relationship Id="rId75" Type="http://schemas.openxmlformats.org/officeDocument/2006/relationships/font" Target="fonts/JosefinSans-regular.fntdata"/><Relationship Id="rId30" Type="http://schemas.openxmlformats.org/officeDocument/2006/relationships/slide" Target="slides/slide24.xml"/><Relationship Id="rId74" Type="http://schemas.openxmlformats.org/officeDocument/2006/relationships/font" Target="fonts/AmaticSC-bold.fntdata"/><Relationship Id="rId33" Type="http://schemas.openxmlformats.org/officeDocument/2006/relationships/slide" Target="slides/slide27.xml"/><Relationship Id="rId77" Type="http://schemas.openxmlformats.org/officeDocument/2006/relationships/font" Target="fonts/JosefinSans-italic.fntdata"/><Relationship Id="rId32" Type="http://schemas.openxmlformats.org/officeDocument/2006/relationships/slide" Target="slides/slide26.xml"/><Relationship Id="rId76" Type="http://schemas.openxmlformats.org/officeDocument/2006/relationships/font" Target="fonts/JosefinSans-bold.fntdata"/><Relationship Id="rId35" Type="http://schemas.openxmlformats.org/officeDocument/2006/relationships/slide" Target="slides/slide29.xml"/><Relationship Id="rId79" Type="http://schemas.openxmlformats.org/officeDocument/2006/relationships/font" Target="fonts/ProximaNovaSemibold-regular.fntdata"/><Relationship Id="rId34" Type="http://schemas.openxmlformats.org/officeDocument/2006/relationships/slide" Target="slides/slide28.xml"/><Relationship Id="rId78" Type="http://schemas.openxmlformats.org/officeDocument/2006/relationships/font" Target="fonts/JosefinSans-boldItalic.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aleway-bold.fntdata"/><Relationship Id="rId61" Type="http://schemas.openxmlformats.org/officeDocument/2006/relationships/font" Target="fonts/Raleway-regular.fntdata"/><Relationship Id="rId20" Type="http://schemas.openxmlformats.org/officeDocument/2006/relationships/slide" Target="slides/slide14.xml"/><Relationship Id="rId64" Type="http://schemas.openxmlformats.org/officeDocument/2006/relationships/font" Target="fonts/Raleway-boldItalic.fntdata"/><Relationship Id="rId63" Type="http://schemas.openxmlformats.org/officeDocument/2006/relationships/font" Target="fonts/Raleway-italic.fntdata"/><Relationship Id="rId22" Type="http://schemas.openxmlformats.org/officeDocument/2006/relationships/slide" Target="slides/slide16.xml"/><Relationship Id="rId66" Type="http://schemas.openxmlformats.org/officeDocument/2006/relationships/font" Target="fonts/ProximaNova-bold.fntdata"/><Relationship Id="rId21" Type="http://schemas.openxmlformats.org/officeDocument/2006/relationships/slide" Target="slides/slide15.xml"/><Relationship Id="rId65" Type="http://schemas.openxmlformats.org/officeDocument/2006/relationships/font" Target="fonts/ProximaNova-regular.fntdata"/><Relationship Id="rId24" Type="http://schemas.openxmlformats.org/officeDocument/2006/relationships/slide" Target="slides/slide18.xml"/><Relationship Id="rId68" Type="http://schemas.openxmlformats.org/officeDocument/2006/relationships/font" Target="fonts/ProximaNova-boldItalic.fntdata"/><Relationship Id="rId23" Type="http://schemas.openxmlformats.org/officeDocument/2006/relationships/slide" Target="slides/slide17.xml"/><Relationship Id="rId67" Type="http://schemas.openxmlformats.org/officeDocument/2006/relationships/font" Target="fonts/ProximaNova-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29.jpg>
</file>

<file path=ppt/media/image30.jpg>
</file>

<file path=ppt/media/image31.jpg>
</file>

<file path=ppt/media/image32.jpg>
</file>

<file path=ppt/media/image33.png>
</file>

<file path=ppt/media/image34.jpg>
</file>

<file path=ppt/media/image35.gif>
</file>

<file path=ppt/media/image36.gif>
</file>

<file path=ppt/media/image37.jpg>
</file>

<file path=ppt/media/image38.gif>
</file>

<file path=ppt/media/image39.gif>
</file>

<file path=ppt/media/image40.gif>
</file>

<file path=ppt/media/image41.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4" name="Google Shape;187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9" name="Shape 2059"/>
        <p:cNvGrpSpPr/>
        <p:nvPr/>
      </p:nvGrpSpPr>
      <p:grpSpPr>
        <a:xfrm>
          <a:off x="0" y="0"/>
          <a:ext cx="0" cy="0"/>
          <a:chOff x="0" y="0"/>
          <a:chExt cx="0" cy="0"/>
        </a:xfrm>
      </p:grpSpPr>
      <p:sp>
        <p:nvSpPr>
          <p:cNvPr id="2060" name="Google Shape;206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1" name="Google Shape;206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5" name="Shape 2095"/>
        <p:cNvGrpSpPr/>
        <p:nvPr/>
      </p:nvGrpSpPr>
      <p:grpSpPr>
        <a:xfrm>
          <a:off x="0" y="0"/>
          <a:ext cx="0" cy="0"/>
          <a:chOff x="0" y="0"/>
          <a:chExt cx="0" cy="0"/>
        </a:xfrm>
      </p:grpSpPr>
      <p:sp>
        <p:nvSpPr>
          <p:cNvPr id="2096" name="Google Shape;209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7" name="Google Shape;209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1" name="Shape 2121"/>
        <p:cNvGrpSpPr/>
        <p:nvPr/>
      </p:nvGrpSpPr>
      <p:grpSpPr>
        <a:xfrm>
          <a:off x="0" y="0"/>
          <a:ext cx="0" cy="0"/>
          <a:chOff x="0" y="0"/>
          <a:chExt cx="0" cy="0"/>
        </a:xfrm>
      </p:grpSpPr>
      <p:sp>
        <p:nvSpPr>
          <p:cNvPr id="2122" name="Google Shape;212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3" name="Google Shape;212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 name="Shape 2141"/>
        <p:cNvGrpSpPr/>
        <p:nvPr/>
      </p:nvGrpSpPr>
      <p:grpSpPr>
        <a:xfrm>
          <a:off x="0" y="0"/>
          <a:ext cx="0" cy="0"/>
          <a:chOff x="0" y="0"/>
          <a:chExt cx="0" cy="0"/>
        </a:xfrm>
      </p:grpSpPr>
      <p:sp>
        <p:nvSpPr>
          <p:cNvPr id="2142" name="Google Shape;2142;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3" name="Google Shape;214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2" name="Google Shape;216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3" name="Shape 2203"/>
        <p:cNvGrpSpPr/>
        <p:nvPr/>
      </p:nvGrpSpPr>
      <p:grpSpPr>
        <a:xfrm>
          <a:off x="0" y="0"/>
          <a:ext cx="0" cy="0"/>
          <a:chOff x="0" y="0"/>
          <a:chExt cx="0" cy="0"/>
        </a:xfrm>
      </p:grpSpPr>
      <p:sp>
        <p:nvSpPr>
          <p:cNvPr id="2204" name="Google Shape;220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5" name="Google Shape;220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0" name="Shape 2210"/>
        <p:cNvGrpSpPr/>
        <p:nvPr/>
      </p:nvGrpSpPr>
      <p:grpSpPr>
        <a:xfrm>
          <a:off x="0" y="0"/>
          <a:ext cx="0" cy="0"/>
          <a:chOff x="0" y="0"/>
          <a:chExt cx="0" cy="0"/>
        </a:xfrm>
      </p:grpSpPr>
      <p:sp>
        <p:nvSpPr>
          <p:cNvPr id="2211" name="Google Shape;221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2" name="Google Shape;221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3" name="Shape 2243"/>
        <p:cNvGrpSpPr/>
        <p:nvPr/>
      </p:nvGrpSpPr>
      <p:grpSpPr>
        <a:xfrm>
          <a:off x="0" y="0"/>
          <a:ext cx="0" cy="0"/>
          <a:chOff x="0" y="0"/>
          <a:chExt cx="0" cy="0"/>
        </a:xfrm>
      </p:grpSpPr>
      <p:sp>
        <p:nvSpPr>
          <p:cNvPr id="2244" name="Google Shape;224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5" name="Google Shape;22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3" name="Shape 2263"/>
        <p:cNvGrpSpPr/>
        <p:nvPr/>
      </p:nvGrpSpPr>
      <p:grpSpPr>
        <a:xfrm>
          <a:off x="0" y="0"/>
          <a:ext cx="0" cy="0"/>
          <a:chOff x="0" y="0"/>
          <a:chExt cx="0" cy="0"/>
        </a:xfrm>
      </p:grpSpPr>
      <p:sp>
        <p:nvSpPr>
          <p:cNvPr id="2264" name="Google Shape;2264;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5" name="Google Shape;226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0" name="Shape 2280"/>
        <p:cNvGrpSpPr/>
        <p:nvPr/>
      </p:nvGrpSpPr>
      <p:grpSpPr>
        <a:xfrm>
          <a:off x="0" y="0"/>
          <a:ext cx="0" cy="0"/>
          <a:chOff x="0" y="0"/>
          <a:chExt cx="0" cy="0"/>
        </a:xfrm>
      </p:grpSpPr>
      <p:sp>
        <p:nvSpPr>
          <p:cNvPr id="2281" name="Google Shape;2281;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2" name="Google Shape;228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8" name="Shape 1918"/>
        <p:cNvGrpSpPr/>
        <p:nvPr/>
      </p:nvGrpSpPr>
      <p:grpSpPr>
        <a:xfrm>
          <a:off x="0" y="0"/>
          <a:ext cx="0" cy="0"/>
          <a:chOff x="0" y="0"/>
          <a:chExt cx="0" cy="0"/>
        </a:xfrm>
      </p:grpSpPr>
      <p:sp>
        <p:nvSpPr>
          <p:cNvPr id="1919" name="Google Shape;191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0" name="Google Shape;192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6" name="Shape 2286"/>
        <p:cNvGrpSpPr/>
        <p:nvPr/>
      </p:nvGrpSpPr>
      <p:grpSpPr>
        <a:xfrm>
          <a:off x="0" y="0"/>
          <a:ext cx="0" cy="0"/>
          <a:chOff x="0" y="0"/>
          <a:chExt cx="0" cy="0"/>
        </a:xfrm>
      </p:grpSpPr>
      <p:sp>
        <p:nvSpPr>
          <p:cNvPr id="2287" name="Google Shape;228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8" name="Google Shape;228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4" name="Google Shape;232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0" name="Shape 2350"/>
        <p:cNvGrpSpPr/>
        <p:nvPr/>
      </p:nvGrpSpPr>
      <p:grpSpPr>
        <a:xfrm>
          <a:off x="0" y="0"/>
          <a:ext cx="0" cy="0"/>
          <a:chOff x="0" y="0"/>
          <a:chExt cx="0" cy="0"/>
        </a:xfrm>
      </p:grpSpPr>
      <p:sp>
        <p:nvSpPr>
          <p:cNvPr id="2351" name="Google Shape;235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2" name="Google Shape;235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0" name="Shape 2390"/>
        <p:cNvGrpSpPr/>
        <p:nvPr/>
      </p:nvGrpSpPr>
      <p:grpSpPr>
        <a:xfrm>
          <a:off x="0" y="0"/>
          <a:ext cx="0" cy="0"/>
          <a:chOff x="0" y="0"/>
          <a:chExt cx="0" cy="0"/>
        </a:xfrm>
      </p:grpSpPr>
      <p:sp>
        <p:nvSpPr>
          <p:cNvPr id="2391" name="Google Shape;239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2" name="Google Shape;239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9" name="Shape 2409"/>
        <p:cNvGrpSpPr/>
        <p:nvPr/>
      </p:nvGrpSpPr>
      <p:grpSpPr>
        <a:xfrm>
          <a:off x="0" y="0"/>
          <a:ext cx="0" cy="0"/>
          <a:chOff x="0" y="0"/>
          <a:chExt cx="0" cy="0"/>
        </a:xfrm>
      </p:grpSpPr>
      <p:sp>
        <p:nvSpPr>
          <p:cNvPr id="2410" name="Google Shape;2410;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1" name="Google Shape;241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4" name="Shape 2474"/>
        <p:cNvGrpSpPr/>
        <p:nvPr/>
      </p:nvGrpSpPr>
      <p:grpSpPr>
        <a:xfrm>
          <a:off x="0" y="0"/>
          <a:ext cx="0" cy="0"/>
          <a:chOff x="0" y="0"/>
          <a:chExt cx="0" cy="0"/>
        </a:xfrm>
      </p:grpSpPr>
      <p:sp>
        <p:nvSpPr>
          <p:cNvPr id="2475" name="Google Shape;2475;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6" name="Google Shape;247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9" name="Shape 2489"/>
        <p:cNvGrpSpPr/>
        <p:nvPr/>
      </p:nvGrpSpPr>
      <p:grpSpPr>
        <a:xfrm>
          <a:off x="0" y="0"/>
          <a:ext cx="0" cy="0"/>
          <a:chOff x="0" y="0"/>
          <a:chExt cx="0" cy="0"/>
        </a:xfrm>
      </p:grpSpPr>
      <p:sp>
        <p:nvSpPr>
          <p:cNvPr id="2490" name="Google Shape;249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1" name="Google Shape;249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9" name="Shape 2519"/>
        <p:cNvGrpSpPr/>
        <p:nvPr/>
      </p:nvGrpSpPr>
      <p:grpSpPr>
        <a:xfrm>
          <a:off x="0" y="0"/>
          <a:ext cx="0" cy="0"/>
          <a:chOff x="0" y="0"/>
          <a:chExt cx="0" cy="0"/>
        </a:xfrm>
      </p:grpSpPr>
      <p:sp>
        <p:nvSpPr>
          <p:cNvPr id="2520" name="Google Shape;252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1" name="Google Shape;252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0" name="Shape 2530"/>
        <p:cNvGrpSpPr/>
        <p:nvPr/>
      </p:nvGrpSpPr>
      <p:grpSpPr>
        <a:xfrm>
          <a:off x="0" y="0"/>
          <a:ext cx="0" cy="0"/>
          <a:chOff x="0" y="0"/>
          <a:chExt cx="0" cy="0"/>
        </a:xfrm>
      </p:grpSpPr>
      <p:sp>
        <p:nvSpPr>
          <p:cNvPr id="2531" name="Google Shape;2531;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2" name="Google Shape;253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4" name="Shape 2554"/>
        <p:cNvGrpSpPr/>
        <p:nvPr/>
      </p:nvGrpSpPr>
      <p:grpSpPr>
        <a:xfrm>
          <a:off x="0" y="0"/>
          <a:ext cx="0" cy="0"/>
          <a:chOff x="0" y="0"/>
          <a:chExt cx="0" cy="0"/>
        </a:xfrm>
      </p:grpSpPr>
      <p:sp>
        <p:nvSpPr>
          <p:cNvPr id="2555" name="Google Shape;2555;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6" name="Google Shape;2556;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 name="Shape 1927"/>
        <p:cNvGrpSpPr/>
        <p:nvPr/>
      </p:nvGrpSpPr>
      <p:grpSpPr>
        <a:xfrm>
          <a:off x="0" y="0"/>
          <a:ext cx="0" cy="0"/>
          <a:chOff x="0" y="0"/>
          <a:chExt cx="0" cy="0"/>
        </a:xfrm>
      </p:grpSpPr>
      <p:sp>
        <p:nvSpPr>
          <p:cNvPr id="1928" name="Google Shape;192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9" name="Google Shape;192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9" name="Google Shape;262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8" name="Shape 2648"/>
        <p:cNvGrpSpPr/>
        <p:nvPr/>
      </p:nvGrpSpPr>
      <p:grpSpPr>
        <a:xfrm>
          <a:off x="0" y="0"/>
          <a:ext cx="0" cy="0"/>
          <a:chOff x="0" y="0"/>
          <a:chExt cx="0" cy="0"/>
        </a:xfrm>
      </p:grpSpPr>
      <p:sp>
        <p:nvSpPr>
          <p:cNvPr id="2649" name="Google Shape;264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0" name="Google Shape;265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3" name="Shape 2683"/>
        <p:cNvGrpSpPr/>
        <p:nvPr/>
      </p:nvGrpSpPr>
      <p:grpSpPr>
        <a:xfrm>
          <a:off x="0" y="0"/>
          <a:ext cx="0" cy="0"/>
          <a:chOff x="0" y="0"/>
          <a:chExt cx="0" cy="0"/>
        </a:xfrm>
      </p:grpSpPr>
      <p:sp>
        <p:nvSpPr>
          <p:cNvPr id="2684" name="Google Shape;2684;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5" name="Google Shape;2685;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5" name="Shape 2735"/>
        <p:cNvGrpSpPr/>
        <p:nvPr/>
      </p:nvGrpSpPr>
      <p:grpSpPr>
        <a:xfrm>
          <a:off x="0" y="0"/>
          <a:ext cx="0" cy="0"/>
          <a:chOff x="0" y="0"/>
          <a:chExt cx="0" cy="0"/>
        </a:xfrm>
      </p:grpSpPr>
      <p:sp>
        <p:nvSpPr>
          <p:cNvPr id="2736" name="Google Shape;2736;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7" name="Google Shape;2737;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3" name="Shape 2753"/>
        <p:cNvGrpSpPr/>
        <p:nvPr/>
      </p:nvGrpSpPr>
      <p:grpSpPr>
        <a:xfrm>
          <a:off x="0" y="0"/>
          <a:ext cx="0" cy="0"/>
          <a:chOff x="0" y="0"/>
          <a:chExt cx="0" cy="0"/>
        </a:xfrm>
      </p:grpSpPr>
      <p:sp>
        <p:nvSpPr>
          <p:cNvPr id="2754" name="Google Shape;2754;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5" name="Google Shape;275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7" name="Shape 2917"/>
        <p:cNvGrpSpPr/>
        <p:nvPr/>
      </p:nvGrpSpPr>
      <p:grpSpPr>
        <a:xfrm>
          <a:off x="0" y="0"/>
          <a:ext cx="0" cy="0"/>
          <a:chOff x="0" y="0"/>
          <a:chExt cx="0" cy="0"/>
        </a:xfrm>
      </p:grpSpPr>
      <p:sp>
        <p:nvSpPr>
          <p:cNvPr id="2918" name="Google Shape;2918;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9" name="Google Shape;291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6" name="Shape 2926"/>
        <p:cNvGrpSpPr/>
        <p:nvPr/>
      </p:nvGrpSpPr>
      <p:grpSpPr>
        <a:xfrm>
          <a:off x="0" y="0"/>
          <a:ext cx="0" cy="0"/>
          <a:chOff x="0" y="0"/>
          <a:chExt cx="0" cy="0"/>
        </a:xfrm>
      </p:grpSpPr>
      <p:sp>
        <p:nvSpPr>
          <p:cNvPr id="2927" name="Google Shape;2927;g4349965e0c0d683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8" name="Google Shape;2928;g4349965e0c0d6835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5" name="Shape 2935"/>
        <p:cNvGrpSpPr/>
        <p:nvPr/>
      </p:nvGrpSpPr>
      <p:grpSpPr>
        <a:xfrm>
          <a:off x="0" y="0"/>
          <a:ext cx="0" cy="0"/>
          <a:chOff x="0" y="0"/>
          <a:chExt cx="0" cy="0"/>
        </a:xfrm>
      </p:grpSpPr>
      <p:sp>
        <p:nvSpPr>
          <p:cNvPr id="2936" name="Google Shape;2936;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7" name="Google Shape;2937;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3" name="Shape 2943"/>
        <p:cNvGrpSpPr/>
        <p:nvPr/>
      </p:nvGrpSpPr>
      <p:grpSpPr>
        <a:xfrm>
          <a:off x="0" y="0"/>
          <a:ext cx="0" cy="0"/>
          <a:chOff x="0" y="0"/>
          <a:chExt cx="0" cy="0"/>
        </a:xfrm>
      </p:grpSpPr>
      <p:sp>
        <p:nvSpPr>
          <p:cNvPr id="2944" name="Google Shape;294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5" name="Google Shape;294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0" name="Shape 2950"/>
        <p:cNvGrpSpPr/>
        <p:nvPr/>
      </p:nvGrpSpPr>
      <p:grpSpPr>
        <a:xfrm>
          <a:off x="0" y="0"/>
          <a:ext cx="0" cy="0"/>
          <a:chOff x="0" y="0"/>
          <a:chExt cx="0" cy="0"/>
        </a:xfrm>
      </p:grpSpPr>
      <p:sp>
        <p:nvSpPr>
          <p:cNvPr id="2951" name="Google Shape;2951;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2" name="Google Shape;2952;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9" name="Shape 1949"/>
        <p:cNvGrpSpPr/>
        <p:nvPr/>
      </p:nvGrpSpPr>
      <p:grpSpPr>
        <a:xfrm>
          <a:off x="0" y="0"/>
          <a:ext cx="0" cy="0"/>
          <a:chOff x="0" y="0"/>
          <a:chExt cx="0" cy="0"/>
        </a:xfrm>
      </p:grpSpPr>
      <p:sp>
        <p:nvSpPr>
          <p:cNvPr id="1950" name="Google Shape;195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1" name="Google Shape;195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3" name="Shape 2973"/>
        <p:cNvGrpSpPr/>
        <p:nvPr/>
      </p:nvGrpSpPr>
      <p:grpSpPr>
        <a:xfrm>
          <a:off x="0" y="0"/>
          <a:ext cx="0" cy="0"/>
          <a:chOff x="0" y="0"/>
          <a:chExt cx="0" cy="0"/>
        </a:xfrm>
      </p:grpSpPr>
      <p:sp>
        <p:nvSpPr>
          <p:cNvPr id="2974" name="Google Shape;2974;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5" name="Google Shape;2975;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9" name="Shape 2989"/>
        <p:cNvGrpSpPr/>
        <p:nvPr/>
      </p:nvGrpSpPr>
      <p:grpSpPr>
        <a:xfrm>
          <a:off x="0" y="0"/>
          <a:ext cx="0" cy="0"/>
          <a:chOff x="0" y="0"/>
          <a:chExt cx="0" cy="0"/>
        </a:xfrm>
      </p:grpSpPr>
      <p:sp>
        <p:nvSpPr>
          <p:cNvPr id="2990" name="Google Shape;2990;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1" name="Google Shape;2991;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6" name="Shape 3326"/>
        <p:cNvGrpSpPr/>
        <p:nvPr/>
      </p:nvGrpSpPr>
      <p:grpSpPr>
        <a:xfrm>
          <a:off x="0" y="0"/>
          <a:ext cx="0" cy="0"/>
          <a:chOff x="0" y="0"/>
          <a:chExt cx="0" cy="0"/>
        </a:xfrm>
      </p:grpSpPr>
      <p:sp>
        <p:nvSpPr>
          <p:cNvPr id="3327" name="Google Shape;3327;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8" name="Google Shape;3328;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3" name="Shape 6113"/>
        <p:cNvGrpSpPr/>
        <p:nvPr/>
      </p:nvGrpSpPr>
      <p:grpSpPr>
        <a:xfrm>
          <a:off x="0" y="0"/>
          <a:ext cx="0" cy="0"/>
          <a:chOff x="0" y="0"/>
          <a:chExt cx="0" cy="0"/>
        </a:xfrm>
      </p:grpSpPr>
      <p:sp>
        <p:nvSpPr>
          <p:cNvPr id="6114" name="Google Shape;6114;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15" name="Google Shape;6115;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2" name="Shape 6532"/>
        <p:cNvGrpSpPr/>
        <p:nvPr/>
      </p:nvGrpSpPr>
      <p:grpSpPr>
        <a:xfrm>
          <a:off x="0" y="0"/>
          <a:ext cx="0" cy="0"/>
          <a:chOff x="0" y="0"/>
          <a:chExt cx="0" cy="0"/>
        </a:xfrm>
      </p:grpSpPr>
      <p:sp>
        <p:nvSpPr>
          <p:cNvPr id="6533" name="Google Shape;6533;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4" name="Google Shape;6534;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2" name="Shape 6702"/>
        <p:cNvGrpSpPr/>
        <p:nvPr/>
      </p:nvGrpSpPr>
      <p:grpSpPr>
        <a:xfrm>
          <a:off x="0" y="0"/>
          <a:ext cx="0" cy="0"/>
          <a:chOff x="0" y="0"/>
          <a:chExt cx="0" cy="0"/>
        </a:xfrm>
      </p:grpSpPr>
      <p:sp>
        <p:nvSpPr>
          <p:cNvPr id="6703" name="Google Shape;6703;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04" name="Google Shape;6704;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7" name="Shape 7107"/>
        <p:cNvGrpSpPr/>
        <p:nvPr/>
      </p:nvGrpSpPr>
      <p:grpSpPr>
        <a:xfrm>
          <a:off x="0" y="0"/>
          <a:ext cx="0" cy="0"/>
          <a:chOff x="0" y="0"/>
          <a:chExt cx="0" cy="0"/>
        </a:xfrm>
      </p:grpSpPr>
      <p:sp>
        <p:nvSpPr>
          <p:cNvPr id="7108" name="Google Shape;7108;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09" name="Google Shape;7109;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7" name="Shape 7487"/>
        <p:cNvGrpSpPr/>
        <p:nvPr/>
      </p:nvGrpSpPr>
      <p:grpSpPr>
        <a:xfrm>
          <a:off x="0" y="0"/>
          <a:ext cx="0" cy="0"/>
          <a:chOff x="0" y="0"/>
          <a:chExt cx="0" cy="0"/>
        </a:xfrm>
      </p:grpSpPr>
      <p:sp>
        <p:nvSpPr>
          <p:cNvPr id="7488" name="Google Shape;7488;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89" name="Google Shape;7489;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5" name="Shape 8405"/>
        <p:cNvGrpSpPr/>
        <p:nvPr/>
      </p:nvGrpSpPr>
      <p:grpSpPr>
        <a:xfrm>
          <a:off x="0" y="0"/>
          <a:ext cx="0" cy="0"/>
          <a:chOff x="0" y="0"/>
          <a:chExt cx="0" cy="0"/>
        </a:xfrm>
      </p:grpSpPr>
      <p:sp>
        <p:nvSpPr>
          <p:cNvPr id="8406" name="Google Shape;8406;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07" name="Google Shape;8407;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9" name="Shape 9839"/>
        <p:cNvGrpSpPr/>
        <p:nvPr/>
      </p:nvGrpSpPr>
      <p:grpSpPr>
        <a:xfrm>
          <a:off x="0" y="0"/>
          <a:ext cx="0" cy="0"/>
          <a:chOff x="0" y="0"/>
          <a:chExt cx="0" cy="0"/>
        </a:xfrm>
      </p:grpSpPr>
      <p:sp>
        <p:nvSpPr>
          <p:cNvPr id="9840" name="Google Shape;9840;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41" name="Google Shape;9841;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8" name="Google Shape;198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5" name="Shape 12395"/>
        <p:cNvGrpSpPr/>
        <p:nvPr/>
      </p:nvGrpSpPr>
      <p:grpSpPr>
        <a:xfrm>
          <a:off x="0" y="0"/>
          <a:ext cx="0" cy="0"/>
          <a:chOff x="0" y="0"/>
          <a:chExt cx="0" cy="0"/>
        </a:xfrm>
      </p:grpSpPr>
      <p:sp>
        <p:nvSpPr>
          <p:cNvPr id="12396" name="Google Shape;1239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97" name="Google Shape;1239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5" name="Shape 14345"/>
        <p:cNvGrpSpPr/>
        <p:nvPr/>
      </p:nvGrpSpPr>
      <p:grpSpPr>
        <a:xfrm>
          <a:off x="0" y="0"/>
          <a:ext cx="0" cy="0"/>
          <a:chOff x="0" y="0"/>
          <a:chExt cx="0" cy="0"/>
        </a:xfrm>
      </p:grpSpPr>
      <p:sp>
        <p:nvSpPr>
          <p:cNvPr id="14346" name="Google Shape;14346;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47" name="Google Shape;14347;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0" name="Shape 16120"/>
        <p:cNvGrpSpPr/>
        <p:nvPr/>
      </p:nvGrpSpPr>
      <p:grpSpPr>
        <a:xfrm>
          <a:off x="0" y="0"/>
          <a:ext cx="0" cy="0"/>
          <a:chOff x="0" y="0"/>
          <a:chExt cx="0" cy="0"/>
        </a:xfrm>
      </p:grpSpPr>
      <p:sp>
        <p:nvSpPr>
          <p:cNvPr id="16121" name="Google Shape;16121;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22" name="Google Shape;16122;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4" name="Shape 17164"/>
        <p:cNvGrpSpPr/>
        <p:nvPr/>
      </p:nvGrpSpPr>
      <p:grpSpPr>
        <a:xfrm>
          <a:off x="0" y="0"/>
          <a:ext cx="0" cy="0"/>
          <a:chOff x="0" y="0"/>
          <a:chExt cx="0" cy="0"/>
        </a:xfrm>
      </p:grpSpPr>
      <p:sp>
        <p:nvSpPr>
          <p:cNvPr id="17165" name="Google Shape;17165;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66" name="Google Shape;17166;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74" name="Shape 18874"/>
        <p:cNvGrpSpPr/>
        <p:nvPr/>
      </p:nvGrpSpPr>
      <p:grpSpPr>
        <a:xfrm>
          <a:off x="0" y="0"/>
          <a:ext cx="0" cy="0"/>
          <a:chOff x="0" y="0"/>
          <a:chExt cx="0" cy="0"/>
        </a:xfrm>
      </p:grpSpPr>
      <p:sp>
        <p:nvSpPr>
          <p:cNvPr id="18875" name="Google Shape;18875;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76" name="Google Shape;18876;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1ac1a19681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5" name="Google Shape;1995;g1ac1a19681a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2" name="Google Shape;200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1" name="Shape 2011"/>
        <p:cNvGrpSpPr/>
        <p:nvPr/>
      </p:nvGrpSpPr>
      <p:grpSpPr>
        <a:xfrm>
          <a:off x="0" y="0"/>
          <a:ext cx="0" cy="0"/>
          <a:chOff x="0" y="0"/>
          <a:chExt cx="0" cy="0"/>
        </a:xfrm>
      </p:grpSpPr>
      <p:sp>
        <p:nvSpPr>
          <p:cNvPr id="2012" name="Google Shape;2012;g1ac1a19681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3" name="Google Shape;2013;g1ac1a19681a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1ac1a19681a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6" name="Google Shape;2036;g1ac1a19681a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55"/>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0" name="Google Shape;10;p55"/>
          <p:cNvGrpSpPr/>
          <p:nvPr/>
        </p:nvGrpSpPr>
        <p:grpSpPr>
          <a:xfrm>
            <a:off x="-623748" y="-308127"/>
            <a:ext cx="2449151" cy="3023440"/>
            <a:chOff x="-623748" y="-350914"/>
            <a:chExt cx="2449151" cy="3023440"/>
          </a:xfrm>
        </p:grpSpPr>
        <p:grpSp>
          <p:nvGrpSpPr>
            <p:cNvPr id="11" name="Google Shape;11;p55"/>
            <p:cNvGrpSpPr/>
            <p:nvPr/>
          </p:nvGrpSpPr>
          <p:grpSpPr>
            <a:xfrm rot="1413719">
              <a:off x="224827" y="-308028"/>
              <a:ext cx="616248" cy="1925931"/>
              <a:chOff x="-1858600" y="2385325"/>
              <a:chExt cx="523125" cy="1635025"/>
            </a:xfrm>
          </p:grpSpPr>
          <p:sp>
            <p:nvSpPr>
              <p:cNvPr id="12" name="Google Shape;12;p55"/>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5"/>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55"/>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55"/>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 name="Google Shape;16;p55"/>
            <p:cNvGrpSpPr/>
            <p:nvPr/>
          </p:nvGrpSpPr>
          <p:grpSpPr>
            <a:xfrm rot="1413719">
              <a:off x="234082" y="-133704"/>
              <a:ext cx="1216593" cy="2128592"/>
              <a:chOff x="-1779100" y="2408800"/>
              <a:chExt cx="1032750" cy="1807075"/>
            </a:xfrm>
          </p:grpSpPr>
          <p:sp>
            <p:nvSpPr>
              <p:cNvPr id="17" name="Google Shape;17;p55"/>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55"/>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55"/>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55"/>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 name="Google Shape;21;p55"/>
            <p:cNvGrpSpPr/>
            <p:nvPr/>
          </p:nvGrpSpPr>
          <p:grpSpPr>
            <a:xfrm>
              <a:off x="-623748" y="407947"/>
              <a:ext cx="2317256" cy="2264579"/>
              <a:chOff x="-623748" y="407947"/>
              <a:chExt cx="2317256" cy="2264579"/>
            </a:xfrm>
          </p:grpSpPr>
          <p:grpSp>
            <p:nvGrpSpPr>
              <p:cNvPr id="22" name="Google Shape;22;p55"/>
              <p:cNvGrpSpPr/>
              <p:nvPr/>
            </p:nvGrpSpPr>
            <p:grpSpPr>
              <a:xfrm rot="1413719">
                <a:off x="-360763" y="695549"/>
                <a:ext cx="1791287" cy="1689375"/>
                <a:chOff x="-2055400" y="3174000"/>
                <a:chExt cx="1520600" cy="1434200"/>
              </a:xfrm>
            </p:grpSpPr>
            <p:sp>
              <p:nvSpPr>
                <p:cNvPr id="23" name="Google Shape;23;p55"/>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55"/>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55"/>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55"/>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 name="Google Shape;27;p55"/>
          <p:cNvGrpSpPr/>
          <p:nvPr/>
        </p:nvGrpSpPr>
        <p:grpSpPr>
          <a:xfrm flipH="1" rot="-9899952">
            <a:off x="2571487" y="-1518746"/>
            <a:ext cx="3447217" cy="2782029"/>
            <a:chOff x="-729163" y="3851975"/>
            <a:chExt cx="2464104" cy="1988620"/>
          </a:xfrm>
        </p:grpSpPr>
        <p:sp>
          <p:nvSpPr>
            <p:cNvPr id="28" name="Google Shape;28;p55"/>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5"/>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55"/>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5"/>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55"/>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55"/>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55"/>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5"/>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5"/>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5"/>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5"/>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55"/>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55"/>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55"/>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 name="Google Shape;42;p55"/>
          <p:cNvGrpSpPr/>
          <p:nvPr/>
        </p:nvGrpSpPr>
        <p:grpSpPr>
          <a:xfrm flipH="1" rot="10800000">
            <a:off x="3470443" y="4472761"/>
            <a:ext cx="3447281" cy="2782080"/>
            <a:chOff x="-729163" y="3851975"/>
            <a:chExt cx="2464104" cy="1988620"/>
          </a:xfrm>
        </p:grpSpPr>
        <p:sp>
          <p:nvSpPr>
            <p:cNvPr id="43" name="Google Shape;43;p55"/>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5"/>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55"/>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5"/>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5"/>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55"/>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55"/>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55"/>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5"/>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55"/>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5"/>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5"/>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5"/>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5"/>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 name="Google Shape;57;p55"/>
          <p:cNvSpPr txBox="1"/>
          <p:nvPr>
            <p:ph type="ctrTitle"/>
          </p:nvPr>
        </p:nvSpPr>
        <p:spPr>
          <a:xfrm>
            <a:off x="1288500" y="1854333"/>
            <a:ext cx="6567000" cy="14328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b="1" sz="3700">
                <a:latin typeface="Josefin Sans"/>
                <a:ea typeface="Josefin Sans"/>
                <a:cs typeface="Josefin Sans"/>
                <a:sym typeface="Josefin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8" name="Google Shape;58;p55"/>
          <p:cNvSpPr txBox="1"/>
          <p:nvPr>
            <p:ph idx="1" type="subTitle"/>
          </p:nvPr>
        </p:nvSpPr>
        <p:spPr>
          <a:xfrm>
            <a:off x="3759300" y="3287133"/>
            <a:ext cx="1625400" cy="35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9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9" name="Google Shape;59;p55"/>
          <p:cNvSpPr txBox="1"/>
          <p:nvPr>
            <p:ph idx="2" type="subTitle"/>
          </p:nvPr>
        </p:nvSpPr>
        <p:spPr>
          <a:xfrm>
            <a:off x="6604975" y="567550"/>
            <a:ext cx="1685100" cy="42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800"/>
              <a:buNone/>
              <a:defRPr b="1" sz="2000">
                <a:latin typeface="Josefin Sans"/>
                <a:ea typeface="Josefin Sans"/>
                <a:cs typeface="Josefin Sans"/>
                <a:sym typeface="Josefi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9">
    <p:spTree>
      <p:nvGrpSpPr>
        <p:cNvPr id="467" name="Shape 467"/>
        <p:cNvGrpSpPr/>
        <p:nvPr/>
      </p:nvGrpSpPr>
      <p:grpSpPr>
        <a:xfrm>
          <a:off x="0" y="0"/>
          <a:ext cx="0" cy="0"/>
          <a:chOff x="0" y="0"/>
          <a:chExt cx="0" cy="0"/>
        </a:xfrm>
      </p:grpSpPr>
      <p:pic>
        <p:nvPicPr>
          <p:cNvPr id="468" name="Google Shape;468;p64"/>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469" name="Google Shape;469;p64"/>
          <p:cNvGrpSpPr/>
          <p:nvPr/>
        </p:nvGrpSpPr>
        <p:grpSpPr>
          <a:xfrm rot="5170076">
            <a:off x="7747652" y="3954174"/>
            <a:ext cx="1827621" cy="1923738"/>
            <a:chOff x="1526600" y="450800"/>
            <a:chExt cx="4540675" cy="4779475"/>
          </a:xfrm>
        </p:grpSpPr>
        <p:sp>
          <p:nvSpPr>
            <p:cNvPr id="470" name="Google Shape;470;p64"/>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64"/>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64"/>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64"/>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64"/>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64"/>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64"/>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64"/>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8" name="Google Shape;478;p64"/>
          <p:cNvGrpSpPr/>
          <p:nvPr/>
        </p:nvGrpSpPr>
        <p:grpSpPr>
          <a:xfrm flipH="1" rot="-400487">
            <a:off x="-74932" y="4591304"/>
            <a:ext cx="2281869" cy="1790499"/>
            <a:chOff x="-2415600" y="2986400"/>
            <a:chExt cx="1943075" cy="1524659"/>
          </a:xfrm>
        </p:grpSpPr>
        <p:sp>
          <p:nvSpPr>
            <p:cNvPr id="479" name="Google Shape;479;p64"/>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64"/>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64"/>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64"/>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64"/>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4" name="Google Shape;484;p64"/>
            <p:cNvGrpSpPr/>
            <p:nvPr/>
          </p:nvGrpSpPr>
          <p:grpSpPr>
            <a:xfrm>
              <a:off x="-2218800" y="3088875"/>
              <a:ext cx="1598825" cy="1190475"/>
              <a:chOff x="-2218800" y="3088875"/>
              <a:chExt cx="1598825" cy="1190475"/>
            </a:xfrm>
          </p:grpSpPr>
          <p:sp>
            <p:nvSpPr>
              <p:cNvPr id="485" name="Google Shape;485;p64"/>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64"/>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87" name="Google Shape;487;p64"/>
          <p:cNvGrpSpPr/>
          <p:nvPr/>
        </p:nvGrpSpPr>
        <p:grpSpPr>
          <a:xfrm rot="1198516">
            <a:off x="8305353" y="2964602"/>
            <a:ext cx="1916574" cy="2062585"/>
            <a:chOff x="-700138" y="3808702"/>
            <a:chExt cx="1916656" cy="2062674"/>
          </a:xfrm>
        </p:grpSpPr>
        <p:sp>
          <p:nvSpPr>
            <p:cNvPr id="488" name="Google Shape;488;p64"/>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64"/>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64"/>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64"/>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64"/>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64"/>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64"/>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64"/>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64"/>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7" name="Google Shape;497;p64"/>
          <p:cNvSpPr txBox="1"/>
          <p:nvPr>
            <p:ph type="title"/>
          </p:nvPr>
        </p:nvSpPr>
        <p:spPr>
          <a:xfrm>
            <a:off x="2150850" y="583850"/>
            <a:ext cx="48423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498" name="Google Shape;498;p64"/>
          <p:cNvSpPr txBox="1"/>
          <p:nvPr>
            <p:ph idx="1" type="subTitle"/>
          </p:nvPr>
        </p:nvSpPr>
        <p:spPr>
          <a:xfrm>
            <a:off x="1344423" y="1777195"/>
            <a:ext cx="1134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499" name="Google Shape;499;p64"/>
          <p:cNvSpPr txBox="1"/>
          <p:nvPr>
            <p:ph idx="2" type="subTitle"/>
          </p:nvPr>
        </p:nvSpPr>
        <p:spPr>
          <a:xfrm>
            <a:off x="938225" y="2208187"/>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0" name="Google Shape;500;p64"/>
          <p:cNvSpPr txBox="1"/>
          <p:nvPr>
            <p:ph idx="3" type="subTitle"/>
          </p:nvPr>
        </p:nvSpPr>
        <p:spPr>
          <a:xfrm>
            <a:off x="4004848" y="1777195"/>
            <a:ext cx="1134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01" name="Google Shape;501;p64"/>
          <p:cNvSpPr txBox="1"/>
          <p:nvPr>
            <p:ph idx="4" type="subTitle"/>
          </p:nvPr>
        </p:nvSpPr>
        <p:spPr>
          <a:xfrm>
            <a:off x="3598650" y="2208187"/>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2" name="Google Shape;502;p64"/>
          <p:cNvSpPr txBox="1"/>
          <p:nvPr>
            <p:ph idx="5" type="subTitle"/>
          </p:nvPr>
        </p:nvSpPr>
        <p:spPr>
          <a:xfrm>
            <a:off x="6566873" y="1777195"/>
            <a:ext cx="13311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03" name="Google Shape;503;p64"/>
          <p:cNvSpPr txBox="1"/>
          <p:nvPr>
            <p:ph idx="6" type="subTitle"/>
          </p:nvPr>
        </p:nvSpPr>
        <p:spPr>
          <a:xfrm>
            <a:off x="6259075" y="2208187"/>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4" name="Google Shape;504;p64"/>
          <p:cNvSpPr txBox="1"/>
          <p:nvPr>
            <p:ph idx="7" type="subTitle"/>
          </p:nvPr>
        </p:nvSpPr>
        <p:spPr>
          <a:xfrm>
            <a:off x="1344423" y="3088882"/>
            <a:ext cx="1134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05" name="Google Shape;505;p64"/>
          <p:cNvSpPr txBox="1"/>
          <p:nvPr>
            <p:ph idx="8" type="subTitle"/>
          </p:nvPr>
        </p:nvSpPr>
        <p:spPr>
          <a:xfrm>
            <a:off x="938225" y="3519974"/>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6" name="Google Shape;506;p64"/>
          <p:cNvSpPr txBox="1"/>
          <p:nvPr>
            <p:ph idx="9" type="subTitle"/>
          </p:nvPr>
        </p:nvSpPr>
        <p:spPr>
          <a:xfrm>
            <a:off x="4004848" y="3088882"/>
            <a:ext cx="1134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07" name="Google Shape;507;p64"/>
          <p:cNvSpPr txBox="1"/>
          <p:nvPr>
            <p:ph idx="13" type="subTitle"/>
          </p:nvPr>
        </p:nvSpPr>
        <p:spPr>
          <a:xfrm>
            <a:off x="3598650" y="3519974"/>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8" name="Google Shape;508;p64"/>
          <p:cNvSpPr txBox="1"/>
          <p:nvPr>
            <p:ph idx="14" type="subTitle"/>
          </p:nvPr>
        </p:nvSpPr>
        <p:spPr>
          <a:xfrm>
            <a:off x="6566873" y="3088882"/>
            <a:ext cx="13311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09" name="Google Shape;509;p64"/>
          <p:cNvSpPr txBox="1"/>
          <p:nvPr>
            <p:ph idx="15" type="subTitle"/>
          </p:nvPr>
        </p:nvSpPr>
        <p:spPr>
          <a:xfrm>
            <a:off x="6259075" y="3519974"/>
            <a:ext cx="19467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510" name="Shape 510"/>
        <p:cNvGrpSpPr/>
        <p:nvPr/>
      </p:nvGrpSpPr>
      <p:grpSpPr>
        <a:xfrm>
          <a:off x="0" y="0"/>
          <a:ext cx="0" cy="0"/>
          <a:chOff x="0" y="0"/>
          <a:chExt cx="0" cy="0"/>
        </a:xfrm>
      </p:grpSpPr>
      <p:pic>
        <p:nvPicPr>
          <p:cNvPr id="511" name="Google Shape;511;p65"/>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512" name="Google Shape;512;p65"/>
          <p:cNvGrpSpPr/>
          <p:nvPr/>
        </p:nvGrpSpPr>
        <p:grpSpPr>
          <a:xfrm>
            <a:off x="709150" y="1254739"/>
            <a:ext cx="7726200" cy="3428563"/>
            <a:chOff x="709144" y="1137300"/>
            <a:chExt cx="7726200" cy="3546300"/>
          </a:xfrm>
        </p:grpSpPr>
        <p:sp>
          <p:nvSpPr>
            <p:cNvPr id="513" name="Google Shape;513;p65"/>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65"/>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5" name="Google Shape;515;p65"/>
          <p:cNvGrpSpPr/>
          <p:nvPr/>
        </p:nvGrpSpPr>
        <p:grpSpPr>
          <a:xfrm flipH="1" rot="307775">
            <a:off x="7887670" y="-714395"/>
            <a:ext cx="1859868" cy="1819727"/>
            <a:chOff x="7928300" y="-514224"/>
            <a:chExt cx="1860046" cy="1819901"/>
          </a:xfrm>
        </p:grpSpPr>
        <p:sp>
          <p:nvSpPr>
            <p:cNvPr id="516" name="Google Shape;516;p65"/>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65"/>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65"/>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65"/>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65"/>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65"/>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65"/>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65"/>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65"/>
            <p:cNvSpPr/>
            <p:nvPr/>
          </p:nvSpPr>
          <p:spPr>
            <a:xfrm>
              <a:off x="8685420" y="378436"/>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5" name="Google Shape;525;p65"/>
          <p:cNvGrpSpPr/>
          <p:nvPr/>
        </p:nvGrpSpPr>
        <p:grpSpPr>
          <a:xfrm>
            <a:off x="-670907" y="-805054"/>
            <a:ext cx="2073544" cy="2292211"/>
            <a:chOff x="-670907" y="-805054"/>
            <a:chExt cx="2073544" cy="2292211"/>
          </a:xfrm>
        </p:grpSpPr>
        <p:sp>
          <p:nvSpPr>
            <p:cNvPr id="526" name="Google Shape;526;p65"/>
            <p:cNvSpPr/>
            <p:nvPr/>
          </p:nvSpPr>
          <p:spPr>
            <a:xfrm flipH="1" rot="7316685">
              <a:off x="-340743" y="-655177"/>
              <a:ext cx="1133635" cy="140625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65"/>
            <p:cNvSpPr/>
            <p:nvPr/>
          </p:nvSpPr>
          <p:spPr>
            <a:xfrm flipH="1" rot="7316685">
              <a:off x="-341281" y="-598484"/>
              <a:ext cx="1133612" cy="1405993"/>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65"/>
            <p:cNvSpPr/>
            <p:nvPr/>
          </p:nvSpPr>
          <p:spPr>
            <a:xfrm flipH="1" rot="7316685">
              <a:off x="666269" y="21781"/>
              <a:ext cx="417057" cy="204428"/>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65"/>
            <p:cNvSpPr/>
            <p:nvPr/>
          </p:nvSpPr>
          <p:spPr>
            <a:xfrm flipH="1" rot="7316685">
              <a:off x="-363618" y="-454239"/>
              <a:ext cx="936512" cy="1204767"/>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0" name="Google Shape;530;p65"/>
            <p:cNvGrpSpPr/>
            <p:nvPr/>
          </p:nvGrpSpPr>
          <p:grpSpPr>
            <a:xfrm rot="4297599">
              <a:off x="-555970" y="-414474"/>
              <a:ext cx="1860473" cy="1549284"/>
              <a:chOff x="8253589" y="3420159"/>
              <a:chExt cx="1860518" cy="1549321"/>
            </a:xfrm>
          </p:grpSpPr>
          <p:sp>
            <p:nvSpPr>
              <p:cNvPr id="531" name="Google Shape;531;p65"/>
              <p:cNvSpPr/>
              <p:nvPr/>
            </p:nvSpPr>
            <p:spPr>
              <a:xfrm flipH="1" rot="3673320">
                <a:off x="8686952" y="3426993"/>
                <a:ext cx="924175" cy="1535653"/>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65"/>
              <p:cNvSpPr/>
              <p:nvPr/>
            </p:nvSpPr>
            <p:spPr>
              <a:xfrm flipH="1" rot="3673320">
                <a:off x="8781429" y="3400683"/>
                <a:ext cx="871046" cy="1568725"/>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65"/>
              <p:cNvSpPr/>
              <p:nvPr/>
            </p:nvSpPr>
            <p:spPr>
              <a:xfrm flipH="1" rot="3673320">
                <a:off x="9504065" y="3602074"/>
                <a:ext cx="359948" cy="285385"/>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65"/>
              <p:cNvSpPr/>
              <p:nvPr/>
            </p:nvSpPr>
            <p:spPr>
              <a:xfrm flipH="1" rot="3673320">
                <a:off x="8854417" y="3566985"/>
                <a:ext cx="711328" cy="1423185"/>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35" name="Google Shape;535;p65"/>
          <p:cNvSpPr txBox="1"/>
          <p:nvPr>
            <p:ph type="title"/>
          </p:nvPr>
        </p:nvSpPr>
        <p:spPr>
          <a:xfrm>
            <a:off x="2227925" y="583850"/>
            <a:ext cx="46485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536" name="Shape 536"/>
        <p:cNvGrpSpPr/>
        <p:nvPr/>
      </p:nvGrpSpPr>
      <p:grpSpPr>
        <a:xfrm>
          <a:off x="0" y="0"/>
          <a:ext cx="0" cy="0"/>
          <a:chOff x="0" y="0"/>
          <a:chExt cx="0" cy="0"/>
        </a:xfrm>
      </p:grpSpPr>
      <p:pic>
        <p:nvPicPr>
          <p:cNvPr id="537" name="Google Shape;537;p66"/>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538" name="Google Shape;538;p66"/>
          <p:cNvGrpSpPr/>
          <p:nvPr/>
        </p:nvGrpSpPr>
        <p:grpSpPr>
          <a:xfrm flipH="1" rot="-400594">
            <a:off x="7236391" y="2115706"/>
            <a:ext cx="2189343" cy="1717897"/>
            <a:chOff x="-2415600" y="2986400"/>
            <a:chExt cx="1943075" cy="1524659"/>
          </a:xfrm>
        </p:grpSpPr>
        <p:sp>
          <p:nvSpPr>
            <p:cNvPr id="539" name="Google Shape;539;p66"/>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66"/>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66"/>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66"/>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66"/>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4" name="Google Shape;544;p66"/>
            <p:cNvGrpSpPr/>
            <p:nvPr/>
          </p:nvGrpSpPr>
          <p:grpSpPr>
            <a:xfrm>
              <a:off x="-2218800" y="3088875"/>
              <a:ext cx="1598825" cy="1190475"/>
              <a:chOff x="-2218800" y="3088875"/>
              <a:chExt cx="1598825" cy="1190475"/>
            </a:xfrm>
          </p:grpSpPr>
          <p:sp>
            <p:nvSpPr>
              <p:cNvPr id="545" name="Google Shape;545;p66"/>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66"/>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7" name="Google Shape;547;p66"/>
          <p:cNvGrpSpPr/>
          <p:nvPr/>
        </p:nvGrpSpPr>
        <p:grpSpPr>
          <a:xfrm flipH="1" rot="5526795">
            <a:off x="5292300" y="3480774"/>
            <a:ext cx="1712765" cy="2612147"/>
            <a:chOff x="7518282" y="2373612"/>
            <a:chExt cx="1544208" cy="2355088"/>
          </a:xfrm>
        </p:grpSpPr>
        <p:sp>
          <p:nvSpPr>
            <p:cNvPr id="548" name="Google Shape;548;p66"/>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66"/>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66"/>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66"/>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66"/>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66"/>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66"/>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66"/>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6" name="Google Shape;556;p66"/>
          <p:cNvGrpSpPr/>
          <p:nvPr/>
        </p:nvGrpSpPr>
        <p:grpSpPr>
          <a:xfrm flipH="1" rot="2018735">
            <a:off x="4916617" y="-511091"/>
            <a:ext cx="2464753" cy="1989144"/>
            <a:chOff x="-729163" y="3851975"/>
            <a:chExt cx="2464104" cy="1988620"/>
          </a:xfrm>
        </p:grpSpPr>
        <p:sp>
          <p:nvSpPr>
            <p:cNvPr id="557" name="Google Shape;557;p66"/>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66"/>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66"/>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66"/>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66"/>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66"/>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66"/>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66"/>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66"/>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6"/>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66"/>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66"/>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66"/>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66"/>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1" name="Google Shape;571;p66"/>
          <p:cNvGrpSpPr/>
          <p:nvPr/>
        </p:nvGrpSpPr>
        <p:grpSpPr>
          <a:xfrm rot="9900040">
            <a:off x="7572647" y="31042"/>
            <a:ext cx="2044241" cy="1580037"/>
            <a:chOff x="-874852" y="3661983"/>
            <a:chExt cx="2044302" cy="1580084"/>
          </a:xfrm>
        </p:grpSpPr>
        <p:grpSp>
          <p:nvGrpSpPr>
            <p:cNvPr id="572" name="Google Shape;572;p66"/>
            <p:cNvGrpSpPr/>
            <p:nvPr/>
          </p:nvGrpSpPr>
          <p:grpSpPr>
            <a:xfrm flipH="1" rot="5249857">
              <a:off x="48808" y="4095917"/>
              <a:ext cx="537972" cy="1681428"/>
              <a:chOff x="-1858600" y="2385325"/>
              <a:chExt cx="523125" cy="1635025"/>
            </a:xfrm>
          </p:grpSpPr>
          <p:sp>
            <p:nvSpPr>
              <p:cNvPr id="573" name="Google Shape;573;p66"/>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66"/>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66"/>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66"/>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7" name="Google Shape;577;p66"/>
            <p:cNvGrpSpPr/>
            <p:nvPr/>
          </p:nvGrpSpPr>
          <p:grpSpPr>
            <a:xfrm flipH="1" rot="5249857">
              <a:off x="-340747" y="3668895"/>
              <a:ext cx="1062060" cy="1858361"/>
              <a:chOff x="-1779100" y="2408800"/>
              <a:chExt cx="1032750" cy="1807075"/>
            </a:xfrm>
          </p:grpSpPr>
          <p:sp>
            <p:nvSpPr>
              <p:cNvPr id="578" name="Google Shape;578;p66"/>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66"/>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66"/>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66"/>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2" name="Google Shape;582;p66"/>
            <p:cNvGrpSpPr/>
            <p:nvPr/>
          </p:nvGrpSpPr>
          <p:grpSpPr>
            <a:xfrm flipH="1" rot="2700000">
              <a:off x="-365668" y="3606652"/>
              <a:ext cx="531184" cy="1660213"/>
              <a:chOff x="-1858600" y="2385325"/>
              <a:chExt cx="523125" cy="1635025"/>
            </a:xfrm>
          </p:grpSpPr>
          <p:sp>
            <p:nvSpPr>
              <p:cNvPr id="583" name="Google Shape;583;p66"/>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66"/>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6"/>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6"/>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87" name="Google Shape;587;p66"/>
          <p:cNvGrpSpPr/>
          <p:nvPr/>
        </p:nvGrpSpPr>
        <p:grpSpPr>
          <a:xfrm rot="3983753">
            <a:off x="7918243" y="3739499"/>
            <a:ext cx="1827996" cy="1924133"/>
            <a:chOff x="1526600" y="450800"/>
            <a:chExt cx="4540675" cy="4779475"/>
          </a:xfrm>
        </p:grpSpPr>
        <p:sp>
          <p:nvSpPr>
            <p:cNvPr id="588" name="Google Shape;588;p66"/>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66"/>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66"/>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66"/>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66"/>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66"/>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66"/>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66"/>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6" name="Google Shape;596;p66"/>
          <p:cNvSpPr txBox="1"/>
          <p:nvPr>
            <p:ph type="title"/>
          </p:nvPr>
        </p:nvSpPr>
        <p:spPr>
          <a:xfrm>
            <a:off x="1385776" y="2132104"/>
            <a:ext cx="3165000" cy="12750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97" name="Google Shape;597;p66"/>
          <p:cNvSpPr txBox="1"/>
          <p:nvPr>
            <p:ph idx="2" type="title"/>
          </p:nvPr>
        </p:nvSpPr>
        <p:spPr>
          <a:xfrm>
            <a:off x="2483801" y="736295"/>
            <a:ext cx="9690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4900"/>
              <a:buNone/>
              <a:defRPr sz="5000">
                <a:solidFill>
                  <a:schemeClr val="dk1"/>
                </a:solidFill>
              </a:defRPr>
            </a:lvl1pPr>
            <a:lvl2pPr lvl="1" algn="ctr">
              <a:lnSpc>
                <a:spcPct val="100000"/>
              </a:lnSpc>
              <a:spcBef>
                <a:spcPts val="0"/>
              </a:spcBef>
              <a:spcAft>
                <a:spcPts val="0"/>
              </a:spcAft>
              <a:buClr>
                <a:schemeClr val="accent3"/>
              </a:buClr>
              <a:buSzPts val="4900"/>
              <a:buNone/>
              <a:defRPr sz="4900">
                <a:solidFill>
                  <a:schemeClr val="accent3"/>
                </a:solidFill>
              </a:defRPr>
            </a:lvl2pPr>
            <a:lvl3pPr lvl="2" algn="ctr">
              <a:lnSpc>
                <a:spcPct val="100000"/>
              </a:lnSpc>
              <a:spcBef>
                <a:spcPts val="0"/>
              </a:spcBef>
              <a:spcAft>
                <a:spcPts val="0"/>
              </a:spcAft>
              <a:buClr>
                <a:schemeClr val="accent3"/>
              </a:buClr>
              <a:buSzPts val="4900"/>
              <a:buNone/>
              <a:defRPr sz="4900">
                <a:solidFill>
                  <a:schemeClr val="accent3"/>
                </a:solidFill>
              </a:defRPr>
            </a:lvl3pPr>
            <a:lvl4pPr lvl="3" algn="ctr">
              <a:lnSpc>
                <a:spcPct val="100000"/>
              </a:lnSpc>
              <a:spcBef>
                <a:spcPts val="0"/>
              </a:spcBef>
              <a:spcAft>
                <a:spcPts val="0"/>
              </a:spcAft>
              <a:buClr>
                <a:schemeClr val="accent3"/>
              </a:buClr>
              <a:buSzPts val="4900"/>
              <a:buNone/>
              <a:defRPr sz="4900">
                <a:solidFill>
                  <a:schemeClr val="accent3"/>
                </a:solidFill>
              </a:defRPr>
            </a:lvl4pPr>
            <a:lvl5pPr lvl="4" algn="ctr">
              <a:lnSpc>
                <a:spcPct val="100000"/>
              </a:lnSpc>
              <a:spcBef>
                <a:spcPts val="0"/>
              </a:spcBef>
              <a:spcAft>
                <a:spcPts val="0"/>
              </a:spcAft>
              <a:buClr>
                <a:schemeClr val="accent3"/>
              </a:buClr>
              <a:buSzPts val="4900"/>
              <a:buNone/>
              <a:defRPr sz="4900">
                <a:solidFill>
                  <a:schemeClr val="accent3"/>
                </a:solidFill>
              </a:defRPr>
            </a:lvl5pPr>
            <a:lvl6pPr lvl="5" algn="ctr">
              <a:lnSpc>
                <a:spcPct val="100000"/>
              </a:lnSpc>
              <a:spcBef>
                <a:spcPts val="0"/>
              </a:spcBef>
              <a:spcAft>
                <a:spcPts val="0"/>
              </a:spcAft>
              <a:buClr>
                <a:schemeClr val="accent3"/>
              </a:buClr>
              <a:buSzPts val="4900"/>
              <a:buNone/>
              <a:defRPr sz="4900">
                <a:solidFill>
                  <a:schemeClr val="accent3"/>
                </a:solidFill>
              </a:defRPr>
            </a:lvl6pPr>
            <a:lvl7pPr lvl="6" algn="ctr">
              <a:lnSpc>
                <a:spcPct val="100000"/>
              </a:lnSpc>
              <a:spcBef>
                <a:spcPts val="0"/>
              </a:spcBef>
              <a:spcAft>
                <a:spcPts val="0"/>
              </a:spcAft>
              <a:buClr>
                <a:schemeClr val="accent3"/>
              </a:buClr>
              <a:buSzPts val="4900"/>
              <a:buNone/>
              <a:defRPr sz="4900">
                <a:solidFill>
                  <a:schemeClr val="accent3"/>
                </a:solidFill>
              </a:defRPr>
            </a:lvl7pPr>
            <a:lvl8pPr lvl="7" algn="ctr">
              <a:lnSpc>
                <a:spcPct val="100000"/>
              </a:lnSpc>
              <a:spcBef>
                <a:spcPts val="0"/>
              </a:spcBef>
              <a:spcAft>
                <a:spcPts val="0"/>
              </a:spcAft>
              <a:buClr>
                <a:schemeClr val="accent3"/>
              </a:buClr>
              <a:buSzPts val="4900"/>
              <a:buNone/>
              <a:defRPr sz="4900">
                <a:solidFill>
                  <a:schemeClr val="accent3"/>
                </a:solidFill>
              </a:defRPr>
            </a:lvl8pPr>
            <a:lvl9pPr lvl="8" algn="ctr">
              <a:lnSpc>
                <a:spcPct val="100000"/>
              </a:lnSpc>
              <a:spcBef>
                <a:spcPts val="0"/>
              </a:spcBef>
              <a:spcAft>
                <a:spcPts val="0"/>
              </a:spcAft>
              <a:buClr>
                <a:schemeClr val="accent3"/>
              </a:buClr>
              <a:buSzPts val="4900"/>
              <a:buNone/>
              <a:defRPr sz="4900">
                <a:solidFill>
                  <a:schemeClr val="accent3"/>
                </a:solidFill>
              </a:defRPr>
            </a:lvl9pPr>
          </a:lstStyle>
          <a:p/>
        </p:txBody>
      </p:sp>
      <p:sp>
        <p:nvSpPr>
          <p:cNvPr id="598" name="Google Shape;598;p66"/>
          <p:cNvSpPr txBox="1"/>
          <p:nvPr>
            <p:ph idx="1" type="subTitle"/>
          </p:nvPr>
        </p:nvSpPr>
        <p:spPr>
          <a:xfrm>
            <a:off x="1473101" y="3359329"/>
            <a:ext cx="2990400" cy="58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9" name="Shape 599"/>
        <p:cNvGrpSpPr/>
        <p:nvPr/>
      </p:nvGrpSpPr>
      <p:grpSpPr>
        <a:xfrm>
          <a:off x="0" y="0"/>
          <a:ext cx="0" cy="0"/>
          <a:chOff x="0" y="0"/>
          <a:chExt cx="0" cy="0"/>
        </a:xfrm>
      </p:grpSpPr>
      <p:pic>
        <p:nvPicPr>
          <p:cNvPr id="600" name="Google Shape;600;p67"/>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601" name="Google Shape;601;p67"/>
          <p:cNvGrpSpPr/>
          <p:nvPr/>
        </p:nvGrpSpPr>
        <p:grpSpPr>
          <a:xfrm rot="-5400000">
            <a:off x="5929152" y="4196744"/>
            <a:ext cx="1864603" cy="1723173"/>
            <a:chOff x="-1181931" y="1435193"/>
            <a:chExt cx="1864603" cy="1723173"/>
          </a:xfrm>
        </p:grpSpPr>
        <p:sp>
          <p:nvSpPr>
            <p:cNvPr id="602" name="Google Shape;602;p67"/>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67"/>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7"/>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67"/>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 name="Google Shape;606;p67"/>
          <p:cNvGrpSpPr/>
          <p:nvPr/>
        </p:nvGrpSpPr>
        <p:grpSpPr>
          <a:xfrm rot="2207578">
            <a:off x="4703522" y="4075356"/>
            <a:ext cx="1540339" cy="2251730"/>
            <a:chOff x="-2055400" y="2385325"/>
            <a:chExt cx="1520600" cy="2222875"/>
          </a:xfrm>
        </p:grpSpPr>
        <p:grpSp>
          <p:nvGrpSpPr>
            <p:cNvPr id="607" name="Google Shape;607;p67"/>
            <p:cNvGrpSpPr/>
            <p:nvPr/>
          </p:nvGrpSpPr>
          <p:grpSpPr>
            <a:xfrm>
              <a:off x="-1858600" y="2385325"/>
              <a:ext cx="523125" cy="1635025"/>
              <a:chOff x="-1858600" y="2385325"/>
              <a:chExt cx="523125" cy="1635025"/>
            </a:xfrm>
          </p:grpSpPr>
          <p:sp>
            <p:nvSpPr>
              <p:cNvPr id="608" name="Google Shape;608;p67"/>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67"/>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67"/>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67"/>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2" name="Google Shape;612;p67"/>
            <p:cNvGrpSpPr/>
            <p:nvPr/>
          </p:nvGrpSpPr>
          <p:grpSpPr>
            <a:xfrm>
              <a:off x="-1779100" y="2408800"/>
              <a:ext cx="1032750" cy="1807075"/>
              <a:chOff x="-1779100" y="2408800"/>
              <a:chExt cx="1032750" cy="1807075"/>
            </a:xfrm>
          </p:grpSpPr>
          <p:sp>
            <p:nvSpPr>
              <p:cNvPr id="613" name="Google Shape;613;p67"/>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67"/>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67"/>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7"/>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 name="Google Shape;617;p67"/>
            <p:cNvGrpSpPr/>
            <p:nvPr/>
          </p:nvGrpSpPr>
          <p:grpSpPr>
            <a:xfrm>
              <a:off x="-2055400" y="3174000"/>
              <a:ext cx="1520600" cy="1434200"/>
              <a:chOff x="-2055400" y="3174000"/>
              <a:chExt cx="1520600" cy="1434200"/>
            </a:xfrm>
          </p:grpSpPr>
          <p:sp>
            <p:nvSpPr>
              <p:cNvPr id="618" name="Google Shape;618;p67"/>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7"/>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67"/>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1" name="Google Shape;621;p67"/>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2" name="Google Shape;622;p67"/>
          <p:cNvGrpSpPr/>
          <p:nvPr/>
        </p:nvGrpSpPr>
        <p:grpSpPr>
          <a:xfrm rot="4579839">
            <a:off x="7187388" y="-829101"/>
            <a:ext cx="1916507" cy="2062513"/>
            <a:chOff x="-700138" y="3808702"/>
            <a:chExt cx="1916656" cy="2062674"/>
          </a:xfrm>
        </p:grpSpPr>
        <p:sp>
          <p:nvSpPr>
            <p:cNvPr id="623" name="Google Shape;623;p67"/>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67"/>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67"/>
            <p:cNvSpPr/>
            <p:nvPr/>
          </p:nvSpPr>
          <p:spPr>
            <a:xfrm rot="-1128775">
              <a:off x="358644" y="5086771"/>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67"/>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67"/>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67"/>
            <p:cNvSpPr/>
            <p:nvPr/>
          </p:nvSpPr>
          <p:spPr>
            <a:xfrm rot="-1128775">
              <a:off x="-294085" y="4308425"/>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67"/>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67"/>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67"/>
            <p:cNvSpPr/>
            <p:nvPr/>
          </p:nvSpPr>
          <p:spPr>
            <a:xfrm rot="-1128677">
              <a:off x="394277" y="5550608"/>
              <a:ext cx="125012"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2" name="Google Shape;632;p67"/>
          <p:cNvGrpSpPr/>
          <p:nvPr/>
        </p:nvGrpSpPr>
        <p:grpSpPr>
          <a:xfrm rot="8100000">
            <a:off x="4108867" y="-1140883"/>
            <a:ext cx="1540370" cy="2251775"/>
            <a:chOff x="-2055400" y="2385325"/>
            <a:chExt cx="1520600" cy="2222875"/>
          </a:xfrm>
        </p:grpSpPr>
        <p:grpSp>
          <p:nvGrpSpPr>
            <p:cNvPr id="633" name="Google Shape;633;p67"/>
            <p:cNvGrpSpPr/>
            <p:nvPr/>
          </p:nvGrpSpPr>
          <p:grpSpPr>
            <a:xfrm>
              <a:off x="-1858600" y="2385325"/>
              <a:ext cx="523125" cy="1635025"/>
              <a:chOff x="-1858600" y="2385325"/>
              <a:chExt cx="523125" cy="1635025"/>
            </a:xfrm>
          </p:grpSpPr>
          <p:sp>
            <p:nvSpPr>
              <p:cNvPr id="634" name="Google Shape;634;p67"/>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67"/>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67"/>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67"/>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8" name="Google Shape;638;p67"/>
            <p:cNvGrpSpPr/>
            <p:nvPr/>
          </p:nvGrpSpPr>
          <p:grpSpPr>
            <a:xfrm>
              <a:off x="-1779100" y="2408800"/>
              <a:ext cx="1032750" cy="1807075"/>
              <a:chOff x="-1779100" y="2408800"/>
              <a:chExt cx="1032750" cy="1807075"/>
            </a:xfrm>
          </p:grpSpPr>
          <p:sp>
            <p:nvSpPr>
              <p:cNvPr id="639" name="Google Shape;639;p67"/>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67"/>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67"/>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67"/>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3" name="Google Shape;643;p67"/>
            <p:cNvGrpSpPr/>
            <p:nvPr/>
          </p:nvGrpSpPr>
          <p:grpSpPr>
            <a:xfrm>
              <a:off x="-2055400" y="3174000"/>
              <a:ext cx="1520600" cy="1434200"/>
              <a:chOff x="-2055400" y="3174000"/>
              <a:chExt cx="1520600" cy="1434200"/>
            </a:xfrm>
          </p:grpSpPr>
          <p:sp>
            <p:nvSpPr>
              <p:cNvPr id="644" name="Google Shape;644;p67"/>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67"/>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67"/>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7" name="Google Shape;647;p67"/>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8" name="Google Shape;648;p67"/>
          <p:cNvGrpSpPr/>
          <p:nvPr/>
        </p:nvGrpSpPr>
        <p:grpSpPr>
          <a:xfrm flipH="1" rot="-618237">
            <a:off x="776441" y="4366572"/>
            <a:ext cx="2237788" cy="1755910"/>
            <a:chOff x="-2415600" y="2986400"/>
            <a:chExt cx="1943075" cy="1524659"/>
          </a:xfrm>
        </p:grpSpPr>
        <p:sp>
          <p:nvSpPr>
            <p:cNvPr id="649" name="Google Shape;649;p67"/>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67"/>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67"/>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67"/>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67"/>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4" name="Google Shape;654;p67"/>
            <p:cNvGrpSpPr/>
            <p:nvPr/>
          </p:nvGrpSpPr>
          <p:grpSpPr>
            <a:xfrm>
              <a:off x="-2218800" y="3088875"/>
              <a:ext cx="1598825" cy="1190475"/>
              <a:chOff x="-2218800" y="3088875"/>
              <a:chExt cx="1598825" cy="1190475"/>
            </a:xfrm>
          </p:grpSpPr>
          <p:sp>
            <p:nvSpPr>
              <p:cNvPr id="655" name="Google Shape;655;p67"/>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67"/>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57" name="Google Shape;657;p67"/>
          <p:cNvGrpSpPr/>
          <p:nvPr/>
        </p:nvGrpSpPr>
        <p:grpSpPr>
          <a:xfrm>
            <a:off x="-867478" y="2040034"/>
            <a:ext cx="2384721" cy="2085890"/>
            <a:chOff x="-867478" y="2040034"/>
            <a:chExt cx="2384721" cy="2085890"/>
          </a:xfrm>
        </p:grpSpPr>
        <p:grpSp>
          <p:nvGrpSpPr>
            <p:cNvPr id="658" name="Google Shape;658;p67"/>
            <p:cNvGrpSpPr/>
            <p:nvPr/>
          </p:nvGrpSpPr>
          <p:grpSpPr>
            <a:xfrm flipH="1" rot="-10337279">
              <a:off x="-488025" y="2161070"/>
              <a:ext cx="1909137" cy="1561404"/>
              <a:chOff x="-586470" y="1929266"/>
              <a:chExt cx="1909050" cy="1561333"/>
            </a:xfrm>
          </p:grpSpPr>
          <p:sp>
            <p:nvSpPr>
              <p:cNvPr id="659" name="Google Shape;659;p67"/>
              <p:cNvSpPr/>
              <p:nvPr/>
            </p:nvSpPr>
            <p:spPr>
              <a:xfrm rot="7018065">
                <a:off x="-142978" y="1921291"/>
                <a:ext cx="949275" cy="1577284"/>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67"/>
              <p:cNvSpPr/>
              <p:nvPr/>
            </p:nvSpPr>
            <p:spPr>
              <a:xfrm rot="7018065">
                <a:off x="-45665" y="1912137"/>
                <a:ext cx="894703" cy="1611253"/>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67"/>
              <p:cNvSpPr/>
              <p:nvPr/>
            </p:nvSpPr>
            <p:spPr>
              <a:xfrm rot="7018065">
                <a:off x="710586" y="3008131"/>
                <a:ext cx="369724" cy="293122"/>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67"/>
              <p:cNvSpPr/>
              <p:nvPr/>
            </p:nvSpPr>
            <p:spPr>
              <a:xfrm rot="7018065">
                <a:off x="26288" y="1891085"/>
                <a:ext cx="730647" cy="146176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3" name="Google Shape;663;p67"/>
            <p:cNvGrpSpPr/>
            <p:nvPr/>
          </p:nvGrpSpPr>
          <p:grpSpPr>
            <a:xfrm flipH="1" rot="10718516">
              <a:off x="-847320" y="2380931"/>
              <a:ext cx="1864567" cy="1723140"/>
              <a:chOff x="-1181931" y="1435193"/>
              <a:chExt cx="1864603" cy="1723173"/>
            </a:xfrm>
          </p:grpSpPr>
          <p:sp>
            <p:nvSpPr>
              <p:cNvPr id="664" name="Google Shape;664;p67"/>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67"/>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67"/>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67"/>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68" name="Google Shape;668;p67"/>
          <p:cNvGrpSpPr/>
          <p:nvPr/>
        </p:nvGrpSpPr>
        <p:grpSpPr>
          <a:xfrm flipH="1">
            <a:off x="3290356" y="-931462"/>
            <a:ext cx="1864603" cy="1723173"/>
            <a:chOff x="-1181931" y="1435193"/>
            <a:chExt cx="1864603" cy="1723173"/>
          </a:xfrm>
        </p:grpSpPr>
        <p:sp>
          <p:nvSpPr>
            <p:cNvPr id="669" name="Google Shape;669;p67"/>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67"/>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67"/>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67"/>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3" name="Google Shape;673;p67"/>
          <p:cNvGrpSpPr/>
          <p:nvPr/>
        </p:nvGrpSpPr>
        <p:grpSpPr>
          <a:xfrm rot="-7200044">
            <a:off x="3546879" y="4126262"/>
            <a:ext cx="1864562" cy="1723135"/>
            <a:chOff x="-1181931" y="1435193"/>
            <a:chExt cx="1864603" cy="1723173"/>
          </a:xfrm>
        </p:grpSpPr>
        <p:sp>
          <p:nvSpPr>
            <p:cNvPr id="674" name="Google Shape;674;p67"/>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67"/>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67"/>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67"/>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8" name="Google Shape;678;p67"/>
          <p:cNvGrpSpPr/>
          <p:nvPr/>
        </p:nvGrpSpPr>
        <p:grpSpPr>
          <a:xfrm flipH="1" rot="610151">
            <a:off x="53089" y="-693022"/>
            <a:ext cx="2643373" cy="2133296"/>
            <a:chOff x="-729163" y="3851975"/>
            <a:chExt cx="2464104" cy="1988620"/>
          </a:xfrm>
        </p:grpSpPr>
        <p:sp>
          <p:nvSpPr>
            <p:cNvPr id="679" name="Google Shape;679;p67"/>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67"/>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67"/>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67"/>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67"/>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67"/>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67"/>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67"/>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67"/>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67"/>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67"/>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67"/>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67"/>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67"/>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3" name="Google Shape;693;p67"/>
          <p:cNvGrpSpPr/>
          <p:nvPr/>
        </p:nvGrpSpPr>
        <p:grpSpPr>
          <a:xfrm rot="-731256">
            <a:off x="7818806" y="2736618"/>
            <a:ext cx="1810870" cy="1871653"/>
            <a:chOff x="334100" y="971800"/>
            <a:chExt cx="1810984" cy="1871771"/>
          </a:xfrm>
        </p:grpSpPr>
        <p:sp>
          <p:nvSpPr>
            <p:cNvPr id="694" name="Google Shape;694;p67"/>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67"/>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6" name="Google Shape;696;p67"/>
            <p:cNvGrpSpPr/>
            <p:nvPr/>
          </p:nvGrpSpPr>
          <p:grpSpPr>
            <a:xfrm>
              <a:off x="1214129" y="978980"/>
              <a:ext cx="913829" cy="1211840"/>
              <a:chOff x="1214129" y="978980"/>
              <a:chExt cx="913829" cy="1211840"/>
            </a:xfrm>
          </p:grpSpPr>
          <p:sp>
            <p:nvSpPr>
              <p:cNvPr id="697" name="Google Shape;697;p67"/>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67"/>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9" name="Google Shape;699;p67"/>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67"/>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67"/>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 name="Google Shape;702;p67"/>
          <p:cNvGrpSpPr/>
          <p:nvPr/>
        </p:nvGrpSpPr>
        <p:grpSpPr>
          <a:xfrm rot="-1946306">
            <a:off x="-443426" y="4002944"/>
            <a:ext cx="1827637" cy="1923754"/>
            <a:chOff x="1526600" y="450800"/>
            <a:chExt cx="4540675" cy="4779475"/>
          </a:xfrm>
        </p:grpSpPr>
        <p:sp>
          <p:nvSpPr>
            <p:cNvPr id="703" name="Google Shape;703;p67"/>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67"/>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67"/>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67"/>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67"/>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67"/>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67"/>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67"/>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1" name="Google Shape;711;p67"/>
          <p:cNvSpPr txBox="1"/>
          <p:nvPr>
            <p:ph type="title"/>
          </p:nvPr>
        </p:nvSpPr>
        <p:spPr>
          <a:xfrm>
            <a:off x="1929738" y="1480638"/>
            <a:ext cx="5284500" cy="21822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7000"/>
              <a:buNone/>
              <a:defRPr sz="6500">
                <a:solidFill>
                  <a:schemeClr val="accent3"/>
                </a:solidFill>
              </a:defRPr>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712" name="Shape 712"/>
        <p:cNvGrpSpPr/>
        <p:nvPr/>
      </p:nvGrpSpPr>
      <p:grpSpPr>
        <a:xfrm>
          <a:off x="0" y="0"/>
          <a:ext cx="0" cy="0"/>
          <a:chOff x="0" y="0"/>
          <a:chExt cx="0" cy="0"/>
        </a:xfrm>
      </p:grpSpPr>
      <p:sp>
        <p:nvSpPr>
          <p:cNvPr id="713" name="Google Shape;713;p68"/>
          <p:cNvSpPr txBox="1"/>
          <p:nvPr>
            <p:ph type="title"/>
          </p:nvPr>
        </p:nvSpPr>
        <p:spPr>
          <a:xfrm>
            <a:off x="1620900" y="4104950"/>
            <a:ext cx="5902200" cy="4290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grpSp>
        <p:nvGrpSpPr>
          <p:cNvPr id="714" name="Google Shape;714;p68"/>
          <p:cNvGrpSpPr/>
          <p:nvPr/>
        </p:nvGrpSpPr>
        <p:grpSpPr>
          <a:xfrm flipH="1" rot="3599958">
            <a:off x="-818659" y="3799251"/>
            <a:ext cx="2061947" cy="1617726"/>
            <a:chOff x="-2415600" y="2986400"/>
            <a:chExt cx="1943075" cy="1524659"/>
          </a:xfrm>
        </p:grpSpPr>
        <p:sp>
          <p:nvSpPr>
            <p:cNvPr id="715" name="Google Shape;715;p68"/>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68"/>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68"/>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68"/>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68"/>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0" name="Google Shape;720;p68"/>
            <p:cNvGrpSpPr/>
            <p:nvPr/>
          </p:nvGrpSpPr>
          <p:grpSpPr>
            <a:xfrm>
              <a:off x="-2218800" y="3088875"/>
              <a:ext cx="1598825" cy="1190475"/>
              <a:chOff x="-2218800" y="3088875"/>
              <a:chExt cx="1598825" cy="1190475"/>
            </a:xfrm>
          </p:grpSpPr>
          <p:sp>
            <p:nvSpPr>
              <p:cNvPr id="721" name="Google Shape;721;p68"/>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68"/>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23" name="Google Shape;723;p68"/>
          <p:cNvGrpSpPr/>
          <p:nvPr/>
        </p:nvGrpSpPr>
        <p:grpSpPr>
          <a:xfrm rot="-5914838">
            <a:off x="7481997" y="3202127"/>
            <a:ext cx="2044288" cy="1580073"/>
            <a:chOff x="-874852" y="3661983"/>
            <a:chExt cx="2044302" cy="1580084"/>
          </a:xfrm>
        </p:grpSpPr>
        <p:grpSp>
          <p:nvGrpSpPr>
            <p:cNvPr id="724" name="Google Shape;724;p68"/>
            <p:cNvGrpSpPr/>
            <p:nvPr/>
          </p:nvGrpSpPr>
          <p:grpSpPr>
            <a:xfrm flipH="1" rot="5249857">
              <a:off x="48808" y="4095917"/>
              <a:ext cx="537972" cy="1681428"/>
              <a:chOff x="-1858600" y="2385325"/>
              <a:chExt cx="523125" cy="1635025"/>
            </a:xfrm>
          </p:grpSpPr>
          <p:sp>
            <p:nvSpPr>
              <p:cNvPr id="725" name="Google Shape;725;p68"/>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68"/>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68"/>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68"/>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9" name="Google Shape;729;p68"/>
            <p:cNvGrpSpPr/>
            <p:nvPr/>
          </p:nvGrpSpPr>
          <p:grpSpPr>
            <a:xfrm flipH="1" rot="5249857">
              <a:off x="-340747" y="3668895"/>
              <a:ext cx="1062060" cy="1858361"/>
              <a:chOff x="-1779100" y="2408800"/>
              <a:chExt cx="1032750" cy="1807075"/>
            </a:xfrm>
          </p:grpSpPr>
          <p:sp>
            <p:nvSpPr>
              <p:cNvPr id="730" name="Google Shape;730;p68"/>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68"/>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68"/>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68"/>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4" name="Google Shape;734;p68"/>
            <p:cNvGrpSpPr/>
            <p:nvPr/>
          </p:nvGrpSpPr>
          <p:grpSpPr>
            <a:xfrm flipH="1" rot="2700000">
              <a:off x="-365668" y="3606652"/>
              <a:ext cx="531184" cy="1660213"/>
              <a:chOff x="-1858600" y="2385325"/>
              <a:chExt cx="523125" cy="1635025"/>
            </a:xfrm>
          </p:grpSpPr>
          <p:sp>
            <p:nvSpPr>
              <p:cNvPr id="735" name="Google Shape;735;p68"/>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68"/>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68"/>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68"/>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39" name="Google Shape;739;p68"/>
          <p:cNvGrpSpPr/>
          <p:nvPr/>
        </p:nvGrpSpPr>
        <p:grpSpPr>
          <a:xfrm rot="447316">
            <a:off x="7953495" y="-619306"/>
            <a:ext cx="1739251" cy="1830721"/>
            <a:chOff x="1526600" y="450800"/>
            <a:chExt cx="4540675" cy="4779475"/>
          </a:xfrm>
        </p:grpSpPr>
        <p:sp>
          <p:nvSpPr>
            <p:cNvPr id="740" name="Google Shape;740;p68"/>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68"/>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68"/>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68"/>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68"/>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68"/>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68"/>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68"/>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8" name="Google Shape;748;p68"/>
          <p:cNvGrpSpPr/>
          <p:nvPr/>
        </p:nvGrpSpPr>
        <p:grpSpPr>
          <a:xfrm rot="622317">
            <a:off x="-269935" y="-872921"/>
            <a:ext cx="2156923" cy="2503118"/>
            <a:chOff x="-541408" y="-438014"/>
            <a:chExt cx="2296436" cy="2664745"/>
          </a:xfrm>
        </p:grpSpPr>
        <p:grpSp>
          <p:nvGrpSpPr>
            <p:cNvPr id="749" name="Google Shape;749;p68"/>
            <p:cNvGrpSpPr/>
            <p:nvPr/>
          </p:nvGrpSpPr>
          <p:grpSpPr>
            <a:xfrm rot="776972">
              <a:off x="-340266" y="29922"/>
              <a:ext cx="1894152" cy="2010137"/>
              <a:chOff x="-649319" y="169927"/>
              <a:chExt cx="1894089" cy="2010071"/>
            </a:xfrm>
          </p:grpSpPr>
          <p:sp>
            <p:nvSpPr>
              <p:cNvPr id="750" name="Google Shape;750;p68"/>
              <p:cNvSpPr/>
              <p:nvPr/>
            </p:nvSpPr>
            <p:spPr>
              <a:xfrm rot="1980264">
                <a:off x="-305688" y="437770"/>
                <a:ext cx="1233339" cy="1529755"/>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68"/>
              <p:cNvSpPr/>
              <p:nvPr/>
            </p:nvSpPr>
            <p:spPr>
              <a:xfrm rot="1980264">
                <a:off x="-332275" y="382415"/>
                <a:ext cx="1233313" cy="1529473"/>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68"/>
              <p:cNvSpPr/>
              <p:nvPr/>
            </p:nvSpPr>
            <p:spPr>
              <a:xfrm rot="1980264">
                <a:off x="688345" y="717707"/>
                <a:ext cx="453737" cy="222381"/>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68"/>
              <p:cNvSpPr/>
              <p:nvPr/>
            </p:nvSpPr>
            <p:spPr>
              <a:xfrm rot="1980264">
                <a:off x="-364306" y="504544"/>
                <a:ext cx="1018879" cy="1310575"/>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4" name="Google Shape;754;p68"/>
            <p:cNvSpPr/>
            <p:nvPr/>
          </p:nvSpPr>
          <p:spPr>
            <a:xfrm rot="1980264">
              <a:off x="294830" y="-226731"/>
              <a:ext cx="1005459" cy="1670651"/>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68"/>
            <p:cNvSpPr/>
            <p:nvPr/>
          </p:nvSpPr>
          <p:spPr>
            <a:xfrm rot="1980264">
              <a:off x="339774" y="-317619"/>
              <a:ext cx="947657" cy="1706631"/>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68"/>
            <p:cNvSpPr/>
            <p:nvPr/>
          </p:nvSpPr>
          <p:spPr>
            <a:xfrm rot="1980264">
              <a:off x="1132879" y="-91043"/>
              <a:ext cx="391607" cy="310473"/>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68"/>
            <p:cNvSpPr/>
            <p:nvPr/>
          </p:nvSpPr>
          <p:spPr>
            <a:xfrm rot="1980264">
              <a:off x="324631" y="-238499"/>
              <a:ext cx="773891" cy="1548295"/>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8" name="Shape 758"/>
        <p:cNvGrpSpPr/>
        <p:nvPr/>
      </p:nvGrpSpPr>
      <p:grpSpPr>
        <a:xfrm>
          <a:off x="0" y="0"/>
          <a:ext cx="0" cy="0"/>
          <a:chOff x="0" y="0"/>
          <a:chExt cx="0" cy="0"/>
        </a:xfrm>
      </p:grpSpPr>
      <p:pic>
        <p:nvPicPr>
          <p:cNvPr id="759" name="Google Shape;759;p69"/>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760" name="Google Shape;760;p69"/>
          <p:cNvGrpSpPr/>
          <p:nvPr/>
        </p:nvGrpSpPr>
        <p:grpSpPr>
          <a:xfrm flipH="1">
            <a:off x="6645785" y="3934476"/>
            <a:ext cx="2643491" cy="2133392"/>
            <a:chOff x="-729163" y="3851975"/>
            <a:chExt cx="2464104" cy="1988620"/>
          </a:xfrm>
        </p:grpSpPr>
        <p:sp>
          <p:nvSpPr>
            <p:cNvPr id="761" name="Google Shape;761;p69"/>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69"/>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69"/>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69"/>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69"/>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69"/>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69"/>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69"/>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69"/>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69"/>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69"/>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69"/>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69"/>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69"/>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5" name="Google Shape;775;p69"/>
          <p:cNvGrpSpPr/>
          <p:nvPr/>
        </p:nvGrpSpPr>
        <p:grpSpPr>
          <a:xfrm flipH="1" rot="10800000">
            <a:off x="-242906" y="-979723"/>
            <a:ext cx="2643491" cy="2133392"/>
            <a:chOff x="-729163" y="3851975"/>
            <a:chExt cx="2464104" cy="1988620"/>
          </a:xfrm>
        </p:grpSpPr>
        <p:sp>
          <p:nvSpPr>
            <p:cNvPr id="776" name="Google Shape;776;p69"/>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69"/>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69"/>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69"/>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69"/>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69"/>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69"/>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69"/>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69"/>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69"/>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69"/>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69"/>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69"/>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69"/>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0" name="Google Shape;790;p69"/>
          <p:cNvGrpSpPr/>
          <p:nvPr/>
        </p:nvGrpSpPr>
        <p:grpSpPr>
          <a:xfrm rot="495391">
            <a:off x="8106369" y="489159"/>
            <a:ext cx="1916588" cy="2062600"/>
            <a:chOff x="-700138" y="3808702"/>
            <a:chExt cx="1916656" cy="2062674"/>
          </a:xfrm>
        </p:grpSpPr>
        <p:sp>
          <p:nvSpPr>
            <p:cNvPr id="791" name="Google Shape;791;p69"/>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69"/>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69"/>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69"/>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69"/>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69"/>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69"/>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69"/>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69"/>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0" name="Google Shape;800;p69"/>
          <p:cNvGrpSpPr/>
          <p:nvPr/>
        </p:nvGrpSpPr>
        <p:grpSpPr>
          <a:xfrm rot="-3599956">
            <a:off x="-813403" y="127694"/>
            <a:ext cx="1853681" cy="1819861"/>
            <a:chOff x="7928300" y="-514224"/>
            <a:chExt cx="1853721" cy="1819901"/>
          </a:xfrm>
        </p:grpSpPr>
        <p:sp>
          <p:nvSpPr>
            <p:cNvPr id="801" name="Google Shape;801;p69"/>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69"/>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69"/>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69"/>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69"/>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69"/>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69"/>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69"/>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69"/>
            <p:cNvSpPr/>
            <p:nvPr/>
          </p:nvSpPr>
          <p:spPr>
            <a:xfrm>
              <a:off x="8679095" y="377868"/>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0" name="Google Shape;810;p69"/>
          <p:cNvGrpSpPr/>
          <p:nvPr/>
        </p:nvGrpSpPr>
        <p:grpSpPr>
          <a:xfrm rot="-4499950">
            <a:off x="309938" y="3515560"/>
            <a:ext cx="1617392" cy="2465732"/>
            <a:chOff x="7518282" y="2373612"/>
            <a:chExt cx="1544208" cy="2355088"/>
          </a:xfrm>
        </p:grpSpPr>
        <p:sp>
          <p:nvSpPr>
            <p:cNvPr id="811" name="Google Shape;811;p69"/>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69"/>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69"/>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69"/>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69"/>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69"/>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69"/>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69"/>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9" name="Google Shape;819;p69"/>
          <p:cNvSpPr txBox="1"/>
          <p:nvPr>
            <p:ph hasCustomPrompt="1" type="title"/>
          </p:nvPr>
        </p:nvSpPr>
        <p:spPr>
          <a:xfrm>
            <a:off x="1470300" y="1554877"/>
            <a:ext cx="6203400" cy="1613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15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20" name="Google Shape;820;p69"/>
          <p:cNvSpPr txBox="1"/>
          <p:nvPr>
            <p:ph idx="1" type="subTitle"/>
          </p:nvPr>
        </p:nvSpPr>
        <p:spPr>
          <a:xfrm>
            <a:off x="2363400" y="3959900"/>
            <a:ext cx="4417200" cy="43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821" name="Shape 821"/>
        <p:cNvGrpSpPr/>
        <p:nvPr/>
      </p:nvGrpSpPr>
      <p:grpSpPr>
        <a:xfrm>
          <a:off x="0" y="0"/>
          <a:ext cx="0" cy="0"/>
          <a:chOff x="0" y="0"/>
          <a:chExt cx="0" cy="0"/>
        </a:xfrm>
      </p:grpSpPr>
      <p:pic>
        <p:nvPicPr>
          <p:cNvPr id="822" name="Google Shape;822;p70"/>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823" name="Google Shape;823;p70"/>
          <p:cNvGrpSpPr/>
          <p:nvPr/>
        </p:nvGrpSpPr>
        <p:grpSpPr>
          <a:xfrm flipH="1" rot="-400594">
            <a:off x="-1067584" y="-323644"/>
            <a:ext cx="2189343" cy="1717897"/>
            <a:chOff x="-2415600" y="2986400"/>
            <a:chExt cx="1943075" cy="1524659"/>
          </a:xfrm>
        </p:grpSpPr>
        <p:sp>
          <p:nvSpPr>
            <p:cNvPr id="824" name="Google Shape;824;p70"/>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70"/>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70"/>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70"/>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70"/>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9" name="Google Shape;829;p70"/>
            <p:cNvGrpSpPr/>
            <p:nvPr/>
          </p:nvGrpSpPr>
          <p:grpSpPr>
            <a:xfrm>
              <a:off x="-2218800" y="3088875"/>
              <a:ext cx="1598825" cy="1190475"/>
              <a:chOff x="-2218800" y="3088875"/>
              <a:chExt cx="1598825" cy="1190475"/>
            </a:xfrm>
          </p:grpSpPr>
          <p:sp>
            <p:nvSpPr>
              <p:cNvPr id="830" name="Google Shape;830;p70"/>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70"/>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32" name="Google Shape;832;p70"/>
          <p:cNvSpPr txBox="1"/>
          <p:nvPr>
            <p:ph type="title"/>
          </p:nvPr>
        </p:nvSpPr>
        <p:spPr>
          <a:xfrm>
            <a:off x="2115000" y="583850"/>
            <a:ext cx="49140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grpSp>
        <p:nvGrpSpPr>
          <p:cNvPr id="833" name="Google Shape;833;p70"/>
          <p:cNvGrpSpPr/>
          <p:nvPr/>
        </p:nvGrpSpPr>
        <p:grpSpPr>
          <a:xfrm flipH="1" rot="1799838">
            <a:off x="8041050" y="-764725"/>
            <a:ext cx="2643214" cy="2133168"/>
            <a:chOff x="-729163" y="3851975"/>
            <a:chExt cx="2464104" cy="1988620"/>
          </a:xfrm>
        </p:grpSpPr>
        <p:sp>
          <p:nvSpPr>
            <p:cNvPr id="834" name="Google Shape;834;p70"/>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70"/>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70"/>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70"/>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70"/>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70"/>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70"/>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70"/>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70"/>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70"/>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70"/>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70"/>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70"/>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70"/>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848" name="Shape 848"/>
        <p:cNvGrpSpPr/>
        <p:nvPr/>
      </p:nvGrpSpPr>
      <p:grpSpPr>
        <a:xfrm>
          <a:off x="0" y="0"/>
          <a:ext cx="0" cy="0"/>
          <a:chOff x="0" y="0"/>
          <a:chExt cx="0" cy="0"/>
        </a:xfrm>
      </p:grpSpPr>
      <p:pic>
        <p:nvPicPr>
          <p:cNvPr id="849" name="Google Shape;849;p71"/>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850" name="Google Shape;850;p71"/>
          <p:cNvGrpSpPr/>
          <p:nvPr/>
        </p:nvGrpSpPr>
        <p:grpSpPr>
          <a:xfrm flipH="1" rot="-366008">
            <a:off x="-984789" y="1027863"/>
            <a:ext cx="2643428" cy="2133341"/>
            <a:chOff x="-729163" y="3851975"/>
            <a:chExt cx="2464104" cy="1988620"/>
          </a:xfrm>
        </p:grpSpPr>
        <p:sp>
          <p:nvSpPr>
            <p:cNvPr id="851" name="Google Shape;851;p71"/>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71"/>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71"/>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71"/>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71"/>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71"/>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71"/>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71"/>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71"/>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71"/>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71"/>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71"/>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71"/>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71"/>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5" name="Google Shape;865;p71"/>
          <p:cNvGrpSpPr/>
          <p:nvPr/>
        </p:nvGrpSpPr>
        <p:grpSpPr>
          <a:xfrm rot="337778">
            <a:off x="7636895" y="-573758"/>
            <a:ext cx="1811026" cy="1871814"/>
            <a:chOff x="334100" y="971800"/>
            <a:chExt cx="1810984" cy="1871771"/>
          </a:xfrm>
        </p:grpSpPr>
        <p:sp>
          <p:nvSpPr>
            <p:cNvPr id="866" name="Google Shape;866;p71"/>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71"/>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8" name="Google Shape;868;p71"/>
            <p:cNvGrpSpPr/>
            <p:nvPr/>
          </p:nvGrpSpPr>
          <p:grpSpPr>
            <a:xfrm>
              <a:off x="1214129" y="978980"/>
              <a:ext cx="913829" cy="1211840"/>
              <a:chOff x="1214129" y="978980"/>
              <a:chExt cx="913829" cy="1211840"/>
            </a:xfrm>
          </p:grpSpPr>
          <p:sp>
            <p:nvSpPr>
              <p:cNvPr id="869" name="Google Shape;869;p71"/>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71"/>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1" name="Google Shape;871;p71"/>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71"/>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71"/>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4" name="Google Shape;874;p71"/>
          <p:cNvGrpSpPr/>
          <p:nvPr/>
        </p:nvGrpSpPr>
        <p:grpSpPr>
          <a:xfrm rot="2379605">
            <a:off x="89419" y="-811098"/>
            <a:ext cx="1713013" cy="2612203"/>
            <a:chOff x="7518282" y="2373612"/>
            <a:chExt cx="1544208" cy="2355088"/>
          </a:xfrm>
        </p:grpSpPr>
        <p:sp>
          <p:nvSpPr>
            <p:cNvPr id="875" name="Google Shape;875;p71"/>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71"/>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71"/>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71"/>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71"/>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71"/>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71"/>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71"/>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3" name="Google Shape;883;p71"/>
          <p:cNvGrpSpPr/>
          <p:nvPr/>
        </p:nvGrpSpPr>
        <p:grpSpPr>
          <a:xfrm>
            <a:off x="-568484" y="3922193"/>
            <a:ext cx="1810803" cy="1871583"/>
            <a:chOff x="334100" y="971800"/>
            <a:chExt cx="1810984" cy="1871771"/>
          </a:xfrm>
        </p:grpSpPr>
        <p:sp>
          <p:nvSpPr>
            <p:cNvPr id="884" name="Google Shape;884;p71"/>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71"/>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6" name="Google Shape;886;p71"/>
            <p:cNvGrpSpPr/>
            <p:nvPr/>
          </p:nvGrpSpPr>
          <p:grpSpPr>
            <a:xfrm>
              <a:off x="1214129" y="978980"/>
              <a:ext cx="913829" cy="1211840"/>
              <a:chOff x="1214129" y="978980"/>
              <a:chExt cx="913829" cy="1211840"/>
            </a:xfrm>
          </p:grpSpPr>
          <p:sp>
            <p:nvSpPr>
              <p:cNvPr id="887" name="Google Shape;887;p71"/>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71"/>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9" name="Google Shape;889;p71"/>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71"/>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71"/>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2" name="Google Shape;892;p71"/>
          <p:cNvSpPr txBox="1"/>
          <p:nvPr>
            <p:ph type="title"/>
          </p:nvPr>
        </p:nvSpPr>
        <p:spPr>
          <a:xfrm>
            <a:off x="1062672" y="309635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300">
                <a:solidFill>
                  <a:schemeClr val="accent3"/>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893" name="Google Shape;893;p71"/>
          <p:cNvSpPr txBox="1"/>
          <p:nvPr>
            <p:ph idx="1" type="subTitle"/>
          </p:nvPr>
        </p:nvSpPr>
        <p:spPr>
          <a:xfrm>
            <a:off x="1062672" y="3617504"/>
            <a:ext cx="30603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94" name="Google Shape;894;p71"/>
          <p:cNvSpPr txBox="1"/>
          <p:nvPr>
            <p:ph idx="2" type="title"/>
          </p:nvPr>
        </p:nvSpPr>
        <p:spPr>
          <a:xfrm>
            <a:off x="5021100" y="309635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300">
                <a:solidFill>
                  <a:schemeClr val="accent3"/>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895" name="Google Shape;895;p71"/>
          <p:cNvSpPr txBox="1"/>
          <p:nvPr>
            <p:ph idx="3" type="subTitle"/>
          </p:nvPr>
        </p:nvSpPr>
        <p:spPr>
          <a:xfrm>
            <a:off x="5020950" y="3617501"/>
            <a:ext cx="30603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96" name="Google Shape;896;p71"/>
          <p:cNvSpPr txBox="1"/>
          <p:nvPr>
            <p:ph idx="4" type="title"/>
          </p:nvPr>
        </p:nvSpPr>
        <p:spPr>
          <a:xfrm>
            <a:off x="3041847" y="112040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300"/>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897" name="Google Shape;897;p71"/>
          <p:cNvSpPr txBox="1"/>
          <p:nvPr>
            <p:ph idx="5" type="subTitle"/>
          </p:nvPr>
        </p:nvSpPr>
        <p:spPr>
          <a:xfrm>
            <a:off x="3041847" y="1641554"/>
            <a:ext cx="30603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898" name="Google Shape;898;p71"/>
          <p:cNvGrpSpPr/>
          <p:nvPr/>
        </p:nvGrpSpPr>
        <p:grpSpPr>
          <a:xfrm rot="5400000">
            <a:off x="7205389" y="3750481"/>
            <a:ext cx="2819527" cy="2774014"/>
            <a:chOff x="7235136" y="-718586"/>
            <a:chExt cx="3031098" cy="2982169"/>
          </a:xfrm>
        </p:grpSpPr>
        <p:grpSp>
          <p:nvGrpSpPr>
            <p:cNvPr id="899" name="Google Shape;899;p71"/>
            <p:cNvGrpSpPr/>
            <p:nvPr/>
          </p:nvGrpSpPr>
          <p:grpSpPr>
            <a:xfrm flipH="1" rot="-4962260">
              <a:off x="7958573" y="-653239"/>
              <a:ext cx="596905" cy="1865484"/>
              <a:chOff x="-1858600" y="2385325"/>
              <a:chExt cx="523125" cy="1635025"/>
            </a:xfrm>
          </p:grpSpPr>
          <p:sp>
            <p:nvSpPr>
              <p:cNvPr id="900" name="Google Shape;900;p71"/>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71"/>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71"/>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71"/>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 name="Google Shape;904;p71"/>
            <p:cNvGrpSpPr/>
            <p:nvPr/>
          </p:nvGrpSpPr>
          <p:grpSpPr>
            <a:xfrm flipH="1" rot="-4962260">
              <a:off x="7743302" y="-357136"/>
              <a:ext cx="1178407" cy="2061785"/>
              <a:chOff x="-1779100" y="2408800"/>
              <a:chExt cx="1032750" cy="1807075"/>
            </a:xfrm>
          </p:grpSpPr>
          <p:sp>
            <p:nvSpPr>
              <p:cNvPr id="905" name="Google Shape;905;p71"/>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71"/>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71"/>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71"/>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9" name="Google Shape;909;p71"/>
            <p:cNvGrpSpPr/>
            <p:nvPr/>
          </p:nvGrpSpPr>
          <p:grpSpPr>
            <a:xfrm flipH="1" rot="-3828478">
              <a:off x="7664521" y="-324334"/>
              <a:ext cx="2244381" cy="2193664"/>
              <a:chOff x="-623748" y="407947"/>
              <a:chExt cx="2317256" cy="2264579"/>
            </a:xfrm>
          </p:grpSpPr>
          <p:grpSp>
            <p:nvGrpSpPr>
              <p:cNvPr id="910" name="Google Shape;910;p71"/>
              <p:cNvGrpSpPr/>
              <p:nvPr/>
            </p:nvGrpSpPr>
            <p:grpSpPr>
              <a:xfrm rot="1413719">
                <a:off x="-360763" y="695549"/>
                <a:ext cx="1791287" cy="1689375"/>
                <a:chOff x="-2055400" y="3174000"/>
                <a:chExt cx="1520600" cy="1434200"/>
              </a:xfrm>
            </p:grpSpPr>
            <p:sp>
              <p:nvSpPr>
                <p:cNvPr id="911" name="Google Shape;911;p71"/>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71"/>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71"/>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4" name="Google Shape;914;p71"/>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915" name="Shape 915"/>
        <p:cNvGrpSpPr/>
        <p:nvPr/>
      </p:nvGrpSpPr>
      <p:grpSpPr>
        <a:xfrm>
          <a:off x="0" y="0"/>
          <a:ext cx="0" cy="0"/>
          <a:chOff x="0" y="0"/>
          <a:chExt cx="0" cy="0"/>
        </a:xfrm>
      </p:grpSpPr>
      <p:pic>
        <p:nvPicPr>
          <p:cNvPr id="916" name="Google Shape;916;p72"/>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917" name="Google Shape;917;p72"/>
          <p:cNvGrpSpPr/>
          <p:nvPr/>
        </p:nvGrpSpPr>
        <p:grpSpPr>
          <a:xfrm rot="-787551">
            <a:off x="982201" y="4104446"/>
            <a:ext cx="1929059" cy="1830557"/>
            <a:chOff x="-356100" y="3692425"/>
            <a:chExt cx="1728775" cy="1640500"/>
          </a:xfrm>
        </p:grpSpPr>
        <p:sp>
          <p:nvSpPr>
            <p:cNvPr id="918" name="Google Shape;918;p72"/>
            <p:cNvSpPr/>
            <p:nvPr/>
          </p:nvSpPr>
          <p:spPr>
            <a:xfrm>
              <a:off x="-242675" y="3755800"/>
              <a:ext cx="1615350" cy="1577125"/>
            </a:xfrm>
            <a:custGeom>
              <a:rect b="b" l="l" r="r" t="t"/>
              <a:pathLst>
                <a:path extrusionOk="0" h="63085" w="64614">
                  <a:moveTo>
                    <a:pt x="22503" y="1"/>
                  </a:moveTo>
                  <a:cubicBezTo>
                    <a:pt x="22082" y="1"/>
                    <a:pt x="21688" y="233"/>
                    <a:pt x="21482" y="621"/>
                  </a:cubicBezTo>
                  <a:lnTo>
                    <a:pt x="0" y="41284"/>
                  </a:lnTo>
                  <a:lnTo>
                    <a:pt x="40729" y="62799"/>
                  </a:lnTo>
                  <a:cubicBezTo>
                    <a:pt x="41087" y="62993"/>
                    <a:pt x="41470" y="63084"/>
                    <a:pt x="41847" y="63084"/>
                  </a:cubicBezTo>
                  <a:cubicBezTo>
                    <a:pt x="42701" y="63084"/>
                    <a:pt x="43525" y="62618"/>
                    <a:pt x="43965" y="61832"/>
                  </a:cubicBezTo>
                  <a:lnTo>
                    <a:pt x="64313" y="23271"/>
                  </a:lnTo>
                  <a:cubicBezTo>
                    <a:pt x="64613" y="22704"/>
                    <a:pt x="64413" y="21970"/>
                    <a:pt x="63813" y="21670"/>
                  </a:cubicBezTo>
                  <a:lnTo>
                    <a:pt x="23083" y="154"/>
                  </a:lnTo>
                  <a:cubicBezTo>
                    <a:pt x="22895" y="49"/>
                    <a:pt x="22696" y="1"/>
                    <a:pt x="225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72"/>
            <p:cNvSpPr/>
            <p:nvPr/>
          </p:nvSpPr>
          <p:spPr>
            <a:xfrm>
              <a:off x="-356100" y="3692425"/>
              <a:ext cx="1647050" cy="1619200"/>
            </a:xfrm>
            <a:custGeom>
              <a:rect b="b" l="l" r="r" t="t"/>
              <a:pathLst>
                <a:path extrusionOk="0" h="64768" w="65882">
                  <a:moveTo>
                    <a:pt x="22170" y="0"/>
                  </a:moveTo>
                  <a:cubicBezTo>
                    <a:pt x="21749" y="0"/>
                    <a:pt x="21355" y="232"/>
                    <a:pt x="21149" y="621"/>
                  </a:cubicBezTo>
                  <a:lnTo>
                    <a:pt x="401" y="39883"/>
                  </a:lnTo>
                  <a:cubicBezTo>
                    <a:pt x="1" y="40650"/>
                    <a:pt x="301" y="41617"/>
                    <a:pt x="1068" y="42051"/>
                  </a:cubicBezTo>
                  <a:lnTo>
                    <a:pt x="44099" y="64767"/>
                  </a:lnTo>
                  <a:lnTo>
                    <a:pt x="65581" y="24105"/>
                  </a:lnTo>
                  <a:cubicBezTo>
                    <a:pt x="65881" y="23504"/>
                    <a:pt x="65648" y="22804"/>
                    <a:pt x="65081" y="22503"/>
                  </a:cubicBezTo>
                  <a:lnTo>
                    <a:pt x="22750" y="154"/>
                  </a:lnTo>
                  <a:cubicBezTo>
                    <a:pt x="22562" y="49"/>
                    <a:pt x="22363" y="0"/>
                    <a:pt x="22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72"/>
            <p:cNvSpPr/>
            <p:nvPr/>
          </p:nvSpPr>
          <p:spPr>
            <a:xfrm>
              <a:off x="-161800" y="3833875"/>
              <a:ext cx="1314300" cy="1215875"/>
            </a:xfrm>
            <a:custGeom>
              <a:rect b="b" l="l" r="r" t="t"/>
              <a:pathLst>
                <a:path extrusionOk="0" fill="none" h="48635" w="52572">
                  <a:moveTo>
                    <a:pt x="51738" y="18513"/>
                  </a:moveTo>
                  <a:lnTo>
                    <a:pt x="16713" y="0"/>
                  </a:lnTo>
                  <a:cubicBezTo>
                    <a:pt x="16213" y="967"/>
                    <a:pt x="15012" y="1334"/>
                    <a:pt x="14078" y="834"/>
                  </a:cubicBezTo>
                  <a:lnTo>
                    <a:pt x="1" y="27486"/>
                  </a:lnTo>
                  <a:cubicBezTo>
                    <a:pt x="968" y="27987"/>
                    <a:pt x="1335" y="29188"/>
                    <a:pt x="835" y="30155"/>
                  </a:cubicBezTo>
                  <a:lnTo>
                    <a:pt x="35860" y="48635"/>
                  </a:lnTo>
                  <a:cubicBezTo>
                    <a:pt x="36360" y="47668"/>
                    <a:pt x="37528" y="47301"/>
                    <a:pt x="38495" y="47801"/>
                  </a:cubicBezTo>
                  <a:lnTo>
                    <a:pt x="52572" y="21182"/>
                  </a:lnTo>
                  <a:cubicBezTo>
                    <a:pt x="51604" y="20648"/>
                    <a:pt x="51238" y="19481"/>
                    <a:pt x="51738" y="18513"/>
                  </a:cubicBezTo>
                  <a:close/>
                </a:path>
              </a:pathLst>
            </a:custGeom>
            <a:solidFill>
              <a:schemeClr val="dk1"/>
            </a:solid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72"/>
            <p:cNvSpPr/>
            <p:nvPr/>
          </p:nvSpPr>
          <p:spPr>
            <a:xfrm>
              <a:off x="768050" y="4308375"/>
              <a:ext cx="555425" cy="979325"/>
            </a:xfrm>
            <a:custGeom>
              <a:rect b="b" l="l" r="r" t="t"/>
              <a:pathLst>
                <a:path extrusionOk="0" h="39173" w="22217">
                  <a:moveTo>
                    <a:pt x="20315" y="0"/>
                  </a:moveTo>
                  <a:lnTo>
                    <a:pt x="0" y="38495"/>
                  </a:lnTo>
                  <a:lnTo>
                    <a:pt x="968" y="39028"/>
                  </a:lnTo>
                  <a:cubicBezTo>
                    <a:pt x="1154" y="39127"/>
                    <a:pt x="1356" y="39173"/>
                    <a:pt x="1555" y="39173"/>
                  </a:cubicBezTo>
                  <a:cubicBezTo>
                    <a:pt x="2033" y="39173"/>
                    <a:pt x="2500" y="38908"/>
                    <a:pt x="2735" y="38461"/>
                  </a:cubicBezTo>
                  <a:lnTo>
                    <a:pt x="21882" y="2235"/>
                  </a:lnTo>
                  <a:cubicBezTo>
                    <a:pt x="22216" y="1635"/>
                    <a:pt x="21983" y="868"/>
                    <a:pt x="21382" y="567"/>
                  </a:cubicBezTo>
                  <a:lnTo>
                    <a:pt x="2031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72"/>
            <p:cNvSpPr/>
            <p:nvPr/>
          </p:nvSpPr>
          <p:spPr>
            <a:xfrm>
              <a:off x="-356100" y="4621925"/>
              <a:ext cx="1156700" cy="689700"/>
            </a:xfrm>
            <a:custGeom>
              <a:rect b="b" l="l" r="r" t="t"/>
              <a:pathLst>
                <a:path extrusionOk="0" h="27588" w="46268">
                  <a:moveTo>
                    <a:pt x="1835" y="1"/>
                  </a:moveTo>
                  <a:lnTo>
                    <a:pt x="401" y="2669"/>
                  </a:lnTo>
                  <a:cubicBezTo>
                    <a:pt x="1" y="3470"/>
                    <a:pt x="301" y="4437"/>
                    <a:pt x="1068" y="4837"/>
                  </a:cubicBezTo>
                  <a:lnTo>
                    <a:pt x="44099" y="27587"/>
                  </a:lnTo>
                  <a:lnTo>
                    <a:pt x="46267" y="23484"/>
                  </a:lnTo>
                  <a:lnTo>
                    <a:pt x="1835" y="1"/>
                  </a:lnTo>
                  <a:close/>
                </a:path>
              </a:pathLst>
            </a:custGeom>
            <a:solidFill>
              <a:srgbClr val="E24747">
                <a:alpha val="9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72"/>
            <p:cNvSpPr/>
            <p:nvPr/>
          </p:nvSpPr>
          <p:spPr>
            <a:xfrm>
              <a:off x="768050" y="4308375"/>
              <a:ext cx="521225" cy="969050"/>
            </a:xfrm>
            <a:custGeom>
              <a:rect b="b" l="l" r="r" t="t"/>
              <a:pathLst>
                <a:path extrusionOk="0" h="38762" w="20849">
                  <a:moveTo>
                    <a:pt x="20315" y="0"/>
                  </a:moveTo>
                  <a:lnTo>
                    <a:pt x="0" y="38495"/>
                  </a:lnTo>
                  <a:lnTo>
                    <a:pt x="501" y="38761"/>
                  </a:lnTo>
                  <a:lnTo>
                    <a:pt x="20848" y="267"/>
                  </a:lnTo>
                  <a:lnTo>
                    <a:pt x="2031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72"/>
            <p:cNvSpPr/>
            <p:nvPr/>
          </p:nvSpPr>
          <p:spPr>
            <a:xfrm>
              <a:off x="798075" y="4325050"/>
              <a:ext cx="516225" cy="962725"/>
            </a:xfrm>
            <a:custGeom>
              <a:rect b="b" l="l" r="r" t="t"/>
              <a:pathLst>
                <a:path extrusionOk="0" h="38509" w="20649">
                  <a:moveTo>
                    <a:pt x="20348" y="1"/>
                  </a:moveTo>
                  <a:lnTo>
                    <a:pt x="0" y="38461"/>
                  </a:lnTo>
                  <a:cubicBezTo>
                    <a:pt x="118" y="38485"/>
                    <a:pt x="236" y="38509"/>
                    <a:pt x="354" y="38509"/>
                  </a:cubicBezTo>
                  <a:cubicBezTo>
                    <a:pt x="403" y="38509"/>
                    <a:pt x="452" y="38504"/>
                    <a:pt x="500" y="38495"/>
                  </a:cubicBezTo>
                  <a:lnTo>
                    <a:pt x="20648" y="334"/>
                  </a:lnTo>
                  <a:cubicBezTo>
                    <a:pt x="20581" y="201"/>
                    <a:pt x="20448" y="101"/>
                    <a:pt x="203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72"/>
            <p:cNvSpPr/>
            <p:nvPr/>
          </p:nvSpPr>
          <p:spPr>
            <a:xfrm>
              <a:off x="850600" y="5092275"/>
              <a:ext cx="175975" cy="130950"/>
            </a:xfrm>
            <a:custGeom>
              <a:rect b="b" l="l" r="r" t="t"/>
              <a:pathLst>
                <a:path extrusionOk="0" h="5238" w="7039">
                  <a:moveTo>
                    <a:pt x="1101" y="0"/>
                  </a:moveTo>
                  <a:lnTo>
                    <a:pt x="1" y="2102"/>
                  </a:lnTo>
                  <a:lnTo>
                    <a:pt x="5905" y="5237"/>
                  </a:lnTo>
                  <a:lnTo>
                    <a:pt x="5571" y="3703"/>
                  </a:lnTo>
                  <a:lnTo>
                    <a:pt x="7039" y="3136"/>
                  </a:lnTo>
                  <a:lnTo>
                    <a:pt x="110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 name="Google Shape;926;p72"/>
          <p:cNvGrpSpPr/>
          <p:nvPr/>
        </p:nvGrpSpPr>
        <p:grpSpPr>
          <a:xfrm rot="-899960">
            <a:off x="-467187" y="-456703"/>
            <a:ext cx="2296367" cy="2664666"/>
            <a:chOff x="-541408" y="-438014"/>
            <a:chExt cx="2296436" cy="2664745"/>
          </a:xfrm>
        </p:grpSpPr>
        <p:grpSp>
          <p:nvGrpSpPr>
            <p:cNvPr id="927" name="Google Shape;927;p72"/>
            <p:cNvGrpSpPr/>
            <p:nvPr/>
          </p:nvGrpSpPr>
          <p:grpSpPr>
            <a:xfrm rot="776972">
              <a:off x="-340266" y="29922"/>
              <a:ext cx="1894152" cy="2010137"/>
              <a:chOff x="-649319" y="169927"/>
              <a:chExt cx="1894089" cy="2010071"/>
            </a:xfrm>
          </p:grpSpPr>
          <p:sp>
            <p:nvSpPr>
              <p:cNvPr id="928" name="Google Shape;928;p72"/>
              <p:cNvSpPr/>
              <p:nvPr/>
            </p:nvSpPr>
            <p:spPr>
              <a:xfrm rot="1980264">
                <a:off x="-305688" y="437770"/>
                <a:ext cx="1233339" cy="1529755"/>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72"/>
              <p:cNvSpPr/>
              <p:nvPr/>
            </p:nvSpPr>
            <p:spPr>
              <a:xfrm rot="1980264">
                <a:off x="-332275" y="382415"/>
                <a:ext cx="1233313" cy="1529473"/>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72"/>
              <p:cNvSpPr/>
              <p:nvPr/>
            </p:nvSpPr>
            <p:spPr>
              <a:xfrm rot="1980264">
                <a:off x="688345" y="717707"/>
                <a:ext cx="453737" cy="222381"/>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72"/>
              <p:cNvSpPr/>
              <p:nvPr/>
            </p:nvSpPr>
            <p:spPr>
              <a:xfrm rot="1980264">
                <a:off x="-364306" y="504544"/>
                <a:ext cx="1018879" cy="1310575"/>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2" name="Google Shape;932;p72"/>
            <p:cNvSpPr/>
            <p:nvPr/>
          </p:nvSpPr>
          <p:spPr>
            <a:xfrm rot="1980264">
              <a:off x="294830" y="-226731"/>
              <a:ext cx="1005459" cy="1670651"/>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72"/>
            <p:cNvSpPr/>
            <p:nvPr/>
          </p:nvSpPr>
          <p:spPr>
            <a:xfrm rot="1980264">
              <a:off x="339774" y="-317619"/>
              <a:ext cx="947657" cy="1706631"/>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72"/>
            <p:cNvSpPr/>
            <p:nvPr/>
          </p:nvSpPr>
          <p:spPr>
            <a:xfrm rot="1980264">
              <a:off x="1132879" y="-91043"/>
              <a:ext cx="391607" cy="310473"/>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72"/>
            <p:cNvSpPr/>
            <p:nvPr/>
          </p:nvSpPr>
          <p:spPr>
            <a:xfrm rot="1980264">
              <a:off x="324631" y="-238499"/>
              <a:ext cx="773891" cy="1548295"/>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 name="Google Shape;936;p72"/>
          <p:cNvGrpSpPr/>
          <p:nvPr/>
        </p:nvGrpSpPr>
        <p:grpSpPr>
          <a:xfrm rot="-1209502">
            <a:off x="7528925" y="-509902"/>
            <a:ext cx="1810900" cy="1871683"/>
            <a:chOff x="334100" y="971800"/>
            <a:chExt cx="1810984" cy="1871771"/>
          </a:xfrm>
        </p:grpSpPr>
        <p:sp>
          <p:nvSpPr>
            <p:cNvPr id="937" name="Google Shape;937;p72"/>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72"/>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9" name="Google Shape;939;p72"/>
            <p:cNvGrpSpPr/>
            <p:nvPr/>
          </p:nvGrpSpPr>
          <p:grpSpPr>
            <a:xfrm>
              <a:off x="1214129" y="978980"/>
              <a:ext cx="913829" cy="1211840"/>
              <a:chOff x="1214129" y="978980"/>
              <a:chExt cx="913829" cy="1211840"/>
            </a:xfrm>
          </p:grpSpPr>
          <p:sp>
            <p:nvSpPr>
              <p:cNvPr id="940" name="Google Shape;940;p72"/>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72"/>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2" name="Google Shape;942;p72"/>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72"/>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72"/>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5" name="Google Shape;945;p72"/>
          <p:cNvGrpSpPr/>
          <p:nvPr/>
        </p:nvGrpSpPr>
        <p:grpSpPr>
          <a:xfrm>
            <a:off x="8046200" y="660426"/>
            <a:ext cx="1857471" cy="1819901"/>
            <a:chOff x="7928300" y="-514224"/>
            <a:chExt cx="1857471" cy="1819901"/>
          </a:xfrm>
        </p:grpSpPr>
        <p:sp>
          <p:nvSpPr>
            <p:cNvPr id="946" name="Google Shape;946;p72"/>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72"/>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72"/>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72"/>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72"/>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72"/>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72"/>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72"/>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72"/>
            <p:cNvSpPr/>
            <p:nvPr/>
          </p:nvSpPr>
          <p:spPr>
            <a:xfrm>
              <a:off x="8682845" y="387968"/>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5" name="Google Shape;955;p72"/>
          <p:cNvGrpSpPr/>
          <p:nvPr/>
        </p:nvGrpSpPr>
        <p:grpSpPr>
          <a:xfrm flipH="1" rot="3508924">
            <a:off x="-690921" y="3503070"/>
            <a:ext cx="2643384" cy="2133305"/>
            <a:chOff x="-729163" y="3851975"/>
            <a:chExt cx="2464104" cy="1988620"/>
          </a:xfrm>
        </p:grpSpPr>
        <p:sp>
          <p:nvSpPr>
            <p:cNvPr id="956" name="Google Shape;956;p72"/>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72"/>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72"/>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72"/>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72"/>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72"/>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72"/>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72"/>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72"/>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72"/>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72"/>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72"/>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72"/>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72"/>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0" name="Google Shape;970;p72"/>
          <p:cNvSpPr txBox="1"/>
          <p:nvPr>
            <p:ph type="title"/>
          </p:nvPr>
        </p:nvSpPr>
        <p:spPr>
          <a:xfrm>
            <a:off x="2859608" y="3075263"/>
            <a:ext cx="3424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200">
                <a:solidFill>
                  <a:schemeClr val="dk1"/>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971" name="Google Shape;971;p72"/>
          <p:cNvSpPr txBox="1"/>
          <p:nvPr>
            <p:ph idx="1" type="subTitle"/>
          </p:nvPr>
        </p:nvSpPr>
        <p:spPr>
          <a:xfrm>
            <a:off x="1909950" y="1562620"/>
            <a:ext cx="5324100" cy="1236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300"/>
              <a:buNone/>
              <a:defRPr sz="23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972" name="Shape 972"/>
        <p:cNvGrpSpPr/>
        <p:nvPr/>
      </p:nvGrpSpPr>
      <p:grpSpPr>
        <a:xfrm>
          <a:off x="0" y="0"/>
          <a:ext cx="0" cy="0"/>
          <a:chOff x="0" y="0"/>
          <a:chExt cx="0" cy="0"/>
        </a:xfrm>
      </p:grpSpPr>
      <p:pic>
        <p:nvPicPr>
          <p:cNvPr id="973" name="Google Shape;973;p73"/>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974" name="Google Shape;974;p73"/>
          <p:cNvGrpSpPr/>
          <p:nvPr/>
        </p:nvGrpSpPr>
        <p:grpSpPr>
          <a:xfrm flipH="1" rot="-1005412">
            <a:off x="7518273" y="-733765"/>
            <a:ext cx="2171525" cy="2538122"/>
            <a:chOff x="-619973" y="3576911"/>
            <a:chExt cx="2171609" cy="2538219"/>
          </a:xfrm>
        </p:grpSpPr>
        <p:grpSp>
          <p:nvGrpSpPr>
            <p:cNvPr id="975" name="Google Shape;975;p73"/>
            <p:cNvGrpSpPr/>
            <p:nvPr/>
          </p:nvGrpSpPr>
          <p:grpSpPr>
            <a:xfrm>
              <a:off x="-201863" y="3576911"/>
              <a:ext cx="1753498" cy="2021177"/>
              <a:chOff x="26737" y="3424511"/>
              <a:chExt cx="1753498" cy="2021177"/>
            </a:xfrm>
          </p:grpSpPr>
          <p:sp>
            <p:nvSpPr>
              <p:cNvPr id="976" name="Google Shape;976;p73"/>
              <p:cNvSpPr/>
              <p:nvPr/>
            </p:nvSpPr>
            <p:spPr>
              <a:xfrm rot="1975425">
                <a:off x="400021" y="3635917"/>
                <a:ext cx="1005477" cy="1670681"/>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73"/>
              <p:cNvSpPr/>
              <p:nvPr/>
            </p:nvSpPr>
            <p:spPr>
              <a:xfrm rot="1975425">
                <a:off x="444859" y="3545002"/>
                <a:ext cx="947673" cy="1706661"/>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73"/>
              <p:cNvSpPr/>
              <p:nvPr/>
            </p:nvSpPr>
            <p:spPr>
              <a:xfrm rot="1975425">
                <a:off x="1237328" y="3770840"/>
                <a:ext cx="391613" cy="310479"/>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73"/>
              <p:cNvSpPr/>
              <p:nvPr/>
            </p:nvSpPr>
            <p:spPr>
              <a:xfrm rot="1975425">
                <a:off x="429721" y="3624270"/>
                <a:ext cx="773905" cy="1548323"/>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0" name="Google Shape;980;p73"/>
            <p:cNvGrpSpPr/>
            <p:nvPr/>
          </p:nvGrpSpPr>
          <p:grpSpPr>
            <a:xfrm rot="273599">
              <a:off x="-543081" y="4033336"/>
              <a:ext cx="1893275" cy="2009714"/>
              <a:chOff x="-542932" y="4033478"/>
              <a:chExt cx="1893341" cy="2009784"/>
            </a:xfrm>
          </p:grpSpPr>
          <p:sp>
            <p:nvSpPr>
              <p:cNvPr id="981" name="Google Shape;981;p73"/>
              <p:cNvSpPr/>
              <p:nvPr/>
            </p:nvSpPr>
            <p:spPr>
              <a:xfrm rot="1975425">
                <a:off x="-199645" y="4301146"/>
                <a:ext cx="1233361" cy="152978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73"/>
              <p:cNvSpPr/>
              <p:nvPr/>
            </p:nvSpPr>
            <p:spPr>
              <a:xfrm rot="1975425">
                <a:off x="-226313" y="4245828"/>
                <a:ext cx="1233335" cy="1529500"/>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73"/>
              <p:cNvSpPr/>
              <p:nvPr/>
            </p:nvSpPr>
            <p:spPr>
              <a:xfrm rot="1975425">
                <a:off x="793900" y="4580211"/>
                <a:ext cx="453745" cy="22238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73"/>
              <p:cNvSpPr/>
              <p:nvPr/>
            </p:nvSpPr>
            <p:spPr>
              <a:xfrm rot="1975425">
                <a:off x="-258319" y="4368161"/>
                <a:ext cx="1018897" cy="1310598"/>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85" name="Google Shape;985;p73"/>
          <p:cNvGrpSpPr/>
          <p:nvPr/>
        </p:nvGrpSpPr>
        <p:grpSpPr>
          <a:xfrm flipH="1" rot="6812387">
            <a:off x="50971" y="3569695"/>
            <a:ext cx="1617339" cy="2466122"/>
            <a:chOff x="7518282" y="2373612"/>
            <a:chExt cx="1544208" cy="2355088"/>
          </a:xfrm>
        </p:grpSpPr>
        <p:sp>
          <p:nvSpPr>
            <p:cNvPr id="986" name="Google Shape;986;p73"/>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73"/>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73"/>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73"/>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73"/>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73"/>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73"/>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73"/>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4" name="Google Shape;994;p73"/>
          <p:cNvGrpSpPr/>
          <p:nvPr/>
        </p:nvGrpSpPr>
        <p:grpSpPr>
          <a:xfrm flipH="1" rot="215000">
            <a:off x="7252199" y="4176240"/>
            <a:ext cx="2281940" cy="1790554"/>
            <a:chOff x="-2415600" y="2986400"/>
            <a:chExt cx="1943075" cy="1524659"/>
          </a:xfrm>
        </p:grpSpPr>
        <p:sp>
          <p:nvSpPr>
            <p:cNvPr id="995" name="Google Shape;995;p73"/>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73"/>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73"/>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73"/>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73"/>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0" name="Google Shape;1000;p73"/>
            <p:cNvGrpSpPr/>
            <p:nvPr/>
          </p:nvGrpSpPr>
          <p:grpSpPr>
            <a:xfrm>
              <a:off x="-2218800" y="3088875"/>
              <a:ext cx="1598825" cy="1190475"/>
              <a:chOff x="-2218800" y="3088875"/>
              <a:chExt cx="1598825" cy="1190475"/>
            </a:xfrm>
          </p:grpSpPr>
          <p:sp>
            <p:nvSpPr>
              <p:cNvPr id="1001" name="Google Shape;1001;p73"/>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73"/>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03" name="Google Shape;1003;p73"/>
          <p:cNvGrpSpPr/>
          <p:nvPr/>
        </p:nvGrpSpPr>
        <p:grpSpPr>
          <a:xfrm flipH="1" rot="2009495">
            <a:off x="888600" y="-1010642"/>
            <a:ext cx="2643551" cy="2133440"/>
            <a:chOff x="-729163" y="3851975"/>
            <a:chExt cx="2464104" cy="1988620"/>
          </a:xfrm>
        </p:grpSpPr>
        <p:sp>
          <p:nvSpPr>
            <p:cNvPr id="1004" name="Google Shape;1004;p73"/>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73"/>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73"/>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73"/>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73"/>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73"/>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73"/>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73"/>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73"/>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73"/>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73"/>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73"/>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73"/>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73"/>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8" name="Google Shape;1018;p73"/>
          <p:cNvSpPr txBox="1"/>
          <p:nvPr>
            <p:ph type="title"/>
          </p:nvPr>
        </p:nvSpPr>
        <p:spPr>
          <a:xfrm>
            <a:off x="1132400" y="1505950"/>
            <a:ext cx="2842200" cy="9699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3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019" name="Google Shape;1019;p73"/>
          <p:cNvSpPr txBox="1"/>
          <p:nvPr>
            <p:ph idx="1" type="subTitle"/>
          </p:nvPr>
        </p:nvSpPr>
        <p:spPr>
          <a:xfrm>
            <a:off x="1132400" y="2499950"/>
            <a:ext cx="2842200" cy="1137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60" name="Shape 60"/>
        <p:cNvGrpSpPr/>
        <p:nvPr/>
      </p:nvGrpSpPr>
      <p:grpSpPr>
        <a:xfrm>
          <a:off x="0" y="0"/>
          <a:ext cx="0" cy="0"/>
          <a:chOff x="0" y="0"/>
          <a:chExt cx="0" cy="0"/>
        </a:xfrm>
      </p:grpSpPr>
      <p:pic>
        <p:nvPicPr>
          <p:cNvPr id="61" name="Google Shape;61;p56"/>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62" name="Google Shape;62;p56"/>
          <p:cNvGrpSpPr/>
          <p:nvPr/>
        </p:nvGrpSpPr>
        <p:grpSpPr>
          <a:xfrm>
            <a:off x="-422582" y="3175579"/>
            <a:ext cx="2744011" cy="2153124"/>
            <a:chOff x="-2415600" y="2986400"/>
            <a:chExt cx="1943075" cy="1524659"/>
          </a:xfrm>
        </p:grpSpPr>
        <p:sp>
          <p:nvSpPr>
            <p:cNvPr id="63" name="Google Shape;63;p56"/>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56"/>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6"/>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56"/>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56"/>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 name="Google Shape;68;p56"/>
            <p:cNvGrpSpPr/>
            <p:nvPr/>
          </p:nvGrpSpPr>
          <p:grpSpPr>
            <a:xfrm>
              <a:off x="-2218800" y="3088875"/>
              <a:ext cx="1598825" cy="1190475"/>
              <a:chOff x="-2218800" y="3088875"/>
              <a:chExt cx="1598825" cy="1190475"/>
            </a:xfrm>
          </p:grpSpPr>
          <p:sp>
            <p:nvSpPr>
              <p:cNvPr id="69" name="Google Shape;69;p56"/>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56"/>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1" name="Google Shape;71;p56"/>
          <p:cNvGrpSpPr/>
          <p:nvPr/>
        </p:nvGrpSpPr>
        <p:grpSpPr>
          <a:xfrm rot="4586258">
            <a:off x="6996802" y="3737791"/>
            <a:ext cx="3031051" cy="2982122"/>
            <a:chOff x="7235136" y="-718586"/>
            <a:chExt cx="3031098" cy="2982169"/>
          </a:xfrm>
        </p:grpSpPr>
        <p:grpSp>
          <p:nvGrpSpPr>
            <p:cNvPr id="72" name="Google Shape;72;p56"/>
            <p:cNvGrpSpPr/>
            <p:nvPr/>
          </p:nvGrpSpPr>
          <p:grpSpPr>
            <a:xfrm flipH="1" rot="-4962260">
              <a:off x="7958573" y="-653239"/>
              <a:ext cx="596905" cy="1865484"/>
              <a:chOff x="-1858600" y="2385325"/>
              <a:chExt cx="523125" cy="1635025"/>
            </a:xfrm>
          </p:grpSpPr>
          <p:sp>
            <p:nvSpPr>
              <p:cNvPr id="73" name="Google Shape;73;p56"/>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56"/>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56"/>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6"/>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 name="Google Shape;77;p56"/>
            <p:cNvGrpSpPr/>
            <p:nvPr/>
          </p:nvGrpSpPr>
          <p:grpSpPr>
            <a:xfrm flipH="1" rot="-4962260">
              <a:off x="7743302" y="-357136"/>
              <a:ext cx="1178407" cy="2061785"/>
              <a:chOff x="-1779100" y="2408800"/>
              <a:chExt cx="1032750" cy="1807075"/>
            </a:xfrm>
          </p:grpSpPr>
          <p:sp>
            <p:nvSpPr>
              <p:cNvPr id="78" name="Google Shape;78;p56"/>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56"/>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56"/>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6"/>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 name="Google Shape;82;p56"/>
            <p:cNvGrpSpPr/>
            <p:nvPr/>
          </p:nvGrpSpPr>
          <p:grpSpPr>
            <a:xfrm flipH="1" rot="-3828478">
              <a:off x="7664521" y="-324334"/>
              <a:ext cx="2244381" cy="2193664"/>
              <a:chOff x="-623748" y="407947"/>
              <a:chExt cx="2317256" cy="2264579"/>
            </a:xfrm>
          </p:grpSpPr>
          <p:grpSp>
            <p:nvGrpSpPr>
              <p:cNvPr id="83" name="Google Shape;83;p56"/>
              <p:cNvGrpSpPr/>
              <p:nvPr/>
            </p:nvGrpSpPr>
            <p:grpSpPr>
              <a:xfrm rot="1413719">
                <a:off x="-360763" y="695549"/>
                <a:ext cx="1791287" cy="1689375"/>
                <a:chOff x="-2055400" y="3174000"/>
                <a:chExt cx="1520600" cy="1434200"/>
              </a:xfrm>
            </p:grpSpPr>
            <p:sp>
              <p:nvSpPr>
                <p:cNvPr id="84" name="Google Shape;84;p56"/>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56"/>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56"/>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 name="Google Shape;87;p56"/>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8" name="Google Shape;88;p56"/>
          <p:cNvGrpSpPr/>
          <p:nvPr/>
        </p:nvGrpSpPr>
        <p:grpSpPr>
          <a:xfrm flipH="1" rot="796149">
            <a:off x="7471946" y="-477752"/>
            <a:ext cx="1924872" cy="2026103"/>
            <a:chOff x="1526600" y="450800"/>
            <a:chExt cx="4540675" cy="4779475"/>
          </a:xfrm>
        </p:grpSpPr>
        <p:sp>
          <p:nvSpPr>
            <p:cNvPr id="89" name="Google Shape;89;p56"/>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56"/>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6"/>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56"/>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56"/>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56"/>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56"/>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56"/>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 name="Google Shape;97;p56"/>
          <p:cNvGrpSpPr/>
          <p:nvPr/>
        </p:nvGrpSpPr>
        <p:grpSpPr>
          <a:xfrm rot="1799838">
            <a:off x="-235486" y="-315743"/>
            <a:ext cx="1712975" cy="2612273"/>
            <a:chOff x="7518282" y="2373612"/>
            <a:chExt cx="1544208" cy="2355088"/>
          </a:xfrm>
        </p:grpSpPr>
        <p:sp>
          <p:nvSpPr>
            <p:cNvPr id="98" name="Google Shape;98;p56"/>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56"/>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56"/>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56"/>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56"/>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56"/>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56"/>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56"/>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p56"/>
          <p:cNvSpPr txBox="1"/>
          <p:nvPr>
            <p:ph type="ctrTitle"/>
          </p:nvPr>
        </p:nvSpPr>
        <p:spPr>
          <a:xfrm>
            <a:off x="1949100" y="1587225"/>
            <a:ext cx="5245800" cy="12408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5500"/>
              <a:buNone/>
              <a:defRPr b="1" sz="8000">
                <a:solidFill>
                  <a:schemeClr val="accent3"/>
                </a:solidFill>
                <a:latin typeface="Josefin Sans"/>
                <a:ea typeface="Josefin Sans"/>
                <a:cs typeface="Josefin Sans"/>
                <a:sym typeface="Josefin Sans"/>
              </a:defRPr>
            </a:lvl1pPr>
            <a:lvl2pPr lvl="1" algn="ctr">
              <a:lnSpc>
                <a:spcPct val="100000"/>
              </a:lnSpc>
              <a:spcBef>
                <a:spcPts val="0"/>
              </a:spcBef>
              <a:spcAft>
                <a:spcPts val="0"/>
              </a:spcAft>
              <a:buSzPts val="5500"/>
              <a:buNone/>
              <a:defRPr sz="5500"/>
            </a:lvl2pPr>
            <a:lvl3pPr lvl="2" algn="ctr">
              <a:lnSpc>
                <a:spcPct val="100000"/>
              </a:lnSpc>
              <a:spcBef>
                <a:spcPts val="0"/>
              </a:spcBef>
              <a:spcAft>
                <a:spcPts val="0"/>
              </a:spcAft>
              <a:buSzPts val="5500"/>
              <a:buNone/>
              <a:defRPr sz="5500"/>
            </a:lvl3pPr>
            <a:lvl4pPr lvl="3" algn="ctr">
              <a:lnSpc>
                <a:spcPct val="100000"/>
              </a:lnSpc>
              <a:spcBef>
                <a:spcPts val="0"/>
              </a:spcBef>
              <a:spcAft>
                <a:spcPts val="0"/>
              </a:spcAft>
              <a:buSzPts val="5500"/>
              <a:buNone/>
              <a:defRPr sz="5500"/>
            </a:lvl4pPr>
            <a:lvl5pPr lvl="4" algn="ctr">
              <a:lnSpc>
                <a:spcPct val="100000"/>
              </a:lnSpc>
              <a:spcBef>
                <a:spcPts val="0"/>
              </a:spcBef>
              <a:spcAft>
                <a:spcPts val="0"/>
              </a:spcAft>
              <a:buSzPts val="5500"/>
              <a:buNone/>
              <a:defRPr sz="5500"/>
            </a:lvl5pPr>
            <a:lvl6pPr lvl="5" algn="ctr">
              <a:lnSpc>
                <a:spcPct val="100000"/>
              </a:lnSpc>
              <a:spcBef>
                <a:spcPts val="0"/>
              </a:spcBef>
              <a:spcAft>
                <a:spcPts val="0"/>
              </a:spcAft>
              <a:buSzPts val="5500"/>
              <a:buNone/>
              <a:defRPr sz="5500"/>
            </a:lvl6pPr>
            <a:lvl7pPr lvl="6" algn="ctr">
              <a:lnSpc>
                <a:spcPct val="100000"/>
              </a:lnSpc>
              <a:spcBef>
                <a:spcPts val="0"/>
              </a:spcBef>
              <a:spcAft>
                <a:spcPts val="0"/>
              </a:spcAft>
              <a:buSzPts val="5500"/>
              <a:buNone/>
              <a:defRPr sz="5500"/>
            </a:lvl7pPr>
            <a:lvl8pPr lvl="7" algn="ctr">
              <a:lnSpc>
                <a:spcPct val="100000"/>
              </a:lnSpc>
              <a:spcBef>
                <a:spcPts val="0"/>
              </a:spcBef>
              <a:spcAft>
                <a:spcPts val="0"/>
              </a:spcAft>
              <a:buSzPts val="5500"/>
              <a:buNone/>
              <a:defRPr sz="5500"/>
            </a:lvl8pPr>
            <a:lvl9pPr lvl="8" algn="ctr">
              <a:lnSpc>
                <a:spcPct val="100000"/>
              </a:lnSpc>
              <a:spcBef>
                <a:spcPts val="0"/>
              </a:spcBef>
              <a:spcAft>
                <a:spcPts val="0"/>
              </a:spcAft>
              <a:buSzPts val="5500"/>
              <a:buNone/>
              <a:defRPr sz="5500"/>
            </a:lvl9pPr>
          </a:lstStyle>
          <a:p/>
        </p:txBody>
      </p:sp>
      <p:sp>
        <p:nvSpPr>
          <p:cNvPr id="107" name="Google Shape;107;p56"/>
          <p:cNvSpPr txBox="1"/>
          <p:nvPr>
            <p:ph idx="1" type="subTitle"/>
          </p:nvPr>
        </p:nvSpPr>
        <p:spPr>
          <a:xfrm>
            <a:off x="2436600" y="2732775"/>
            <a:ext cx="4270800" cy="82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1020" name="Shape 1020"/>
        <p:cNvGrpSpPr/>
        <p:nvPr/>
      </p:nvGrpSpPr>
      <p:grpSpPr>
        <a:xfrm>
          <a:off x="0" y="0"/>
          <a:ext cx="0" cy="0"/>
          <a:chOff x="0" y="0"/>
          <a:chExt cx="0" cy="0"/>
        </a:xfrm>
      </p:grpSpPr>
      <p:pic>
        <p:nvPicPr>
          <p:cNvPr id="1021" name="Google Shape;1021;p74"/>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022" name="Google Shape;1022;p74"/>
          <p:cNvGrpSpPr/>
          <p:nvPr/>
        </p:nvGrpSpPr>
        <p:grpSpPr>
          <a:xfrm rot="-1221275">
            <a:off x="483625" y="4123485"/>
            <a:ext cx="2237869" cy="1755974"/>
            <a:chOff x="-2415600" y="2986400"/>
            <a:chExt cx="1943075" cy="1524659"/>
          </a:xfrm>
        </p:grpSpPr>
        <p:sp>
          <p:nvSpPr>
            <p:cNvPr id="1023" name="Google Shape;1023;p74"/>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74"/>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74"/>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74"/>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74"/>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8" name="Google Shape;1028;p74"/>
            <p:cNvGrpSpPr/>
            <p:nvPr/>
          </p:nvGrpSpPr>
          <p:grpSpPr>
            <a:xfrm>
              <a:off x="-2218800" y="3088875"/>
              <a:ext cx="1598825" cy="1190475"/>
              <a:chOff x="-2218800" y="3088875"/>
              <a:chExt cx="1598825" cy="1190475"/>
            </a:xfrm>
          </p:grpSpPr>
          <p:sp>
            <p:nvSpPr>
              <p:cNvPr id="1029" name="Google Shape;1029;p74"/>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74"/>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31" name="Google Shape;1031;p74"/>
          <p:cNvGrpSpPr/>
          <p:nvPr/>
        </p:nvGrpSpPr>
        <p:grpSpPr>
          <a:xfrm rot="1090116">
            <a:off x="-748518" y="3583186"/>
            <a:ext cx="1810902" cy="1871686"/>
            <a:chOff x="334100" y="971800"/>
            <a:chExt cx="1810984" cy="1871771"/>
          </a:xfrm>
        </p:grpSpPr>
        <p:sp>
          <p:nvSpPr>
            <p:cNvPr id="1032" name="Google Shape;1032;p74"/>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74"/>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4" name="Google Shape;1034;p74"/>
            <p:cNvGrpSpPr/>
            <p:nvPr/>
          </p:nvGrpSpPr>
          <p:grpSpPr>
            <a:xfrm>
              <a:off x="1214129" y="978980"/>
              <a:ext cx="913829" cy="1211840"/>
              <a:chOff x="1214129" y="978980"/>
              <a:chExt cx="913829" cy="1211840"/>
            </a:xfrm>
          </p:grpSpPr>
          <p:sp>
            <p:nvSpPr>
              <p:cNvPr id="1035" name="Google Shape;1035;p74"/>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74"/>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7" name="Google Shape;1037;p74"/>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74"/>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74"/>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0" name="Google Shape;1040;p74"/>
          <p:cNvGrpSpPr/>
          <p:nvPr/>
        </p:nvGrpSpPr>
        <p:grpSpPr>
          <a:xfrm rot="-1611739">
            <a:off x="7401536" y="-716072"/>
            <a:ext cx="1916452" cy="2062454"/>
            <a:chOff x="-700138" y="3808702"/>
            <a:chExt cx="1916656" cy="2062674"/>
          </a:xfrm>
        </p:grpSpPr>
        <p:sp>
          <p:nvSpPr>
            <p:cNvPr id="1041" name="Google Shape;1041;p74"/>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74"/>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74"/>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74"/>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74"/>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74"/>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74"/>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74"/>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74"/>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0" name="Google Shape;1050;p74"/>
          <p:cNvGrpSpPr/>
          <p:nvPr/>
        </p:nvGrpSpPr>
        <p:grpSpPr>
          <a:xfrm rot="3750311">
            <a:off x="175679" y="-917919"/>
            <a:ext cx="1617231" cy="2466139"/>
            <a:chOff x="7518282" y="2373612"/>
            <a:chExt cx="1544208" cy="2355088"/>
          </a:xfrm>
        </p:grpSpPr>
        <p:sp>
          <p:nvSpPr>
            <p:cNvPr id="1051" name="Google Shape;1051;p74"/>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74"/>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74"/>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74"/>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74"/>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74"/>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74"/>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74"/>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 name="Google Shape;1059;p74"/>
          <p:cNvGrpSpPr/>
          <p:nvPr/>
        </p:nvGrpSpPr>
        <p:grpSpPr>
          <a:xfrm flipH="1" rot="1281186">
            <a:off x="5365352" y="-1076514"/>
            <a:ext cx="2643341" cy="2133270"/>
            <a:chOff x="-729163" y="3851975"/>
            <a:chExt cx="2464104" cy="1988620"/>
          </a:xfrm>
        </p:grpSpPr>
        <p:sp>
          <p:nvSpPr>
            <p:cNvPr id="1060" name="Google Shape;1060;p74"/>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74"/>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74"/>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74"/>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74"/>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74"/>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74"/>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74"/>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74"/>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74"/>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74"/>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74"/>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74"/>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74"/>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4" name="Google Shape;1074;p74"/>
          <p:cNvSpPr txBox="1"/>
          <p:nvPr>
            <p:ph type="title"/>
          </p:nvPr>
        </p:nvSpPr>
        <p:spPr>
          <a:xfrm>
            <a:off x="5901125" y="1492699"/>
            <a:ext cx="2067300" cy="10374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3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075" name="Google Shape;1075;p74"/>
          <p:cNvSpPr txBox="1"/>
          <p:nvPr>
            <p:ph idx="1" type="subTitle"/>
          </p:nvPr>
        </p:nvSpPr>
        <p:spPr>
          <a:xfrm>
            <a:off x="5126273" y="2513188"/>
            <a:ext cx="2842200" cy="1137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_2">
    <p:spTree>
      <p:nvGrpSpPr>
        <p:cNvPr id="1076" name="Shape 1076"/>
        <p:cNvGrpSpPr/>
        <p:nvPr/>
      </p:nvGrpSpPr>
      <p:grpSpPr>
        <a:xfrm>
          <a:off x="0" y="0"/>
          <a:ext cx="0" cy="0"/>
          <a:chOff x="0" y="0"/>
          <a:chExt cx="0" cy="0"/>
        </a:xfrm>
      </p:grpSpPr>
      <p:pic>
        <p:nvPicPr>
          <p:cNvPr id="1077" name="Google Shape;1077;p75"/>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078" name="Google Shape;1078;p75"/>
          <p:cNvGrpSpPr/>
          <p:nvPr/>
        </p:nvGrpSpPr>
        <p:grpSpPr>
          <a:xfrm flipH="1" rot="-337778">
            <a:off x="-337886" y="-578033"/>
            <a:ext cx="1811026" cy="1871814"/>
            <a:chOff x="334100" y="971800"/>
            <a:chExt cx="1810984" cy="1871771"/>
          </a:xfrm>
        </p:grpSpPr>
        <p:sp>
          <p:nvSpPr>
            <p:cNvPr id="1079" name="Google Shape;1079;p75"/>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75"/>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1" name="Google Shape;1081;p75"/>
            <p:cNvGrpSpPr/>
            <p:nvPr/>
          </p:nvGrpSpPr>
          <p:grpSpPr>
            <a:xfrm>
              <a:off x="1214129" y="978980"/>
              <a:ext cx="913829" cy="1211840"/>
              <a:chOff x="1214129" y="978980"/>
              <a:chExt cx="913829" cy="1211840"/>
            </a:xfrm>
          </p:grpSpPr>
          <p:sp>
            <p:nvSpPr>
              <p:cNvPr id="1082" name="Google Shape;1082;p75"/>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75"/>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4" name="Google Shape;1084;p75"/>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75"/>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75"/>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 name="Google Shape;1087;p75"/>
          <p:cNvGrpSpPr/>
          <p:nvPr/>
        </p:nvGrpSpPr>
        <p:grpSpPr>
          <a:xfrm flipH="1" rot="-4978000">
            <a:off x="-623533" y="3556266"/>
            <a:ext cx="2819526" cy="2774013"/>
            <a:chOff x="7235136" y="-718586"/>
            <a:chExt cx="3031098" cy="2982169"/>
          </a:xfrm>
        </p:grpSpPr>
        <p:grpSp>
          <p:nvGrpSpPr>
            <p:cNvPr id="1088" name="Google Shape;1088;p75"/>
            <p:cNvGrpSpPr/>
            <p:nvPr/>
          </p:nvGrpSpPr>
          <p:grpSpPr>
            <a:xfrm flipH="1" rot="-4962260">
              <a:off x="7958573" y="-653239"/>
              <a:ext cx="596905" cy="1865484"/>
              <a:chOff x="-1858600" y="2385325"/>
              <a:chExt cx="523125" cy="1635025"/>
            </a:xfrm>
          </p:grpSpPr>
          <p:sp>
            <p:nvSpPr>
              <p:cNvPr id="1089" name="Google Shape;1089;p75"/>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75"/>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75"/>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75"/>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 name="Google Shape;1093;p75"/>
            <p:cNvGrpSpPr/>
            <p:nvPr/>
          </p:nvGrpSpPr>
          <p:grpSpPr>
            <a:xfrm flipH="1" rot="-4962260">
              <a:off x="7743302" y="-357136"/>
              <a:ext cx="1178407" cy="2061785"/>
              <a:chOff x="-1779100" y="2408800"/>
              <a:chExt cx="1032750" cy="1807075"/>
            </a:xfrm>
          </p:grpSpPr>
          <p:sp>
            <p:nvSpPr>
              <p:cNvPr id="1094" name="Google Shape;1094;p75"/>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75"/>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75"/>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75"/>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8" name="Google Shape;1098;p75"/>
            <p:cNvGrpSpPr/>
            <p:nvPr/>
          </p:nvGrpSpPr>
          <p:grpSpPr>
            <a:xfrm flipH="1" rot="-3828478">
              <a:off x="7664521" y="-324334"/>
              <a:ext cx="2244381" cy="2193664"/>
              <a:chOff x="-623748" y="407947"/>
              <a:chExt cx="2317256" cy="2264579"/>
            </a:xfrm>
          </p:grpSpPr>
          <p:grpSp>
            <p:nvGrpSpPr>
              <p:cNvPr id="1099" name="Google Shape;1099;p75"/>
              <p:cNvGrpSpPr/>
              <p:nvPr/>
            </p:nvGrpSpPr>
            <p:grpSpPr>
              <a:xfrm rot="1413719">
                <a:off x="-360763" y="695549"/>
                <a:ext cx="1791287" cy="1689375"/>
                <a:chOff x="-2055400" y="3174000"/>
                <a:chExt cx="1520600" cy="1434200"/>
              </a:xfrm>
            </p:grpSpPr>
            <p:sp>
              <p:nvSpPr>
                <p:cNvPr id="1100" name="Google Shape;1100;p75"/>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75"/>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75"/>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3" name="Google Shape;1103;p75"/>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04" name="Google Shape;1104;p75"/>
          <p:cNvGrpSpPr/>
          <p:nvPr/>
        </p:nvGrpSpPr>
        <p:grpSpPr>
          <a:xfrm rot="-2700000">
            <a:off x="973343" y="-715557"/>
            <a:ext cx="1738938" cy="1830391"/>
            <a:chOff x="1526600" y="450800"/>
            <a:chExt cx="4540675" cy="4779475"/>
          </a:xfrm>
        </p:grpSpPr>
        <p:sp>
          <p:nvSpPr>
            <p:cNvPr id="1105" name="Google Shape;1105;p75"/>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75"/>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75"/>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75"/>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75"/>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75"/>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75"/>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75"/>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3" name="Google Shape;1113;p75"/>
          <p:cNvGrpSpPr/>
          <p:nvPr/>
        </p:nvGrpSpPr>
        <p:grpSpPr>
          <a:xfrm rot="10424794">
            <a:off x="7872109" y="-480315"/>
            <a:ext cx="2101988" cy="1676390"/>
            <a:chOff x="-874852" y="3661983"/>
            <a:chExt cx="2044302" cy="1580084"/>
          </a:xfrm>
        </p:grpSpPr>
        <p:grpSp>
          <p:nvGrpSpPr>
            <p:cNvPr id="1114" name="Google Shape;1114;p75"/>
            <p:cNvGrpSpPr/>
            <p:nvPr/>
          </p:nvGrpSpPr>
          <p:grpSpPr>
            <a:xfrm flipH="1" rot="5249857">
              <a:off x="48808" y="4095917"/>
              <a:ext cx="537972" cy="1681428"/>
              <a:chOff x="-1858600" y="2385325"/>
              <a:chExt cx="523125" cy="1635025"/>
            </a:xfrm>
          </p:grpSpPr>
          <p:sp>
            <p:nvSpPr>
              <p:cNvPr id="1115" name="Google Shape;1115;p75"/>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75"/>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75"/>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75"/>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9" name="Google Shape;1119;p75"/>
            <p:cNvGrpSpPr/>
            <p:nvPr/>
          </p:nvGrpSpPr>
          <p:grpSpPr>
            <a:xfrm flipH="1" rot="5249857">
              <a:off x="-340747" y="3668895"/>
              <a:ext cx="1062060" cy="1858361"/>
              <a:chOff x="-1779100" y="2408800"/>
              <a:chExt cx="1032750" cy="1807075"/>
            </a:xfrm>
          </p:grpSpPr>
          <p:sp>
            <p:nvSpPr>
              <p:cNvPr id="1120" name="Google Shape;1120;p75"/>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75"/>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75"/>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75"/>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4" name="Google Shape;1124;p75"/>
            <p:cNvGrpSpPr/>
            <p:nvPr/>
          </p:nvGrpSpPr>
          <p:grpSpPr>
            <a:xfrm flipH="1" rot="2700000">
              <a:off x="-365668" y="3606652"/>
              <a:ext cx="531184" cy="1660213"/>
              <a:chOff x="-1858600" y="2385325"/>
              <a:chExt cx="523125" cy="1635025"/>
            </a:xfrm>
          </p:grpSpPr>
          <p:sp>
            <p:nvSpPr>
              <p:cNvPr id="1125" name="Google Shape;1125;p75"/>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75"/>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75"/>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75"/>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29" name="Google Shape;1129;p75"/>
          <p:cNvSpPr txBox="1"/>
          <p:nvPr>
            <p:ph type="title"/>
          </p:nvPr>
        </p:nvSpPr>
        <p:spPr>
          <a:xfrm>
            <a:off x="1675713" y="1716465"/>
            <a:ext cx="2842200" cy="690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3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130" name="Google Shape;1130;p75"/>
          <p:cNvSpPr txBox="1"/>
          <p:nvPr>
            <p:ph idx="1" type="subTitle"/>
          </p:nvPr>
        </p:nvSpPr>
        <p:spPr>
          <a:xfrm>
            <a:off x="1675700" y="2289425"/>
            <a:ext cx="2842200" cy="1137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8">
    <p:spTree>
      <p:nvGrpSpPr>
        <p:cNvPr id="1131" name="Shape 1131"/>
        <p:cNvGrpSpPr/>
        <p:nvPr/>
      </p:nvGrpSpPr>
      <p:grpSpPr>
        <a:xfrm>
          <a:off x="0" y="0"/>
          <a:ext cx="0" cy="0"/>
          <a:chOff x="0" y="0"/>
          <a:chExt cx="0" cy="0"/>
        </a:xfrm>
      </p:grpSpPr>
      <p:pic>
        <p:nvPicPr>
          <p:cNvPr id="1132" name="Google Shape;1132;p76"/>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133" name="Google Shape;1133;p76"/>
          <p:cNvGrpSpPr/>
          <p:nvPr/>
        </p:nvGrpSpPr>
        <p:grpSpPr>
          <a:xfrm flipH="1">
            <a:off x="-671733" y="-655451"/>
            <a:ext cx="1828076" cy="1924217"/>
            <a:chOff x="1526600" y="450800"/>
            <a:chExt cx="4540675" cy="4779475"/>
          </a:xfrm>
        </p:grpSpPr>
        <p:sp>
          <p:nvSpPr>
            <p:cNvPr id="1134" name="Google Shape;1134;p76"/>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76"/>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76"/>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76"/>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76"/>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76"/>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76"/>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76"/>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2" name="Google Shape;1142;p76"/>
          <p:cNvGrpSpPr/>
          <p:nvPr/>
        </p:nvGrpSpPr>
        <p:grpSpPr>
          <a:xfrm flipH="1" rot="-2141843">
            <a:off x="8059719" y="-770834"/>
            <a:ext cx="1713040" cy="2612246"/>
            <a:chOff x="7518282" y="2373612"/>
            <a:chExt cx="1544208" cy="2355088"/>
          </a:xfrm>
        </p:grpSpPr>
        <p:sp>
          <p:nvSpPr>
            <p:cNvPr id="1143" name="Google Shape;1143;p76"/>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76"/>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76"/>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76"/>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76"/>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76"/>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76"/>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76"/>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1" name="Google Shape;1151;p76"/>
          <p:cNvGrpSpPr/>
          <p:nvPr/>
        </p:nvGrpSpPr>
        <p:grpSpPr>
          <a:xfrm>
            <a:off x="709150" y="1254739"/>
            <a:ext cx="7726200" cy="3428563"/>
            <a:chOff x="709144" y="1137300"/>
            <a:chExt cx="7726200" cy="3546300"/>
          </a:xfrm>
        </p:grpSpPr>
        <p:sp>
          <p:nvSpPr>
            <p:cNvPr id="1152" name="Google Shape;1152;p76"/>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76"/>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4" name="Google Shape;1154;p76"/>
          <p:cNvSpPr txBox="1"/>
          <p:nvPr>
            <p:ph type="title"/>
          </p:nvPr>
        </p:nvSpPr>
        <p:spPr>
          <a:xfrm>
            <a:off x="2255100" y="583850"/>
            <a:ext cx="4633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grpSp>
        <p:nvGrpSpPr>
          <p:cNvPr id="1155" name="Google Shape;1155;p76"/>
          <p:cNvGrpSpPr/>
          <p:nvPr/>
        </p:nvGrpSpPr>
        <p:grpSpPr>
          <a:xfrm flipH="1" rot="7166901">
            <a:off x="-8878" y="3658920"/>
            <a:ext cx="1617270" cy="2466168"/>
            <a:chOff x="7518282" y="2373612"/>
            <a:chExt cx="1544208" cy="2355088"/>
          </a:xfrm>
        </p:grpSpPr>
        <p:sp>
          <p:nvSpPr>
            <p:cNvPr id="1156" name="Google Shape;1156;p76"/>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76"/>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76"/>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76"/>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76"/>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76"/>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76"/>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76"/>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4" name="Google Shape;1164;p76"/>
          <p:cNvSpPr txBox="1"/>
          <p:nvPr>
            <p:ph idx="2" type="title"/>
          </p:nvPr>
        </p:nvSpPr>
        <p:spPr>
          <a:xfrm>
            <a:off x="1773572"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900"/>
              <a:buNone/>
              <a:defRPr>
                <a:solidFill>
                  <a:schemeClr val="dk1"/>
                </a:solidFill>
              </a:defRPr>
            </a:lvl1pPr>
            <a:lvl2pPr lvl="1" algn="ctr">
              <a:lnSpc>
                <a:spcPct val="100000"/>
              </a:lnSpc>
              <a:spcBef>
                <a:spcPts val="0"/>
              </a:spcBef>
              <a:spcAft>
                <a:spcPts val="0"/>
              </a:spcAft>
              <a:buSzPts val="1900"/>
              <a:buNone/>
              <a:defRPr sz="1900"/>
            </a:lvl2pPr>
            <a:lvl3pPr lvl="2" algn="ctr">
              <a:lnSpc>
                <a:spcPct val="100000"/>
              </a:lnSpc>
              <a:spcBef>
                <a:spcPts val="0"/>
              </a:spcBef>
              <a:spcAft>
                <a:spcPts val="0"/>
              </a:spcAft>
              <a:buSzPts val="1900"/>
              <a:buNone/>
              <a:defRPr sz="1900"/>
            </a:lvl3pPr>
            <a:lvl4pPr lvl="3" algn="ctr">
              <a:lnSpc>
                <a:spcPct val="100000"/>
              </a:lnSpc>
              <a:spcBef>
                <a:spcPts val="0"/>
              </a:spcBef>
              <a:spcAft>
                <a:spcPts val="0"/>
              </a:spcAft>
              <a:buSzPts val="1900"/>
              <a:buNone/>
              <a:defRPr sz="1900"/>
            </a:lvl4pPr>
            <a:lvl5pPr lvl="4" algn="ctr">
              <a:lnSpc>
                <a:spcPct val="100000"/>
              </a:lnSpc>
              <a:spcBef>
                <a:spcPts val="0"/>
              </a:spcBef>
              <a:spcAft>
                <a:spcPts val="0"/>
              </a:spcAft>
              <a:buSzPts val="1900"/>
              <a:buNone/>
              <a:defRPr sz="1900"/>
            </a:lvl5pPr>
            <a:lvl6pPr lvl="5" algn="ctr">
              <a:lnSpc>
                <a:spcPct val="100000"/>
              </a:lnSpc>
              <a:spcBef>
                <a:spcPts val="0"/>
              </a:spcBef>
              <a:spcAft>
                <a:spcPts val="0"/>
              </a:spcAft>
              <a:buSzPts val="1900"/>
              <a:buNone/>
              <a:defRPr sz="1900"/>
            </a:lvl6pPr>
            <a:lvl7pPr lvl="6" algn="ctr">
              <a:lnSpc>
                <a:spcPct val="100000"/>
              </a:lnSpc>
              <a:spcBef>
                <a:spcPts val="0"/>
              </a:spcBef>
              <a:spcAft>
                <a:spcPts val="0"/>
              </a:spcAft>
              <a:buSzPts val="1900"/>
              <a:buNone/>
              <a:defRPr sz="1900"/>
            </a:lvl7pPr>
            <a:lvl8pPr lvl="7" algn="ctr">
              <a:lnSpc>
                <a:spcPct val="100000"/>
              </a:lnSpc>
              <a:spcBef>
                <a:spcPts val="0"/>
              </a:spcBef>
              <a:spcAft>
                <a:spcPts val="0"/>
              </a:spcAft>
              <a:buSzPts val="1900"/>
              <a:buNone/>
              <a:defRPr sz="1900"/>
            </a:lvl8pPr>
            <a:lvl9pPr lvl="8" algn="ctr">
              <a:lnSpc>
                <a:spcPct val="100000"/>
              </a:lnSpc>
              <a:spcBef>
                <a:spcPts val="0"/>
              </a:spcBef>
              <a:spcAft>
                <a:spcPts val="0"/>
              </a:spcAft>
              <a:buSzPts val="1900"/>
              <a:buNone/>
              <a:defRPr sz="1900"/>
            </a:lvl9pPr>
          </a:lstStyle>
          <a:p/>
        </p:txBody>
      </p:sp>
      <p:sp>
        <p:nvSpPr>
          <p:cNvPr id="1165" name="Google Shape;1165;p76"/>
          <p:cNvSpPr txBox="1"/>
          <p:nvPr>
            <p:ph idx="1" type="subTitle"/>
          </p:nvPr>
        </p:nvSpPr>
        <p:spPr>
          <a:xfrm>
            <a:off x="1484950" y="3257950"/>
            <a:ext cx="1410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66" name="Google Shape;1166;p76"/>
          <p:cNvSpPr txBox="1"/>
          <p:nvPr>
            <p:ph idx="3" type="subTitle"/>
          </p:nvPr>
        </p:nvSpPr>
        <p:spPr>
          <a:xfrm>
            <a:off x="1353850" y="3756875"/>
            <a:ext cx="16725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67" name="Google Shape;1167;p76"/>
          <p:cNvSpPr txBox="1"/>
          <p:nvPr>
            <p:ph idx="4" type="title"/>
          </p:nvPr>
        </p:nvSpPr>
        <p:spPr>
          <a:xfrm>
            <a:off x="4155466"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900"/>
              <a:buNone/>
              <a:defRPr>
                <a:solidFill>
                  <a:schemeClr val="dk1"/>
                </a:solidFill>
              </a:defRPr>
            </a:lvl1pPr>
            <a:lvl2pPr lvl="1" algn="ctr">
              <a:lnSpc>
                <a:spcPct val="100000"/>
              </a:lnSpc>
              <a:spcBef>
                <a:spcPts val="0"/>
              </a:spcBef>
              <a:spcAft>
                <a:spcPts val="0"/>
              </a:spcAft>
              <a:buSzPts val="1900"/>
              <a:buNone/>
              <a:defRPr sz="1900"/>
            </a:lvl2pPr>
            <a:lvl3pPr lvl="2" algn="ctr">
              <a:lnSpc>
                <a:spcPct val="100000"/>
              </a:lnSpc>
              <a:spcBef>
                <a:spcPts val="0"/>
              </a:spcBef>
              <a:spcAft>
                <a:spcPts val="0"/>
              </a:spcAft>
              <a:buSzPts val="1900"/>
              <a:buNone/>
              <a:defRPr sz="1900"/>
            </a:lvl3pPr>
            <a:lvl4pPr lvl="3" algn="ctr">
              <a:lnSpc>
                <a:spcPct val="100000"/>
              </a:lnSpc>
              <a:spcBef>
                <a:spcPts val="0"/>
              </a:spcBef>
              <a:spcAft>
                <a:spcPts val="0"/>
              </a:spcAft>
              <a:buSzPts val="1900"/>
              <a:buNone/>
              <a:defRPr sz="1900"/>
            </a:lvl4pPr>
            <a:lvl5pPr lvl="4" algn="ctr">
              <a:lnSpc>
                <a:spcPct val="100000"/>
              </a:lnSpc>
              <a:spcBef>
                <a:spcPts val="0"/>
              </a:spcBef>
              <a:spcAft>
                <a:spcPts val="0"/>
              </a:spcAft>
              <a:buSzPts val="1900"/>
              <a:buNone/>
              <a:defRPr sz="1900"/>
            </a:lvl5pPr>
            <a:lvl6pPr lvl="5" algn="ctr">
              <a:lnSpc>
                <a:spcPct val="100000"/>
              </a:lnSpc>
              <a:spcBef>
                <a:spcPts val="0"/>
              </a:spcBef>
              <a:spcAft>
                <a:spcPts val="0"/>
              </a:spcAft>
              <a:buSzPts val="1900"/>
              <a:buNone/>
              <a:defRPr sz="1900"/>
            </a:lvl6pPr>
            <a:lvl7pPr lvl="6" algn="ctr">
              <a:lnSpc>
                <a:spcPct val="100000"/>
              </a:lnSpc>
              <a:spcBef>
                <a:spcPts val="0"/>
              </a:spcBef>
              <a:spcAft>
                <a:spcPts val="0"/>
              </a:spcAft>
              <a:buSzPts val="1900"/>
              <a:buNone/>
              <a:defRPr sz="1900"/>
            </a:lvl7pPr>
            <a:lvl8pPr lvl="7" algn="ctr">
              <a:lnSpc>
                <a:spcPct val="100000"/>
              </a:lnSpc>
              <a:spcBef>
                <a:spcPts val="0"/>
              </a:spcBef>
              <a:spcAft>
                <a:spcPts val="0"/>
              </a:spcAft>
              <a:buSzPts val="1900"/>
              <a:buNone/>
              <a:defRPr sz="1900"/>
            </a:lvl8pPr>
            <a:lvl9pPr lvl="8" algn="ctr">
              <a:lnSpc>
                <a:spcPct val="100000"/>
              </a:lnSpc>
              <a:spcBef>
                <a:spcPts val="0"/>
              </a:spcBef>
              <a:spcAft>
                <a:spcPts val="0"/>
              </a:spcAft>
              <a:buSzPts val="1900"/>
              <a:buNone/>
              <a:defRPr sz="1900"/>
            </a:lvl9pPr>
          </a:lstStyle>
          <a:p/>
        </p:txBody>
      </p:sp>
      <p:sp>
        <p:nvSpPr>
          <p:cNvPr id="1168" name="Google Shape;1168;p76"/>
          <p:cNvSpPr txBox="1"/>
          <p:nvPr>
            <p:ph idx="5" type="subTitle"/>
          </p:nvPr>
        </p:nvSpPr>
        <p:spPr>
          <a:xfrm>
            <a:off x="3866850" y="3257950"/>
            <a:ext cx="1410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69" name="Google Shape;1169;p76"/>
          <p:cNvSpPr txBox="1"/>
          <p:nvPr>
            <p:ph idx="6" type="subTitle"/>
          </p:nvPr>
        </p:nvSpPr>
        <p:spPr>
          <a:xfrm>
            <a:off x="3735750" y="3756875"/>
            <a:ext cx="16725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70" name="Google Shape;1170;p76"/>
          <p:cNvSpPr txBox="1"/>
          <p:nvPr>
            <p:ph idx="7" type="title"/>
          </p:nvPr>
        </p:nvSpPr>
        <p:spPr>
          <a:xfrm>
            <a:off x="6537561"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900"/>
              <a:buNone/>
              <a:defRPr>
                <a:solidFill>
                  <a:schemeClr val="dk1"/>
                </a:solidFill>
              </a:defRPr>
            </a:lvl1pPr>
            <a:lvl2pPr lvl="1" algn="ctr">
              <a:lnSpc>
                <a:spcPct val="100000"/>
              </a:lnSpc>
              <a:spcBef>
                <a:spcPts val="0"/>
              </a:spcBef>
              <a:spcAft>
                <a:spcPts val="0"/>
              </a:spcAft>
              <a:buSzPts val="1900"/>
              <a:buNone/>
              <a:defRPr sz="1900"/>
            </a:lvl2pPr>
            <a:lvl3pPr lvl="2" algn="ctr">
              <a:lnSpc>
                <a:spcPct val="100000"/>
              </a:lnSpc>
              <a:spcBef>
                <a:spcPts val="0"/>
              </a:spcBef>
              <a:spcAft>
                <a:spcPts val="0"/>
              </a:spcAft>
              <a:buSzPts val="1900"/>
              <a:buNone/>
              <a:defRPr sz="1900"/>
            </a:lvl3pPr>
            <a:lvl4pPr lvl="3" algn="ctr">
              <a:lnSpc>
                <a:spcPct val="100000"/>
              </a:lnSpc>
              <a:spcBef>
                <a:spcPts val="0"/>
              </a:spcBef>
              <a:spcAft>
                <a:spcPts val="0"/>
              </a:spcAft>
              <a:buSzPts val="1900"/>
              <a:buNone/>
              <a:defRPr sz="1900"/>
            </a:lvl4pPr>
            <a:lvl5pPr lvl="4" algn="ctr">
              <a:lnSpc>
                <a:spcPct val="100000"/>
              </a:lnSpc>
              <a:spcBef>
                <a:spcPts val="0"/>
              </a:spcBef>
              <a:spcAft>
                <a:spcPts val="0"/>
              </a:spcAft>
              <a:buSzPts val="1900"/>
              <a:buNone/>
              <a:defRPr sz="1900"/>
            </a:lvl5pPr>
            <a:lvl6pPr lvl="5" algn="ctr">
              <a:lnSpc>
                <a:spcPct val="100000"/>
              </a:lnSpc>
              <a:spcBef>
                <a:spcPts val="0"/>
              </a:spcBef>
              <a:spcAft>
                <a:spcPts val="0"/>
              </a:spcAft>
              <a:buSzPts val="1900"/>
              <a:buNone/>
              <a:defRPr sz="1900"/>
            </a:lvl6pPr>
            <a:lvl7pPr lvl="6" algn="ctr">
              <a:lnSpc>
                <a:spcPct val="100000"/>
              </a:lnSpc>
              <a:spcBef>
                <a:spcPts val="0"/>
              </a:spcBef>
              <a:spcAft>
                <a:spcPts val="0"/>
              </a:spcAft>
              <a:buSzPts val="1900"/>
              <a:buNone/>
              <a:defRPr sz="1900"/>
            </a:lvl7pPr>
            <a:lvl8pPr lvl="7" algn="ctr">
              <a:lnSpc>
                <a:spcPct val="100000"/>
              </a:lnSpc>
              <a:spcBef>
                <a:spcPts val="0"/>
              </a:spcBef>
              <a:spcAft>
                <a:spcPts val="0"/>
              </a:spcAft>
              <a:buSzPts val="1900"/>
              <a:buNone/>
              <a:defRPr sz="1900"/>
            </a:lvl8pPr>
            <a:lvl9pPr lvl="8" algn="ctr">
              <a:lnSpc>
                <a:spcPct val="100000"/>
              </a:lnSpc>
              <a:spcBef>
                <a:spcPts val="0"/>
              </a:spcBef>
              <a:spcAft>
                <a:spcPts val="0"/>
              </a:spcAft>
              <a:buSzPts val="1900"/>
              <a:buNone/>
              <a:defRPr sz="1900"/>
            </a:lvl9pPr>
          </a:lstStyle>
          <a:p/>
        </p:txBody>
      </p:sp>
      <p:sp>
        <p:nvSpPr>
          <p:cNvPr id="1171" name="Google Shape;1171;p76"/>
          <p:cNvSpPr txBox="1"/>
          <p:nvPr>
            <p:ph idx="8" type="subTitle"/>
          </p:nvPr>
        </p:nvSpPr>
        <p:spPr>
          <a:xfrm>
            <a:off x="6248750" y="3257950"/>
            <a:ext cx="14103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72" name="Google Shape;1172;p76"/>
          <p:cNvSpPr txBox="1"/>
          <p:nvPr>
            <p:ph idx="9" type="subTitle"/>
          </p:nvPr>
        </p:nvSpPr>
        <p:spPr>
          <a:xfrm>
            <a:off x="6117650" y="3756875"/>
            <a:ext cx="1672500" cy="56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
    <p:spTree>
      <p:nvGrpSpPr>
        <p:cNvPr id="1173" name="Shape 1173"/>
        <p:cNvGrpSpPr/>
        <p:nvPr/>
      </p:nvGrpSpPr>
      <p:grpSpPr>
        <a:xfrm>
          <a:off x="0" y="0"/>
          <a:ext cx="0" cy="0"/>
          <a:chOff x="0" y="0"/>
          <a:chExt cx="0" cy="0"/>
        </a:xfrm>
      </p:grpSpPr>
      <p:pic>
        <p:nvPicPr>
          <p:cNvPr id="1174" name="Google Shape;1174;p77"/>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175" name="Google Shape;1175;p77"/>
          <p:cNvGrpSpPr/>
          <p:nvPr/>
        </p:nvGrpSpPr>
        <p:grpSpPr>
          <a:xfrm rot="-2053110">
            <a:off x="-769639" y="-921668"/>
            <a:ext cx="2237981" cy="1756062"/>
            <a:chOff x="-2415600" y="2986400"/>
            <a:chExt cx="1943075" cy="1524659"/>
          </a:xfrm>
        </p:grpSpPr>
        <p:sp>
          <p:nvSpPr>
            <p:cNvPr id="1176" name="Google Shape;1176;p77"/>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77"/>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77"/>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77"/>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77"/>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1" name="Google Shape;1181;p77"/>
            <p:cNvGrpSpPr/>
            <p:nvPr/>
          </p:nvGrpSpPr>
          <p:grpSpPr>
            <a:xfrm>
              <a:off x="-2218800" y="3088875"/>
              <a:ext cx="1598825" cy="1190475"/>
              <a:chOff x="-2218800" y="3088875"/>
              <a:chExt cx="1598825" cy="1190475"/>
            </a:xfrm>
          </p:grpSpPr>
          <p:sp>
            <p:nvSpPr>
              <p:cNvPr id="1182" name="Google Shape;1182;p77"/>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77"/>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84" name="Google Shape;1184;p77"/>
          <p:cNvGrpSpPr/>
          <p:nvPr/>
        </p:nvGrpSpPr>
        <p:grpSpPr>
          <a:xfrm rot="1030053">
            <a:off x="8185008" y="-318844"/>
            <a:ext cx="1622950" cy="1708303"/>
            <a:chOff x="1526600" y="450800"/>
            <a:chExt cx="4540675" cy="4779475"/>
          </a:xfrm>
        </p:grpSpPr>
        <p:sp>
          <p:nvSpPr>
            <p:cNvPr id="1185" name="Google Shape;1185;p77"/>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77"/>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77"/>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77"/>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77"/>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77"/>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77"/>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77"/>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3" name="Google Shape;1193;p77"/>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grpSp>
        <p:nvGrpSpPr>
          <p:cNvPr id="1194" name="Google Shape;1194;p77"/>
          <p:cNvGrpSpPr/>
          <p:nvPr/>
        </p:nvGrpSpPr>
        <p:grpSpPr>
          <a:xfrm>
            <a:off x="709150" y="1254739"/>
            <a:ext cx="7726200" cy="3428563"/>
            <a:chOff x="709144" y="1137300"/>
            <a:chExt cx="7726200" cy="3546300"/>
          </a:xfrm>
        </p:grpSpPr>
        <p:sp>
          <p:nvSpPr>
            <p:cNvPr id="1195" name="Google Shape;1195;p77"/>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77"/>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7" name="Google Shape;1197;p77"/>
          <p:cNvGrpSpPr/>
          <p:nvPr/>
        </p:nvGrpSpPr>
        <p:grpSpPr>
          <a:xfrm rot="-6973059">
            <a:off x="7416467" y="3716415"/>
            <a:ext cx="1617324" cy="2466075"/>
            <a:chOff x="7518282" y="2373612"/>
            <a:chExt cx="1544208" cy="2355088"/>
          </a:xfrm>
        </p:grpSpPr>
        <p:sp>
          <p:nvSpPr>
            <p:cNvPr id="1198" name="Google Shape;1198;p77"/>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77"/>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77"/>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77"/>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77"/>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77"/>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77"/>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77"/>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
    <p:spTree>
      <p:nvGrpSpPr>
        <p:cNvPr id="1206" name="Shape 1206"/>
        <p:cNvGrpSpPr/>
        <p:nvPr/>
      </p:nvGrpSpPr>
      <p:grpSpPr>
        <a:xfrm>
          <a:off x="0" y="0"/>
          <a:ext cx="0" cy="0"/>
          <a:chOff x="0" y="0"/>
          <a:chExt cx="0" cy="0"/>
        </a:xfrm>
      </p:grpSpPr>
      <p:pic>
        <p:nvPicPr>
          <p:cNvPr id="1207" name="Google Shape;1207;p78"/>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208" name="Google Shape;1208;p78"/>
          <p:cNvGrpSpPr/>
          <p:nvPr/>
        </p:nvGrpSpPr>
        <p:grpSpPr>
          <a:xfrm flipH="1" rot="703169">
            <a:off x="7014090" y="3900919"/>
            <a:ext cx="2643400" cy="2133318"/>
            <a:chOff x="-729163" y="3851975"/>
            <a:chExt cx="2464104" cy="1988620"/>
          </a:xfrm>
        </p:grpSpPr>
        <p:sp>
          <p:nvSpPr>
            <p:cNvPr id="1209" name="Google Shape;1209;p78"/>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78"/>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78"/>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78"/>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78"/>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78"/>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78"/>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78"/>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78"/>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78"/>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78"/>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78"/>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78"/>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78"/>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3" name="Google Shape;1223;p78"/>
          <p:cNvGrpSpPr/>
          <p:nvPr/>
        </p:nvGrpSpPr>
        <p:grpSpPr>
          <a:xfrm rot="-878945">
            <a:off x="-682418" y="-466248"/>
            <a:ext cx="1859878" cy="1819914"/>
            <a:chOff x="7928300" y="-514224"/>
            <a:chExt cx="1859864" cy="1819901"/>
          </a:xfrm>
        </p:grpSpPr>
        <p:sp>
          <p:nvSpPr>
            <p:cNvPr id="1224" name="Google Shape;1224;p78"/>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78"/>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78"/>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78"/>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78"/>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78"/>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78"/>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78"/>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78"/>
            <p:cNvSpPr/>
            <p:nvPr/>
          </p:nvSpPr>
          <p:spPr>
            <a:xfrm>
              <a:off x="8685238" y="379474"/>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3" name="Google Shape;1233;p78"/>
          <p:cNvGrpSpPr/>
          <p:nvPr/>
        </p:nvGrpSpPr>
        <p:grpSpPr>
          <a:xfrm flipH="1" rot="-2461541">
            <a:off x="-1198359" y="3744749"/>
            <a:ext cx="2885189" cy="2838616"/>
            <a:chOff x="7235136" y="-718586"/>
            <a:chExt cx="3031098" cy="2982169"/>
          </a:xfrm>
        </p:grpSpPr>
        <p:grpSp>
          <p:nvGrpSpPr>
            <p:cNvPr id="1234" name="Google Shape;1234;p78"/>
            <p:cNvGrpSpPr/>
            <p:nvPr/>
          </p:nvGrpSpPr>
          <p:grpSpPr>
            <a:xfrm flipH="1" rot="-4962260">
              <a:off x="7958573" y="-653239"/>
              <a:ext cx="596905" cy="1865484"/>
              <a:chOff x="-1858600" y="2385325"/>
              <a:chExt cx="523125" cy="1635025"/>
            </a:xfrm>
          </p:grpSpPr>
          <p:sp>
            <p:nvSpPr>
              <p:cNvPr id="1235" name="Google Shape;1235;p78"/>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78"/>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78"/>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78"/>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9" name="Google Shape;1239;p78"/>
            <p:cNvGrpSpPr/>
            <p:nvPr/>
          </p:nvGrpSpPr>
          <p:grpSpPr>
            <a:xfrm flipH="1" rot="-4962260">
              <a:off x="7743302" y="-357136"/>
              <a:ext cx="1178407" cy="2061785"/>
              <a:chOff x="-1779100" y="2408800"/>
              <a:chExt cx="1032750" cy="1807075"/>
            </a:xfrm>
          </p:grpSpPr>
          <p:sp>
            <p:nvSpPr>
              <p:cNvPr id="1240" name="Google Shape;1240;p78"/>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78"/>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78"/>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78"/>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4" name="Google Shape;1244;p78"/>
            <p:cNvGrpSpPr/>
            <p:nvPr/>
          </p:nvGrpSpPr>
          <p:grpSpPr>
            <a:xfrm flipH="1" rot="-3828478">
              <a:off x="7664521" y="-324334"/>
              <a:ext cx="2244381" cy="2193664"/>
              <a:chOff x="-623748" y="407947"/>
              <a:chExt cx="2317256" cy="2264579"/>
            </a:xfrm>
          </p:grpSpPr>
          <p:grpSp>
            <p:nvGrpSpPr>
              <p:cNvPr id="1245" name="Google Shape;1245;p78"/>
              <p:cNvGrpSpPr/>
              <p:nvPr/>
            </p:nvGrpSpPr>
            <p:grpSpPr>
              <a:xfrm rot="1413719">
                <a:off x="-360763" y="695549"/>
                <a:ext cx="1791287" cy="1689375"/>
                <a:chOff x="-2055400" y="3174000"/>
                <a:chExt cx="1520600" cy="1434200"/>
              </a:xfrm>
            </p:grpSpPr>
            <p:sp>
              <p:nvSpPr>
                <p:cNvPr id="1246" name="Google Shape;1246;p78"/>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78"/>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78"/>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9" name="Google Shape;1249;p78"/>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250" name="Google Shape;1250;p78"/>
          <p:cNvGrpSpPr/>
          <p:nvPr/>
        </p:nvGrpSpPr>
        <p:grpSpPr>
          <a:xfrm rot="-711903">
            <a:off x="7774493" y="-765130"/>
            <a:ext cx="1810920" cy="1871704"/>
            <a:chOff x="334100" y="971800"/>
            <a:chExt cx="1810984" cy="1871771"/>
          </a:xfrm>
        </p:grpSpPr>
        <p:sp>
          <p:nvSpPr>
            <p:cNvPr id="1251" name="Google Shape;1251;p78"/>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78"/>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53" name="Google Shape;1253;p78"/>
            <p:cNvGrpSpPr/>
            <p:nvPr/>
          </p:nvGrpSpPr>
          <p:grpSpPr>
            <a:xfrm>
              <a:off x="1214129" y="978980"/>
              <a:ext cx="913829" cy="1211840"/>
              <a:chOff x="1214129" y="978980"/>
              <a:chExt cx="913829" cy="1211840"/>
            </a:xfrm>
          </p:grpSpPr>
          <p:sp>
            <p:nvSpPr>
              <p:cNvPr id="1254" name="Google Shape;1254;p78"/>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78"/>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6" name="Google Shape;1256;p78"/>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78"/>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78"/>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9" name="Google Shape;1259;p78"/>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260" name="Google Shape;1260;p78"/>
          <p:cNvSpPr txBox="1"/>
          <p:nvPr>
            <p:ph idx="1" type="subTitle"/>
          </p:nvPr>
        </p:nvSpPr>
        <p:spPr>
          <a:xfrm>
            <a:off x="967500" y="2923546"/>
            <a:ext cx="2931000" cy="743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1" name="Google Shape;1261;p78"/>
          <p:cNvSpPr txBox="1"/>
          <p:nvPr>
            <p:ph idx="2" type="subTitle"/>
          </p:nvPr>
        </p:nvSpPr>
        <p:spPr>
          <a:xfrm>
            <a:off x="5245525" y="1880061"/>
            <a:ext cx="2931000" cy="743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2" name="Google Shape;1262;p78"/>
          <p:cNvSpPr txBox="1"/>
          <p:nvPr>
            <p:ph idx="3" type="subTitle"/>
          </p:nvPr>
        </p:nvSpPr>
        <p:spPr>
          <a:xfrm>
            <a:off x="5245525" y="2923546"/>
            <a:ext cx="2931000" cy="743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3" name="Google Shape;1263;p78"/>
          <p:cNvSpPr txBox="1"/>
          <p:nvPr>
            <p:ph idx="4" type="subTitle"/>
          </p:nvPr>
        </p:nvSpPr>
        <p:spPr>
          <a:xfrm>
            <a:off x="3974690" y="2088261"/>
            <a:ext cx="3966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2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264" name="Google Shape;1264;p78"/>
          <p:cNvSpPr txBox="1"/>
          <p:nvPr>
            <p:ph idx="5" type="subTitle"/>
          </p:nvPr>
        </p:nvSpPr>
        <p:spPr>
          <a:xfrm>
            <a:off x="967500" y="1880061"/>
            <a:ext cx="2931000" cy="743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5" name="Google Shape;1265;p78"/>
          <p:cNvSpPr txBox="1"/>
          <p:nvPr>
            <p:ph idx="6" type="subTitle"/>
          </p:nvPr>
        </p:nvSpPr>
        <p:spPr>
          <a:xfrm>
            <a:off x="3974678" y="3131733"/>
            <a:ext cx="3966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2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266" name="Google Shape;1266;p78"/>
          <p:cNvSpPr txBox="1"/>
          <p:nvPr>
            <p:ph idx="7" type="subTitle"/>
          </p:nvPr>
        </p:nvSpPr>
        <p:spPr>
          <a:xfrm>
            <a:off x="4777153" y="2088259"/>
            <a:ext cx="3966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2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267" name="Google Shape;1267;p78"/>
          <p:cNvSpPr txBox="1"/>
          <p:nvPr>
            <p:ph idx="8" type="subTitle"/>
          </p:nvPr>
        </p:nvSpPr>
        <p:spPr>
          <a:xfrm>
            <a:off x="4777153" y="3131733"/>
            <a:ext cx="3966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2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spTree>
      <p:nvGrpSpPr>
        <p:cNvPr id="1268" name="Shape 1268"/>
        <p:cNvGrpSpPr/>
        <p:nvPr/>
      </p:nvGrpSpPr>
      <p:grpSpPr>
        <a:xfrm>
          <a:off x="0" y="0"/>
          <a:ext cx="0" cy="0"/>
          <a:chOff x="0" y="0"/>
          <a:chExt cx="0" cy="0"/>
        </a:xfrm>
      </p:grpSpPr>
      <p:pic>
        <p:nvPicPr>
          <p:cNvPr id="1269" name="Google Shape;1269;p79"/>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270" name="Google Shape;1270;p79"/>
          <p:cNvGrpSpPr/>
          <p:nvPr/>
        </p:nvGrpSpPr>
        <p:grpSpPr>
          <a:xfrm flipH="1" rot="674385">
            <a:off x="2337017" y="-1068454"/>
            <a:ext cx="2643431" cy="2133343"/>
            <a:chOff x="-729163" y="3851975"/>
            <a:chExt cx="2464104" cy="1988620"/>
          </a:xfrm>
        </p:grpSpPr>
        <p:sp>
          <p:nvSpPr>
            <p:cNvPr id="1271" name="Google Shape;1271;p79"/>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79"/>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79"/>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79"/>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79"/>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79"/>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79"/>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79"/>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79"/>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79"/>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79"/>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79"/>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79"/>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79"/>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5" name="Google Shape;1285;p79"/>
          <p:cNvGrpSpPr/>
          <p:nvPr/>
        </p:nvGrpSpPr>
        <p:grpSpPr>
          <a:xfrm rot="618237">
            <a:off x="-1083034" y="1929397"/>
            <a:ext cx="2237788" cy="1755910"/>
            <a:chOff x="-2415600" y="2986400"/>
            <a:chExt cx="1943075" cy="1524659"/>
          </a:xfrm>
        </p:grpSpPr>
        <p:sp>
          <p:nvSpPr>
            <p:cNvPr id="1286" name="Google Shape;1286;p79"/>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79"/>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79"/>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79"/>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79"/>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1" name="Google Shape;1291;p79"/>
            <p:cNvGrpSpPr/>
            <p:nvPr/>
          </p:nvGrpSpPr>
          <p:grpSpPr>
            <a:xfrm>
              <a:off x="-2218800" y="3088875"/>
              <a:ext cx="1598825" cy="1190475"/>
              <a:chOff x="-2218800" y="3088875"/>
              <a:chExt cx="1598825" cy="1190475"/>
            </a:xfrm>
          </p:grpSpPr>
          <p:sp>
            <p:nvSpPr>
              <p:cNvPr id="1292" name="Google Shape;1292;p79"/>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79"/>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294" name="Google Shape;1294;p79"/>
          <p:cNvGrpSpPr/>
          <p:nvPr/>
        </p:nvGrpSpPr>
        <p:grpSpPr>
          <a:xfrm rot="1625577">
            <a:off x="-734614" y="3481965"/>
            <a:ext cx="1810844" cy="1871626"/>
            <a:chOff x="334100" y="971800"/>
            <a:chExt cx="1810984" cy="1871771"/>
          </a:xfrm>
        </p:grpSpPr>
        <p:sp>
          <p:nvSpPr>
            <p:cNvPr id="1295" name="Google Shape;1295;p79"/>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79"/>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7" name="Google Shape;1297;p79"/>
            <p:cNvGrpSpPr/>
            <p:nvPr/>
          </p:nvGrpSpPr>
          <p:grpSpPr>
            <a:xfrm>
              <a:off x="1214129" y="978980"/>
              <a:ext cx="913829" cy="1211840"/>
              <a:chOff x="1214129" y="978980"/>
              <a:chExt cx="913829" cy="1211840"/>
            </a:xfrm>
          </p:grpSpPr>
          <p:sp>
            <p:nvSpPr>
              <p:cNvPr id="1298" name="Google Shape;1298;p79"/>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79"/>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0" name="Google Shape;1300;p79"/>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79"/>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79"/>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3" name="Google Shape;1303;p79"/>
          <p:cNvGrpSpPr/>
          <p:nvPr/>
        </p:nvGrpSpPr>
        <p:grpSpPr>
          <a:xfrm flipH="1" rot="-310791">
            <a:off x="-1098717" y="-769663"/>
            <a:ext cx="2910829" cy="2863842"/>
            <a:chOff x="7235136" y="-718586"/>
            <a:chExt cx="3031098" cy="2982169"/>
          </a:xfrm>
        </p:grpSpPr>
        <p:grpSp>
          <p:nvGrpSpPr>
            <p:cNvPr id="1304" name="Google Shape;1304;p79"/>
            <p:cNvGrpSpPr/>
            <p:nvPr/>
          </p:nvGrpSpPr>
          <p:grpSpPr>
            <a:xfrm flipH="1" rot="-4962260">
              <a:off x="7958573" y="-653239"/>
              <a:ext cx="596905" cy="1865484"/>
              <a:chOff x="-1858600" y="2385325"/>
              <a:chExt cx="523125" cy="1635025"/>
            </a:xfrm>
          </p:grpSpPr>
          <p:sp>
            <p:nvSpPr>
              <p:cNvPr id="1305" name="Google Shape;1305;p79"/>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79"/>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79"/>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79"/>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9" name="Google Shape;1309;p79"/>
            <p:cNvGrpSpPr/>
            <p:nvPr/>
          </p:nvGrpSpPr>
          <p:grpSpPr>
            <a:xfrm flipH="1" rot="-4962260">
              <a:off x="7743302" y="-357136"/>
              <a:ext cx="1178407" cy="2061785"/>
              <a:chOff x="-1779100" y="2408800"/>
              <a:chExt cx="1032750" cy="1807075"/>
            </a:xfrm>
          </p:grpSpPr>
          <p:sp>
            <p:nvSpPr>
              <p:cNvPr id="1310" name="Google Shape;1310;p79"/>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79"/>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79"/>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79"/>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4" name="Google Shape;1314;p79"/>
            <p:cNvGrpSpPr/>
            <p:nvPr/>
          </p:nvGrpSpPr>
          <p:grpSpPr>
            <a:xfrm flipH="1" rot="-3828478">
              <a:off x="7664521" y="-324334"/>
              <a:ext cx="2244381" cy="2193664"/>
              <a:chOff x="-623748" y="407947"/>
              <a:chExt cx="2317256" cy="2264579"/>
            </a:xfrm>
          </p:grpSpPr>
          <p:grpSp>
            <p:nvGrpSpPr>
              <p:cNvPr id="1315" name="Google Shape;1315;p79"/>
              <p:cNvGrpSpPr/>
              <p:nvPr/>
            </p:nvGrpSpPr>
            <p:grpSpPr>
              <a:xfrm rot="1413719">
                <a:off x="-360763" y="695549"/>
                <a:ext cx="1791287" cy="1689375"/>
                <a:chOff x="-2055400" y="3174000"/>
                <a:chExt cx="1520600" cy="1434200"/>
              </a:xfrm>
            </p:grpSpPr>
            <p:sp>
              <p:nvSpPr>
                <p:cNvPr id="1316" name="Google Shape;1316;p79"/>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79"/>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79"/>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9" name="Google Shape;1319;p79"/>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20" name="Google Shape;1320;p79"/>
          <p:cNvGrpSpPr/>
          <p:nvPr/>
        </p:nvGrpSpPr>
        <p:grpSpPr>
          <a:xfrm rot="6549583">
            <a:off x="8069159" y="55981"/>
            <a:ext cx="1855781" cy="1819887"/>
            <a:chOff x="7928300" y="-514224"/>
            <a:chExt cx="1855795" cy="1819901"/>
          </a:xfrm>
        </p:grpSpPr>
        <p:sp>
          <p:nvSpPr>
            <p:cNvPr id="1321" name="Google Shape;1321;p79"/>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79"/>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79"/>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79"/>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79"/>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79"/>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79"/>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79"/>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79"/>
            <p:cNvSpPr/>
            <p:nvPr/>
          </p:nvSpPr>
          <p:spPr>
            <a:xfrm>
              <a:off x="8681169" y="383863"/>
              <a:ext cx="1102926" cy="851901"/>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0" name="Google Shape;1330;p79"/>
          <p:cNvGrpSpPr/>
          <p:nvPr/>
        </p:nvGrpSpPr>
        <p:grpSpPr>
          <a:xfrm rot="495391">
            <a:off x="8106381" y="1284509"/>
            <a:ext cx="1916588" cy="2062600"/>
            <a:chOff x="-700138" y="3808702"/>
            <a:chExt cx="1916656" cy="2062674"/>
          </a:xfrm>
        </p:grpSpPr>
        <p:sp>
          <p:nvSpPr>
            <p:cNvPr id="1331" name="Google Shape;1331;p79"/>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79"/>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79"/>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79"/>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79"/>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79"/>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79"/>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79"/>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79"/>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0" name="Google Shape;1340;p79"/>
          <p:cNvGrpSpPr/>
          <p:nvPr/>
        </p:nvGrpSpPr>
        <p:grpSpPr>
          <a:xfrm flipH="1" rot="6102094">
            <a:off x="7805061" y="3489609"/>
            <a:ext cx="1617195" cy="2466123"/>
            <a:chOff x="7518282" y="2373612"/>
            <a:chExt cx="1544208" cy="2355088"/>
          </a:xfrm>
        </p:grpSpPr>
        <p:sp>
          <p:nvSpPr>
            <p:cNvPr id="1341" name="Google Shape;1341;p79"/>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79"/>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79"/>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79"/>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79"/>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79"/>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79"/>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79"/>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49" name="Google Shape;1349;p79"/>
          <p:cNvSpPr txBox="1"/>
          <p:nvPr>
            <p:ph type="title"/>
          </p:nvPr>
        </p:nvSpPr>
        <p:spPr>
          <a:xfrm>
            <a:off x="1575400" y="1249900"/>
            <a:ext cx="2939400" cy="9699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350" name="Google Shape;1350;p79"/>
          <p:cNvSpPr txBox="1"/>
          <p:nvPr>
            <p:ph idx="1" type="subTitle"/>
          </p:nvPr>
        </p:nvSpPr>
        <p:spPr>
          <a:xfrm>
            <a:off x="1948601" y="3185099"/>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351" name="Google Shape;1351;p79"/>
          <p:cNvSpPr txBox="1"/>
          <p:nvPr>
            <p:ph idx="2" type="subTitle"/>
          </p:nvPr>
        </p:nvSpPr>
        <p:spPr>
          <a:xfrm>
            <a:off x="1948600" y="3478799"/>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52" name="Google Shape;1352;p79"/>
          <p:cNvSpPr txBox="1"/>
          <p:nvPr>
            <p:ph idx="3" type="subTitle"/>
          </p:nvPr>
        </p:nvSpPr>
        <p:spPr>
          <a:xfrm>
            <a:off x="5258850" y="1030387"/>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353" name="Google Shape;1353;p79"/>
          <p:cNvSpPr txBox="1"/>
          <p:nvPr>
            <p:ph idx="4" type="subTitle"/>
          </p:nvPr>
        </p:nvSpPr>
        <p:spPr>
          <a:xfrm>
            <a:off x="5258850" y="1324100"/>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54" name="Google Shape;1354;p79"/>
          <p:cNvSpPr txBox="1"/>
          <p:nvPr>
            <p:ph idx="5" type="subTitle"/>
          </p:nvPr>
        </p:nvSpPr>
        <p:spPr>
          <a:xfrm>
            <a:off x="5258851" y="3185099"/>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355" name="Google Shape;1355;p79"/>
          <p:cNvSpPr txBox="1"/>
          <p:nvPr>
            <p:ph idx="6" type="subTitle"/>
          </p:nvPr>
        </p:nvSpPr>
        <p:spPr>
          <a:xfrm>
            <a:off x="5258850" y="3478799"/>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0">
    <p:spTree>
      <p:nvGrpSpPr>
        <p:cNvPr id="1356" name="Shape 1356"/>
        <p:cNvGrpSpPr/>
        <p:nvPr/>
      </p:nvGrpSpPr>
      <p:grpSpPr>
        <a:xfrm>
          <a:off x="0" y="0"/>
          <a:ext cx="0" cy="0"/>
          <a:chOff x="0" y="0"/>
          <a:chExt cx="0" cy="0"/>
        </a:xfrm>
      </p:grpSpPr>
      <p:pic>
        <p:nvPicPr>
          <p:cNvPr id="1357" name="Google Shape;1357;p80"/>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358" name="Google Shape;1358;p80"/>
          <p:cNvGrpSpPr/>
          <p:nvPr/>
        </p:nvGrpSpPr>
        <p:grpSpPr>
          <a:xfrm flipH="1" rot="-618237">
            <a:off x="7784334" y="1929397"/>
            <a:ext cx="2237788" cy="1755910"/>
            <a:chOff x="-2415600" y="2986400"/>
            <a:chExt cx="1943075" cy="1524659"/>
          </a:xfrm>
        </p:grpSpPr>
        <p:sp>
          <p:nvSpPr>
            <p:cNvPr id="1359" name="Google Shape;1359;p80"/>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80"/>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80"/>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80"/>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80"/>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64" name="Google Shape;1364;p80"/>
            <p:cNvGrpSpPr/>
            <p:nvPr/>
          </p:nvGrpSpPr>
          <p:grpSpPr>
            <a:xfrm>
              <a:off x="-2218800" y="3088875"/>
              <a:ext cx="1598825" cy="1190475"/>
              <a:chOff x="-2218800" y="3088875"/>
              <a:chExt cx="1598825" cy="1190475"/>
            </a:xfrm>
          </p:grpSpPr>
          <p:sp>
            <p:nvSpPr>
              <p:cNvPr id="1365" name="Google Shape;1365;p80"/>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80"/>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67" name="Google Shape;1367;p80"/>
          <p:cNvGrpSpPr/>
          <p:nvPr/>
        </p:nvGrpSpPr>
        <p:grpSpPr>
          <a:xfrm flipH="1" rot="-1625577">
            <a:off x="7862857" y="3481965"/>
            <a:ext cx="1810844" cy="1871626"/>
            <a:chOff x="334100" y="971800"/>
            <a:chExt cx="1810984" cy="1871771"/>
          </a:xfrm>
        </p:grpSpPr>
        <p:sp>
          <p:nvSpPr>
            <p:cNvPr id="1368" name="Google Shape;1368;p80"/>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80"/>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70" name="Google Shape;1370;p80"/>
            <p:cNvGrpSpPr/>
            <p:nvPr/>
          </p:nvGrpSpPr>
          <p:grpSpPr>
            <a:xfrm>
              <a:off x="1214129" y="978980"/>
              <a:ext cx="913829" cy="1211840"/>
              <a:chOff x="1214129" y="978980"/>
              <a:chExt cx="913829" cy="1211840"/>
            </a:xfrm>
          </p:grpSpPr>
          <p:sp>
            <p:nvSpPr>
              <p:cNvPr id="1371" name="Google Shape;1371;p80"/>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80"/>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3" name="Google Shape;1373;p80"/>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80"/>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80"/>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6" name="Google Shape;1376;p80"/>
          <p:cNvGrpSpPr/>
          <p:nvPr/>
        </p:nvGrpSpPr>
        <p:grpSpPr>
          <a:xfrm rot="858758">
            <a:off x="7126813" y="-769509"/>
            <a:ext cx="2910783" cy="2863797"/>
            <a:chOff x="7235136" y="-718586"/>
            <a:chExt cx="3031098" cy="2982169"/>
          </a:xfrm>
        </p:grpSpPr>
        <p:grpSp>
          <p:nvGrpSpPr>
            <p:cNvPr id="1377" name="Google Shape;1377;p80"/>
            <p:cNvGrpSpPr/>
            <p:nvPr/>
          </p:nvGrpSpPr>
          <p:grpSpPr>
            <a:xfrm flipH="1" rot="-4962260">
              <a:off x="7958573" y="-653239"/>
              <a:ext cx="596905" cy="1865484"/>
              <a:chOff x="-1858600" y="2385325"/>
              <a:chExt cx="523125" cy="1635025"/>
            </a:xfrm>
          </p:grpSpPr>
          <p:sp>
            <p:nvSpPr>
              <p:cNvPr id="1378" name="Google Shape;1378;p8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8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8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8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2" name="Google Shape;1382;p80"/>
            <p:cNvGrpSpPr/>
            <p:nvPr/>
          </p:nvGrpSpPr>
          <p:grpSpPr>
            <a:xfrm flipH="1" rot="-4962260">
              <a:off x="7743302" y="-357136"/>
              <a:ext cx="1178407" cy="2061785"/>
              <a:chOff x="-1779100" y="2408800"/>
              <a:chExt cx="1032750" cy="1807075"/>
            </a:xfrm>
          </p:grpSpPr>
          <p:sp>
            <p:nvSpPr>
              <p:cNvPr id="1383" name="Google Shape;1383;p80"/>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80"/>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80"/>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80"/>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7" name="Google Shape;1387;p80"/>
            <p:cNvGrpSpPr/>
            <p:nvPr/>
          </p:nvGrpSpPr>
          <p:grpSpPr>
            <a:xfrm flipH="1" rot="-3828478">
              <a:off x="7664521" y="-324334"/>
              <a:ext cx="2244381" cy="2193664"/>
              <a:chOff x="-623748" y="407947"/>
              <a:chExt cx="2317256" cy="2264579"/>
            </a:xfrm>
          </p:grpSpPr>
          <p:grpSp>
            <p:nvGrpSpPr>
              <p:cNvPr id="1388" name="Google Shape;1388;p80"/>
              <p:cNvGrpSpPr/>
              <p:nvPr/>
            </p:nvGrpSpPr>
            <p:grpSpPr>
              <a:xfrm rot="1413719">
                <a:off x="-360763" y="695549"/>
                <a:ext cx="1791287" cy="1689375"/>
                <a:chOff x="-2055400" y="3174000"/>
                <a:chExt cx="1520600" cy="1434200"/>
              </a:xfrm>
            </p:grpSpPr>
            <p:sp>
              <p:nvSpPr>
                <p:cNvPr id="1389" name="Google Shape;1389;p80"/>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80"/>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80"/>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2" name="Google Shape;1392;p80"/>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93" name="Google Shape;1393;p80"/>
          <p:cNvGrpSpPr/>
          <p:nvPr/>
        </p:nvGrpSpPr>
        <p:grpSpPr>
          <a:xfrm rot="-2387630">
            <a:off x="-678979" y="-628682"/>
            <a:ext cx="1858233" cy="1819540"/>
            <a:chOff x="7928300" y="-514224"/>
            <a:chExt cx="1858601" cy="1819901"/>
          </a:xfrm>
        </p:grpSpPr>
        <p:sp>
          <p:nvSpPr>
            <p:cNvPr id="1394" name="Google Shape;1394;p80"/>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80"/>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80"/>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80"/>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80"/>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80"/>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80"/>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80"/>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80"/>
            <p:cNvSpPr/>
            <p:nvPr/>
          </p:nvSpPr>
          <p:spPr>
            <a:xfrm>
              <a:off x="8683975" y="381933"/>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3" name="Google Shape;1403;p80"/>
          <p:cNvGrpSpPr/>
          <p:nvPr/>
        </p:nvGrpSpPr>
        <p:grpSpPr>
          <a:xfrm rot="-2946940">
            <a:off x="-310995" y="3562915"/>
            <a:ext cx="1617264" cy="2466328"/>
            <a:chOff x="7518282" y="2373612"/>
            <a:chExt cx="1544208" cy="2355088"/>
          </a:xfrm>
        </p:grpSpPr>
        <p:sp>
          <p:nvSpPr>
            <p:cNvPr id="1404" name="Google Shape;1404;p80"/>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80"/>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80"/>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80"/>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80"/>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80"/>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80"/>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80"/>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2" name="Google Shape;1412;p80"/>
          <p:cNvGrpSpPr/>
          <p:nvPr/>
        </p:nvGrpSpPr>
        <p:grpSpPr>
          <a:xfrm flipH="1" rot="-8100000">
            <a:off x="3884382" y="-1190020"/>
            <a:ext cx="2643546" cy="2133436"/>
            <a:chOff x="-729163" y="3851975"/>
            <a:chExt cx="2464104" cy="1988620"/>
          </a:xfrm>
        </p:grpSpPr>
        <p:sp>
          <p:nvSpPr>
            <p:cNvPr id="1413" name="Google Shape;1413;p80"/>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80"/>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80"/>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80"/>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80"/>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80"/>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80"/>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80"/>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80"/>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80"/>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80"/>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80"/>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80"/>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80"/>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7" name="Google Shape;1427;p80"/>
          <p:cNvSpPr txBox="1"/>
          <p:nvPr>
            <p:ph type="title"/>
          </p:nvPr>
        </p:nvSpPr>
        <p:spPr>
          <a:xfrm flipH="1">
            <a:off x="4512451" y="1249900"/>
            <a:ext cx="2939400" cy="9699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428" name="Google Shape;1428;p80"/>
          <p:cNvSpPr txBox="1"/>
          <p:nvPr>
            <p:ph idx="1" type="subTitle"/>
          </p:nvPr>
        </p:nvSpPr>
        <p:spPr>
          <a:xfrm flipH="1">
            <a:off x="4885651" y="3213149"/>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429" name="Google Shape;1429;p80"/>
          <p:cNvSpPr txBox="1"/>
          <p:nvPr>
            <p:ph idx="2" type="subTitle"/>
          </p:nvPr>
        </p:nvSpPr>
        <p:spPr>
          <a:xfrm flipH="1">
            <a:off x="4885650" y="3482299"/>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30" name="Google Shape;1430;p80"/>
          <p:cNvSpPr txBox="1"/>
          <p:nvPr>
            <p:ph idx="3" type="subTitle"/>
          </p:nvPr>
        </p:nvSpPr>
        <p:spPr>
          <a:xfrm flipH="1">
            <a:off x="1526883" y="1046149"/>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431" name="Google Shape;1431;p80"/>
          <p:cNvSpPr txBox="1"/>
          <p:nvPr>
            <p:ph idx="4" type="subTitle"/>
          </p:nvPr>
        </p:nvSpPr>
        <p:spPr>
          <a:xfrm flipH="1">
            <a:off x="1526875" y="1315297"/>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32" name="Google Shape;1432;p80"/>
          <p:cNvSpPr txBox="1"/>
          <p:nvPr>
            <p:ph idx="5" type="subTitle"/>
          </p:nvPr>
        </p:nvSpPr>
        <p:spPr>
          <a:xfrm flipH="1">
            <a:off x="1526883" y="3213149"/>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433" name="Google Shape;1433;p80"/>
          <p:cNvSpPr txBox="1"/>
          <p:nvPr>
            <p:ph idx="6" type="subTitle"/>
          </p:nvPr>
        </p:nvSpPr>
        <p:spPr>
          <a:xfrm flipH="1">
            <a:off x="1526875" y="3482299"/>
            <a:ext cx="2193000" cy="89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434" name="Shape 1434"/>
        <p:cNvGrpSpPr/>
        <p:nvPr/>
      </p:nvGrpSpPr>
      <p:grpSpPr>
        <a:xfrm>
          <a:off x="0" y="0"/>
          <a:ext cx="0" cy="0"/>
          <a:chOff x="0" y="0"/>
          <a:chExt cx="0" cy="0"/>
        </a:xfrm>
      </p:grpSpPr>
      <p:pic>
        <p:nvPicPr>
          <p:cNvPr id="1435" name="Google Shape;1435;p81"/>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436" name="Google Shape;1436;p81"/>
          <p:cNvGrpSpPr/>
          <p:nvPr/>
        </p:nvGrpSpPr>
        <p:grpSpPr>
          <a:xfrm>
            <a:off x="709144" y="1137300"/>
            <a:ext cx="7726200" cy="3546300"/>
            <a:chOff x="709144" y="1137300"/>
            <a:chExt cx="7726200" cy="3546300"/>
          </a:xfrm>
        </p:grpSpPr>
        <p:sp>
          <p:nvSpPr>
            <p:cNvPr id="1437" name="Google Shape;1437;p81"/>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81"/>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9" name="Google Shape;1439;p81"/>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grpSp>
        <p:nvGrpSpPr>
          <p:cNvPr id="1440" name="Google Shape;1440;p81"/>
          <p:cNvGrpSpPr/>
          <p:nvPr/>
        </p:nvGrpSpPr>
        <p:grpSpPr>
          <a:xfrm rot="574132">
            <a:off x="7811858" y="-629879"/>
            <a:ext cx="2385013" cy="2346513"/>
            <a:chOff x="7235136" y="-718586"/>
            <a:chExt cx="3031098" cy="2982169"/>
          </a:xfrm>
        </p:grpSpPr>
        <p:grpSp>
          <p:nvGrpSpPr>
            <p:cNvPr id="1441" name="Google Shape;1441;p81"/>
            <p:cNvGrpSpPr/>
            <p:nvPr/>
          </p:nvGrpSpPr>
          <p:grpSpPr>
            <a:xfrm flipH="1" rot="-4962260">
              <a:off x="7958573" y="-653239"/>
              <a:ext cx="596905" cy="1865484"/>
              <a:chOff x="-1858600" y="2385325"/>
              <a:chExt cx="523125" cy="1635025"/>
            </a:xfrm>
          </p:grpSpPr>
          <p:sp>
            <p:nvSpPr>
              <p:cNvPr id="1442" name="Google Shape;1442;p81"/>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81"/>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81"/>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81"/>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6" name="Google Shape;1446;p81"/>
            <p:cNvGrpSpPr/>
            <p:nvPr/>
          </p:nvGrpSpPr>
          <p:grpSpPr>
            <a:xfrm flipH="1" rot="-4962260">
              <a:off x="7743302" y="-357136"/>
              <a:ext cx="1178407" cy="2061785"/>
              <a:chOff x="-1779100" y="2408800"/>
              <a:chExt cx="1032750" cy="1807075"/>
            </a:xfrm>
          </p:grpSpPr>
          <p:sp>
            <p:nvSpPr>
              <p:cNvPr id="1447" name="Google Shape;1447;p81"/>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81"/>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81"/>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81"/>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1" name="Google Shape;1451;p81"/>
            <p:cNvGrpSpPr/>
            <p:nvPr/>
          </p:nvGrpSpPr>
          <p:grpSpPr>
            <a:xfrm flipH="1" rot="-3828478">
              <a:off x="7664521" y="-324334"/>
              <a:ext cx="2244381" cy="2193664"/>
              <a:chOff x="-623748" y="407947"/>
              <a:chExt cx="2317256" cy="2264579"/>
            </a:xfrm>
          </p:grpSpPr>
          <p:grpSp>
            <p:nvGrpSpPr>
              <p:cNvPr id="1452" name="Google Shape;1452;p81"/>
              <p:cNvGrpSpPr/>
              <p:nvPr/>
            </p:nvGrpSpPr>
            <p:grpSpPr>
              <a:xfrm rot="1413719">
                <a:off x="-360763" y="695549"/>
                <a:ext cx="1791287" cy="1689375"/>
                <a:chOff x="-2055400" y="3174000"/>
                <a:chExt cx="1520600" cy="1434200"/>
              </a:xfrm>
            </p:grpSpPr>
            <p:sp>
              <p:nvSpPr>
                <p:cNvPr id="1453" name="Google Shape;1453;p81"/>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81"/>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81"/>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6" name="Google Shape;1456;p81"/>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57" name="Google Shape;1457;p81"/>
          <p:cNvGrpSpPr/>
          <p:nvPr/>
        </p:nvGrpSpPr>
        <p:grpSpPr>
          <a:xfrm flipH="1" rot="403032">
            <a:off x="-961470" y="-857916"/>
            <a:ext cx="2464760" cy="1989149"/>
            <a:chOff x="-729163" y="3851975"/>
            <a:chExt cx="2464104" cy="1988620"/>
          </a:xfrm>
        </p:grpSpPr>
        <p:sp>
          <p:nvSpPr>
            <p:cNvPr id="1458" name="Google Shape;1458;p81"/>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81"/>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81"/>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81"/>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81"/>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81"/>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81"/>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81"/>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81"/>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81"/>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81"/>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81"/>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81"/>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81"/>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2" name="Google Shape;1472;p81"/>
          <p:cNvGrpSpPr/>
          <p:nvPr/>
        </p:nvGrpSpPr>
        <p:grpSpPr>
          <a:xfrm flipH="1" rot="-2700000">
            <a:off x="186420" y="-1006422"/>
            <a:ext cx="1857931" cy="1819626"/>
            <a:chOff x="7928300" y="-514224"/>
            <a:chExt cx="1858211" cy="1819901"/>
          </a:xfrm>
        </p:grpSpPr>
        <p:sp>
          <p:nvSpPr>
            <p:cNvPr id="1473" name="Google Shape;1473;p81"/>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81"/>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81"/>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81"/>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81"/>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81"/>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81"/>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81"/>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81"/>
            <p:cNvSpPr/>
            <p:nvPr/>
          </p:nvSpPr>
          <p:spPr>
            <a:xfrm>
              <a:off x="8683585" y="382359"/>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2" name="Shape 1482"/>
        <p:cNvGrpSpPr/>
        <p:nvPr/>
      </p:nvGrpSpPr>
      <p:grpSpPr>
        <a:xfrm>
          <a:off x="0" y="0"/>
          <a:ext cx="0" cy="0"/>
          <a:chOff x="0" y="0"/>
          <a:chExt cx="0" cy="0"/>
        </a:xfrm>
      </p:grpSpPr>
      <p:pic>
        <p:nvPicPr>
          <p:cNvPr id="1483" name="Google Shape;1483;p82"/>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484" name="Google Shape;1484;p82"/>
          <p:cNvGrpSpPr/>
          <p:nvPr/>
        </p:nvGrpSpPr>
        <p:grpSpPr>
          <a:xfrm rot="-1292542">
            <a:off x="8385329" y="1684726"/>
            <a:ext cx="1827700" cy="1923822"/>
            <a:chOff x="1526600" y="450800"/>
            <a:chExt cx="4540675" cy="4779475"/>
          </a:xfrm>
        </p:grpSpPr>
        <p:sp>
          <p:nvSpPr>
            <p:cNvPr id="1485" name="Google Shape;1485;p82"/>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82"/>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82"/>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82"/>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82"/>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82"/>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82"/>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82"/>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3" name="Google Shape;1493;p82"/>
          <p:cNvGrpSpPr/>
          <p:nvPr/>
        </p:nvGrpSpPr>
        <p:grpSpPr>
          <a:xfrm>
            <a:off x="8046200" y="833526"/>
            <a:ext cx="1853721" cy="1819901"/>
            <a:chOff x="7928300" y="-514224"/>
            <a:chExt cx="1853721" cy="1819901"/>
          </a:xfrm>
        </p:grpSpPr>
        <p:sp>
          <p:nvSpPr>
            <p:cNvPr id="1494" name="Google Shape;1494;p82"/>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82"/>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82"/>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82"/>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82"/>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82"/>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82"/>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82"/>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82"/>
            <p:cNvSpPr/>
            <p:nvPr/>
          </p:nvSpPr>
          <p:spPr>
            <a:xfrm>
              <a:off x="8679095" y="377868"/>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3" name="Google Shape;1503;p82"/>
          <p:cNvGrpSpPr/>
          <p:nvPr/>
        </p:nvGrpSpPr>
        <p:grpSpPr>
          <a:xfrm rot="899977">
            <a:off x="-575566" y="194663"/>
            <a:ext cx="1712984" cy="2612263"/>
            <a:chOff x="7518282" y="2373612"/>
            <a:chExt cx="1544208" cy="2355088"/>
          </a:xfrm>
        </p:grpSpPr>
        <p:sp>
          <p:nvSpPr>
            <p:cNvPr id="1504" name="Google Shape;1504;p82"/>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82"/>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82"/>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82"/>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82"/>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82"/>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82"/>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82"/>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2" name="Google Shape;1512;p82"/>
          <p:cNvGrpSpPr/>
          <p:nvPr/>
        </p:nvGrpSpPr>
        <p:grpSpPr>
          <a:xfrm rot="-4500023">
            <a:off x="8641637" y="3761940"/>
            <a:ext cx="1712984" cy="2612263"/>
            <a:chOff x="7518282" y="2373612"/>
            <a:chExt cx="1544208" cy="2355088"/>
          </a:xfrm>
        </p:grpSpPr>
        <p:sp>
          <p:nvSpPr>
            <p:cNvPr id="1513" name="Google Shape;1513;p82"/>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82"/>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82"/>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82"/>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82"/>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82"/>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82"/>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82"/>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1" name="Google Shape;1521;p82"/>
          <p:cNvSpPr txBox="1"/>
          <p:nvPr>
            <p:ph type="title"/>
          </p:nvPr>
        </p:nvSpPr>
        <p:spPr>
          <a:xfrm>
            <a:off x="1374600" y="583850"/>
            <a:ext cx="6394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522" name="Google Shape;1522;p82"/>
          <p:cNvSpPr txBox="1"/>
          <p:nvPr>
            <p:ph idx="1" type="subTitle"/>
          </p:nvPr>
        </p:nvSpPr>
        <p:spPr>
          <a:xfrm>
            <a:off x="1661913" y="2490772"/>
            <a:ext cx="2067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523" name="Google Shape;1523;p82"/>
          <p:cNvSpPr txBox="1"/>
          <p:nvPr>
            <p:ph idx="2" type="subTitle"/>
          </p:nvPr>
        </p:nvSpPr>
        <p:spPr>
          <a:xfrm>
            <a:off x="5419869" y="2490772"/>
            <a:ext cx="2067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524" name="Google Shape;1524;p82"/>
          <p:cNvSpPr txBox="1"/>
          <p:nvPr>
            <p:ph idx="3" type="body"/>
          </p:nvPr>
        </p:nvSpPr>
        <p:spPr>
          <a:xfrm>
            <a:off x="1320225" y="2988700"/>
            <a:ext cx="2750400" cy="1293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1000"/>
              </a:spcBef>
              <a:spcAft>
                <a:spcPts val="0"/>
              </a:spcAft>
              <a:buSzPts val="1400"/>
              <a:buChar char="●"/>
              <a:defRPr/>
            </a:lvl1pPr>
            <a:lvl2pPr indent="-317500" lvl="1" marL="914400" algn="l">
              <a:lnSpc>
                <a:spcPct val="115000"/>
              </a:lnSpc>
              <a:spcBef>
                <a:spcPts val="0"/>
              </a:spcBef>
              <a:spcAft>
                <a:spcPts val="0"/>
              </a:spcAft>
              <a:buClr>
                <a:srgbClr val="273638"/>
              </a:buClr>
              <a:buSzPts val="1400"/>
              <a:buChar char="○"/>
              <a:defRPr/>
            </a:lvl2pPr>
            <a:lvl3pPr indent="-317500" lvl="2" marL="1371600" algn="l">
              <a:lnSpc>
                <a:spcPct val="115000"/>
              </a:lnSpc>
              <a:spcBef>
                <a:spcPts val="0"/>
              </a:spcBef>
              <a:spcAft>
                <a:spcPts val="0"/>
              </a:spcAft>
              <a:buClr>
                <a:srgbClr val="273638"/>
              </a:buClr>
              <a:buSzPts val="1400"/>
              <a:buChar char="■"/>
              <a:defRPr/>
            </a:lvl3pPr>
            <a:lvl4pPr indent="-317500" lvl="3" marL="1828800" algn="l">
              <a:lnSpc>
                <a:spcPct val="115000"/>
              </a:lnSpc>
              <a:spcBef>
                <a:spcPts val="0"/>
              </a:spcBef>
              <a:spcAft>
                <a:spcPts val="0"/>
              </a:spcAft>
              <a:buClr>
                <a:srgbClr val="273638"/>
              </a:buClr>
              <a:buSzPts val="1400"/>
              <a:buChar char="●"/>
              <a:defRPr/>
            </a:lvl4pPr>
            <a:lvl5pPr indent="-317500" lvl="4" marL="2286000" algn="l">
              <a:lnSpc>
                <a:spcPct val="115000"/>
              </a:lnSpc>
              <a:spcBef>
                <a:spcPts val="0"/>
              </a:spcBef>
              <a:spcAft>
                <a:spcPts val="0"/>
              </a:spcAft>
              <a:buClr>
                <a:srgbClr val="273638"/>
              </a:buClr>
              <a:buSzPts val="1400"/>
              <a:buChar char="○"/>
              <a:defRPr/>
            </a:lvl5pPr>
            <a:lvl6pPr indent="-317500" lvl="5" marL="2743200" algn="l">
              <a:lnSpc>
                <a:spcPct val="115000"/>
              </a:lnSpc>
              <a:spcBef>
                <a:spcPts val="0"/>
              </a:spcBef>
              <a:spcAft>
                <a:spcPts val="0"/>
              </a:spcAft>
              <a:buClr>
                <a:srgbClr val="273638"/>
              </a:buClr>
              <a:buSzPts val="1400"/>
              <a:buChar char="■"/>
              <a:defRPr/>
            </a:lvl6pPr>
            <a:lvl7pPr indent="-317500" lvl="6" marL="3200400" algn="l">
              <a:lnSpc>
                <a:spcPct val="115000"/>
              </a:lnSpc>
              <a:spcBef>
                <a:spcPts val="0"/>
              </a:spcBef>
              <a:spcAft>
                <a:spcPts val="0"/>
              </a:spcAft>
              <a:buClr>
                <a:srgbClr val="273638"/>
              </a:buClr>
              <a:buSzPts val="1400"/>
              <a:buChar char="●"/>
              <a:defRPr/>
            </a:lvl7pPr>
            <a:lvl8pPr indent="-317500" lvl="7" marL="3657600" algn="l">
              <a:lnSpc>
                <a:spcPct val="115000"/>
              </a:lnSpc>
              <a:spcBef>
                <a:spcPts val="0"/>
              </a:spcBef>
              <a:spcAft>
                <a:spcPts val="0"/>
              </a:spcAft>
              <a:buClr>
                <a:srgbClr val="273638"/>
              </a:buClr>
              <a:buSzPts val="1400"/>
              <a:buChar char="○"/>
              <a:defRPr/>
            </a:lvl8pPr>
            <a:lvl9pPr indent="-317500" lvl="8" marL="4114800" algn="l">
              <a:lnSpc>
                <a:spcPct val="115000"/>
              </a:lnSpc>
              <a:spcBef>
                <a:spcPts val="0"/>
              </a:spcBef>
              <a:spcAft>
                <a:spcPts val="0"/>
              </a:spcAft>
              <a:buClr>
                <a:srgbClr val="273638"/>
              </a:buClr>
              <a:buSzPts val="1400"/>
              <a:buChar char="■"/>
              <a:defRPr/>
            </a:lvl9pPr>
          </a:lstStyle>
          <a:p/>
        </p:txBody>
      </p:sp>
      <p:sp>
        <p:nvSpPr>
          <p:cNvPr id="1525" name="Google Shape;1525;p82"/>
          <p:cNvSpPr txBox="1"/>
          <p:nvPr>
            <p:ph idx="4" type="body"/>
          </p:nvPr>
        </p:nvSpPr>
        <p:spPr>
          <a:xfrm>
            <a:off x="5078178" y="2988700"/>
            <a:ext cx="2750400" cy="1293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1000"/>
              </a:spcBef>
              <a:spcAft>
                <a:spcPts val="0"/>
              </a:spcAft>
              <a:buSzPts val="1400"/>
              <a:buChar char="●"/>
              <a:defRPr/>
            </a:lvl1pPr>
            <a:lvl2pPr indent="-317500" lvl="1" marL="914400" algn="l">
              <a:lnSpc>
                <a:spcPct val="115000"/>
              </a:lnSpc>
              <a:spcBef>
                <a:spcPts val="0"/>
              </a:spcBef>
              <a:spcAft>
                <a:spcPts val="0"/>
              </a:spcAft>
              <a:buClr>
                <a:srgbClr val="273638"/>
              </a:buClr>
              <a:buSzPts val="1400"/>
              <a:buChar char="○"/>
              <a:defRPr/>
            </a:lvl2pPr>
            <a:lvl3pPr indent="-317500" lvl="2" marL="1371600" algn="l">
              <a:lnSpc>
                <a:spcPct val="115000"/>
              </a:lnSpc>
              <a:spcBef>
                <a:spcPts val="0"/>
              </a:spcBef>
              <a:spcAft>
                <a:spcPts val="0"/>
              </a:spcAft>
              <a:buClr>
                <a:srgbClr val="273638"/>
              </a:buClr>
              <a:buSzPts val="1400"/>
              <a:buChar char="■"/>
              <a:defRPr/>
            </a:lvl3pPr>
            <a:lvl4pPr indent="-317500" lvl="3" marL="1828800" algn="l">
              <a:lnSpc>
                <a:spcPct val="115000"/>
              </a:lnSpc>
              <a:spcBef>
                <a:spcPts val="0"/>
              </a:spcBef>
              <a:spcAft>
                <a:spcPts val="0"/>
              </a:spcAft>
              <a:buClr>
                <a:srgbClr val="273638"/>
              </a:buClr>
              <a:buSzPts val="1400"/>
              <a:buChar char="●"/>
              <a:defRPr/>
            </a:lvl4pPr>
            <a:lvl5pPr indent="-317500" lvl="4" marL="2286000" algn="l">
              <a:lnSpc>
                <a:spcPct val="115000"/>
              </a:lnSpc>
              <a:spcBef>
                <a:spcPts val="0"/>
              </a:spcBef>
              <a:spcAft>
                <a:spcPts val="0"/>
              </a:spcAft>
              <a:buClr>
                <a:srgbClr val="273638"/>
              </a:buClr>
              <a:buSzPts val="1400"/>
              <a:buChar char="○"/>
              <a:defRPr/>
            </a:lvl5pPr>
            <a:lvl6pPr indent="-317500" lvl="5" marL="2743200" algn="l">
              <a:lnSpc>
                <a:spcPct val="115000"/>
              </a:lnSpc>
              <a:spcBef>
                <a:spcPts val="0"/>
              </a:spcBef>
              <a:spcAft>
                <a:spcPts val="0"/>
              </a:spcAft>
              <a:buClr>
                <a:srgbClr val="273638"/>
              </a:buClr>
              <a:buSzPts val="1400"/>
              <a:buChar char="■"/>
              <a:defRPr/>
            </a:lvl6pPr>
            <a:lvl7pPr indent="-317500" lvl="6" marL="3200400" algn="l">
              <a:lnSpc>
                <a:spcPct val="115000"/>
              </a:lnSpc>
              <a:spcBef>
                <a:spcPts val="0"/>
              </a:spcBef>
              <a:spcAft>
                <a:spcPts val="0"/>
              </a:spcAft>
              <a:buClr>
                <a:srgbClr val="273638"/>
              </a:buClr>
              <a:buSzPts val="1400"/>
              <a:buChar char="●"/>
              <a:defRPr/>
            </a:lvl7pPr>
            <a:lvl8pPr indent="-317500" lvl="7" marL="3657600" algn="l">
              <a:lnSpc>
                <a:spcPct val="115000"/>
              </a:lnSpc>
              <a:spcBef>
                <a:spcPts val="0"/>
              </a:spcBef>
              <a:spcAft>
                <a:spcPts val="0"/>
              </a:spcAft>
              <a:buClr>
                <a:srgbClr val="273638"/>
              </a:buClr>
              <a:buSzPts val="1400"/>
              <a:buChar char="○"/>
              <a:defRPr/>
            </a:lvl8pPr>
            <a:lvl9pPr indent="-317500" lvl="8" marL="4114800" algn="l">
              <a:lnSpc>
                <a:spcPct val="115000"/>
              </a:lnSpc>
              <a:spcBef>
                <a:spcPts val="0"/>
              </a:spcBef>
              <a:spcAft>
                <a:spcPts val="0"/>
              </a:spcAft>
              <a:buClr>
                <a:srgbClr val="273638"/>
              </a:buClr>
              <a:buSzPts val="14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
    <p:spTree>
      <p:nvGrpSpPr>
        <p:cNvPr id="1526" name="Shape 1526"/>
        <p:cNvGrpSpPr/>
        <p:nvPr/>
      </p:nvGrpSpPr>
      <p:grpSpPr>
        <a:xfrm>
          <a:off x="0" y="0"/>
          <a:ext cx="0" cy="0"/>
          <a:chOff x="0" y="0"/>
          <a:chExt cx="0" cy="0"/>
        </a:xfrm>
      </p:grpSpPr>
      <p:pic>
        <p:nvPicPr>
          <p:cNvPr id="1527" name="Google Shape;1527;p83"/>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528" name="Google Shape;1528;p83"/>
          <p:cNvGrpSpPr/>
          <p:nvPr/>
        </p:nvGrpSpPr>
        <p:grpSpPr>
          <a:xfrm rot="-4500584">
            <a:off x="189027" y="3735694"/>
            <a:ext cx="1617313" cy="2466187"/>
            <a:chOff x="7518282" y="2373612"/>
            <a:chExt cx="1544208" cy="2355088"/>
          </a:xfrm>
        </p:grpSpPr>
        <p:sp>
          <p:nvSpPr>
            <p:cNvPr id="1529" name="Google Shape;1529;p83"/>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83"/>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83"/>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83"/>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83"/>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83"/>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83"/>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83"/>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7" name="Google Shape;1537;p83"/>
          <p:cNvGrpSpPr/>
          <p:nvPr/>
        </p:nvGrpSpPr>
        <p:grpSpPr>
          <a:xfrm rot="-963590">
            <a:off x="7520655" y="-1030572"/>
            <a:ext cx="2643665" cy="2133532"/>
            <a:chOff x="-729163" y="3851975"/>
            <a:chExt cx="2464104" cy="1988620"/>
          </a:xfrm>
        </p:grpSpPr>
        <p:sp>
          <p:nvSpPr>
            <p:cNvPr id="1538" name="Google Shape;1538;p83"/>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83"/>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83"/>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83"/>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83"/>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83"/>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83"/>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83"/>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83"/>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83"/>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83"/>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83"/>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83"/>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83"/>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2" name="Google Shape;1552;p83"/>
          <p:cNvGrpSpPr/>
          <p:nvPr/>
        </p:nvGrpSpPr>
        <p:grpSpPr>
          <a:xfrm flipH="1" rot="-3710979">
            <a:off x="8120040" y="297645"/>
            <a:ext cx="1827677" cy="1923797"/>
            <a:chOff x="1526600" y="450800"/>
            <a:chExt cx="4540675" cy="4779475"/>
          </a:xfrm>
        </p:grpSpPr>
        <p:sp>
          <p:nvSpPr>
            <p:cNvPr id="1553" name="Google Shape;1553;p83"/>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83"/>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83"/>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83"/>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83"/>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83"/>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83"/>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83"/>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1" name="Google Shape;1561;p83"/>
          <p:cNvGrpSpPr/>
          <p:nvPr/>
        </p:nvGrpSpPr>
        <p:grpSpPr>
          <a:xfrm flipH="1" rot="2053636">
            <a:off x="-479934" y="-374530"/>
            <a:ext cx="1853464" cy="1819652"/>
            <a:chOff x="7928300" y="-514224"/>
            <a:chExt cx="1853718" cy="1819901"/>
          </a:xfrm>
        </p:grpSpPr>
        <p:sp>
          <p:nvSpPr>
            <p:cNvPr id="1562" name="Google Shape;1562;p83"/>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83"/>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83"/>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83"/>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83"/>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83"/>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83"/>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83"/>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83"/>
            <p:cNvSpPr/>
            <p:nvPr/>
          </p:nvSpPr>
          <p:spPr>
            <a:xfrm>
              <a:off x="8679085" y="377872"/>
              <a:ext cx="1102926" cy="866263"/>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1" name="Google Shape;1571;p83"/>
          <p:cNvGrpSpPr/>
          <p:nvPr/>
        </p:nvGrpSpPr>
        <p:grpSpPr>
          <a:xfrm rot="10800000">
            <a:off x="6737311" y="3263539"/>
            <a:ext cx="2733444" cy="2689321"/>
            <a:chOff x="7235136" y="-718586"/>
            <a:chExt cx="3031098" cy="2982169"/>
          </a:xfrm>
        </p:grpSpPr>
        <p:grpSp>
          <p:nvGrpSpPr>
            <p:cNvPr id="1572" name="Google Shape;1572;p83"/>
            <p:cNvGrpSpPr/>
            <p:nvPr/>
          </p:nvGrpSpPr>
          <p:grpSpPr>
            <a:xfrm flipH="1" rot="-4962260">
              <a:off x="7958573" y="-653239"/>
              <a:ext cx="596905" cy="1865484"/>
              <a:chOff x="-1858600" y="2385325"/>
              <a:chExt cx="523125" cy="1635025"/>
            </a:xfrm>
          </p:grpSpPr>
          <p:sp>
            <p:nvSpPr>
              <p:cNvPr id="1573" name="Google Shape;1573;p83"/>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83"/>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83"/>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83"/>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7" name="Google Shape;1577;p83"/>
            <p:cNvGrpSpPr/>
            <p:nvPr/>
          </p:nvGrpSpPr>
          <p:grpSpPr>
            <a:xfrm flipH="1" rot="-4962260">
              <a:off x="7743302" y="-357136"/>
              <a:ext cx="1178407" cy="2061785"/>
              <a:chOff x="-1779100" y="2408800"/>
              <a:chExt cx="1032750" cy="1807075"/>
            </a:xfrm>
          </p:grpSpPr>
          <p:sp>
            <p:nvSpPr>
              <p:cNvPr id="1578" name="Google Shape;1578;p83"/>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83"/>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83"/>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83"/>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2" name="Google Shape;1582;p83"/>
            <p:cNvGrpSpPr/>
            <p:nvPr/>
          </p:nvGrpSpPr>
          <p:grpSpPr>
            <a:xfrm flipH="1" rot="-3828478">
              <a:off x="7664521" y="-324334"/>
              <a:ext cx="2244381" cy="2193664"/>
              <a:chOff x="-623748" y="407947"/>
              <a:chExt cx="2317256" cy="2264579"/>
            </a:xfrm>
          </p:grpSpPr>
          <p:grpSp>
            <p:nvGrpSpPr>
              <p:cNvPr id="1583" name="Google Shape;1583;p83"/>
              <p:cNvGrpSpPr/>
              <p:nvPr/>
            </p:nvGrpSpPr>
            <p:grpSpPr>
              <a:xfrm rot="1413719">
                <a:off x="-360763" y="695549"/>
                <a:ext cx="1791287" cy="1689375"/>
                <a:chOff x="-2055400" y="3174000"/>
                <a:chExt cx="1520600" cy="1434200"/>
              </a:xfrm>
            </p:grpSpPr>
            <p:sp>
              <p:nvSpPr>
                <p:cNvPr id="1584" name="Google Shape;1584;p83"/>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83"/>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83"/>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7" name="Google Shape;1587;p83"/>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588" name="Google Shape;1588;p83"/>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589" name="Google Shape;1589;p83"/>
          <p:cNvSpPr txBox="1"/>
          <p:nvPr>
            <p:ph idx="1" type="subTitle"/>
          </p:nvPr>
        </p:nvSpPr>
        <p:spPr>
          <a:xfrm>
            <a:off x="1641663" y="3471998"/>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590" name="Google Shape;1590;p83"/>
          <p:cNvSpPr txBox="1"/>
          <p:nvPr>
            <p:ph idx="2" type="subTitle"/>
          </p:nvPr>
        </p:nvSpPr>
        <p:spPr>
          <a:xfrm>
            <a:off x="1641675" y="3722597"/>
            <a:ext cx="2193000" cy="70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91" name="Google Shape;1591;p83"/>
          <p:cNvSpPr txBox="1"/>
          <p:nvPr>
            <p:ph idx="3" type="subTitle"/>
          </p:nvPr>
        </p:nvSpPr>
        <p:spPr>
          <a:xfrm>
            <a:off x="5309313" y="3471998"/>
            <a:ext cx="21930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592" name="Google Shape;1592;p83"/>
          <p:cNvSpPr txBox="1"/>
          <p:nvPr>
            <p:ph idx="4" type="subTitle"/>
          </p:nvPr>
        </p:nvSpPr>
        <p:spPr>
          <a:xfrm>
            <a:off x="5309325" y="3722497"/>
            <a:ext cx="2193000" cy="70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8" name="Shape 108"/>
        <p:cNvGrpSpPr/>
        <p:nvPr/>
      </p:nvGrpSpPr>
      <p:grpSpPr>
        <a:xfrm>
          <a:off x="0" y="0"/>
          <a:ext cx="0" cy="0"/>
          <a:chOff x="0" y="0"/>
          <a:chExt cx="0" cy="0"/>
        </a:xfrm>
      </p:grpSpPr>
      <p:pic>
        <p:nvPicPr>
          <p:cNvPr id="109" name="Google Shape;109;p57"/>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10" name="Google Shape;110;p57"/>
          <p:cNvGrpSpPr/>
          <p:nvPr/>
        </p:nvGrpSpPr>
        <p:grpSpPr>
          <a:xfrm>
            <a:off x="-700138" y="3808702"/>
            <a:ext cx="1916656" cy="2062674"/>
            <a:chOff x="-700138" y="3808702"/>
            <a:chExt cx="1916656" cy="2062674"/>
          </a:xfrm>
        </p:grpSpPr>
        <p:sp>
          <p:nvSpPr>
            <p:cNvPr id="111" name="Google Shape;111;p57"/>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57"/>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57"/>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57"/>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57"/>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57"/>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57"/>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57"/>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57"/>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57"/>
          <p:cNvGrpSpPr/>
          <p:nvPr/>
        </p:nvGrpSpPr>
        <p:grpSpPr>
          <a:xfrm rot="6373967">
            <a:off x="-158594" y="-752502"/>
            <a:ext cx="1449120" cy="2118382"/>
            <a:chOff x="-2055400" y="2385325"/>
            <a:chExt cx="1520600" cy="2222875"/>
          </a:xfrm>
        </p:grpSpPr>
        <p:grpSp>
          <p:nvGrpSpPr>
            <p:cNvPr id="121" name="Google Shape;121;p57"/>
            <p:cNvGrpSpPr/>
            <p:nvPr/>
          </p:nvGrpSpPr>
          <p:grpSpPr>
            <a:xfrm>
              <a:off x="-1858600" y="2385325"/>
              <a:ext cx="523125" cy="1635025"/>
              <a:chOff x="-1858600" y="2385325"/>
              <a:chExt cx="523125" cy="1635025"/>
            </a:xfrm>
          </p:grpSpPr>
          <p:sp>
            <p:nvSpPr>
              <p:cNvPr id="122" name="Google Shape;122;p57"/>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57"/>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57"/>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57"/>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 name="Google Shape;126;p57"/>
            <p:cNvGrpSpPr/>
            <p:nvPr/>
          </p:nvGrpSpPr>
          <p:grpSpPr>
            <a:xfrm>
              <a:off x="-1779100" y="2408800"/>
              <a:ext cx="1032750" cy="1807075"/>
              <a:chOff x="-1779100" y="2408800"/>
              <a:chExt cx="1032750" cy="1807075"/>
            </a:xfrm>
          </p:grpSpPr>
          <p:sp>
            <p:nvSpPr>
              <p:cNvPr id="127" name="Google Shape;127;p57"/>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57"/>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57"/>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57"/>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 name="Google Shape;131;p57"/>
            <p:cNvGrpSpPr/>
            <p:nvPr/>
          </p:nvGrpSpPr>
          <p:grpSpPr>
            <a:xfrm>
              <a:off x="-2055400" y="3174000"/>
              <a:ext cx="1520600" cy="1434200"/>
              <a:chOff x="-2055400" y="3174000"/>
              <a:chExt cx="1520600" cy="1434200"/>
            </a:xfrm>
          </p:grpSpPr>
          <p:sp>
            <p:nvSpPr>
              <p:cNvPr id="132" name="Google Shape;132;p57"/>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57"/>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57"/>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 name="Google Shape;135;p57"/>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 name="Google Shape;136;p57"/>
          <p:cNvGrpSpPr/>
          <p:nvPr/>
        </p:nvGrpSpPr>
        <p:grpSpPr>
          <a:xfrm flipH="1" rot="-489106">
            <a:off x="7834475" y="-380656"/>
            <a:ext cx="1617221" cy="2466207"/>
            <a:chOff x="7518282" y="2373612"/>
            <a:chExt cx="1544208" cy="2355088"/>
          </a:xfrm>
        </p:grpSpPr>
        <p:sp>
          <p:nvSpPr>
            <p:cNvPr id="137" name="Google Shape;137;p57"/>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57"/>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57"/>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57"/>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57"/>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57"/>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57"/>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57"/>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 name="Google Shape;145;p57"/>
          <p:cNvGrpSpPr/>
          <p:nvPr/>
        </p:nvGrpSpPr>
        <p:grpSpPr>
          <a:xfrm rot="9505959">
            <a:off x="8044818" y="4196786"/>
            <a:ext cx="1853750" cy="1819928"/>
            <a:chOff x="7928300" y="-514224"/>
            <a:chExt cx="1853722" cy="1819901"/>
          </a:xfrm>
        </p:grpSpPr>
        <p:sp>
          <p:nvSpPr>
            <p:cNvPr id="146" name="Google Shape;146;p57"/>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57"/>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57"/>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57"/>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57"/>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57"/>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57"/>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57"/>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57"/>
            <p:cNvSpPr/>
            <p:nvPr/>
          </p:nvSpPr>
          <p:spPr>
            <a:xfrm>
              <a:off x="8679096" y="377863"/>
              <a:ext cx="1102926" cy="858624"/>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 name="Google Shape;155;p57"/>
          <p:cNvGrpSpPr/>
          <p:nvPr/>
        </p:nvGrpSpPr>
        <p:grpSpPr>
          <a:xfrm>
            <a:off x="709150" y="1254739"/>
            <a:ext cx="7726200" cy="3428563"/>
            <a:chOff x="709144" y="1137300"/>
            <a:chExt cx="7726200" cy="3546300"/>
          </a:xfrm>
        </p:grpSpPr>
        <p:sp>
          <p:nvSpPr>
            <p:cNvPr id="156" name="Google Shape;156;p57"/>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57"/>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 name="Google Shape;158;p57"/>
          <p:cNvSpPr txBox="1"/>
          <p:nvPr>
            <p:ph type="title"/>
          </p:nvPr>
        </p:nvSpPr>
        <p:spPr>
          <a:xfrm>
            <a:off x="2574025" y="16409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000">
                <a:solidFill>
                  <a:schemeClr val="dk1"/>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159" name="Google Shape;159;p57"/>
          <p:cNvSpPr txBox="1"/>
          <p:nvPr>
            <p:ph idx="1" type="subTitle"/>
          </p:nvPr>
        </p:nvSpPr>
        <p:spPr>
          <a:xfrm>
            <a:off x="1663075" y="2179105"/>
            <a:ext cx="25554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60" name="Google Shape;160;p57"/>
          <p:cNvSpPr txBox="1"/>
          <p:nvPr>
            <p:ph idx="2" type="subTitle"/>
          </p:nvPr>
        </p:nvSpPr>
        <p:spPr>
          <a:xfrm>
            <a:off x="1483975" y="2494025"/>
            <a:ext cx="29136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1" name="Google Shape;161;p57"/>
          <p:cNvSpPr txBox="1"/>
          <p:nvPr>
            <p:ph idx="3" type="title"/>
          </p:nvPr>
        </p:nvSpPr>
        <p:spPr>
          <a:xfrm>
            <a:off x="5836475" y="16409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000">
                <a:solidFill>
                  <a:schemeClr val="dk1"/>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162" name="Google Shape;162;p57"/>
          <p:cNvSpPr txBox="1"/>
          <p:nvPr>
            <p:ph idx="4" type="subTitle"/>
          </p:nvPr>
        </p:nvSpPr>
        <p:spPr>
          <a:xfrm>
            <a:off x="4925525" y="2179105"/>
            <a:ext cx="25554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63" name="Google Shape;163;p57"/>
          <p:cNvSpPr txBox="1"/>
          <p:nvPr>
            <p:ph idx="5" type="subTitle"/>
          </p:nvPr>
        </p:nvSpPr>
        <p:spPr>
          <a:xfrm>
            <a:off x="4746425" y="2494025"/>
            <a:ext cx="29136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4" name="Google Shape;164;p57"/>
          <p:cNvSpPr txBox="1"/>
          <p:nvPr>
            <p:ph idx="6" type="title"/>
          </p:nvPr>
        </p:nvSpPr>
        <p:spPr>
          <a:xfrm>
            <a:off x="2574025" y="32014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000">
                <a:solidFill>
                  <a:schemeClr val="dk1"/>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165" name="Google Shape;165;p57"/>
          <p:cNvSpPr txBox="1"/>
          <p:nvPr>
            <p:ph idx="7" type="subTitle"/>
          </p:nvPr>
        </p:nvSpPr>
        <p:spPr>
          <a:xfrm>
            <a:off x="1663075" y="3755739"/>
            <a:ext cx="25554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66" name="Google Shape;166;p57"/>
          <p:cNvSpPr txBox="1"/>
          <p:nvPr>
            <p:ph idx="8" type="subTitle"/>
          </p:nvPr>
        </p:nvSpPr>
        <p:spPr>
          <a:xfrm>
            <a:off x="1483975" y="4034675"/>
            <a:ext cx="29136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7" name="Google Shape;167;p57"/>
          <p:cNvSpPr txBox="1"/>
          <p:nvPr>
            <p:ph idx="9" type="title"/>
          </p:nvPr>
        </p:nvSpPr>
        <p:spPr>
          <a:xfrm>
            <a:off x="5836475" y="32014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000"/>
              <a:buNone/>
              <a:defRPr sz="3000">
                <a:solidFill>
                  <a:schemeClr val="dk1"/>
                </a:solidFill>
              </a:defRPr>
            </a:lvl1pPr>
            <a:lvl2pPr lvl="1" algn="ctr">
              <a:lnSpc>
                <a:spcPct val="100000"/>
              </a:lnSpc>
              <a:spcBef>
                <a:spcPts val="0"/>
              </a:spcBef>
              <a:spcAft>
                <a:spcPts val="0"/>
              </a:spcAft>
              <a:buClr>
                <a:schemeClr val="accent3"/>
              </a:buClr>
              <a:buSzPts val="2000"/>
              <a:buNone/>
              <a:defRPr sz="2000">
                <a:solidFill>
                  <a:schemeClr val="accent3"/>
                </a:solidFill>
              </a:defRPr>
            </a:lvl2pPr>
            <a:lvl3pPr lvl="2" algn="ctr">
              <a:lnSpc>
                <a:spcPct val="100000"/>
              </a:lnSpc>
              <a:spcBef>
                <a:spcPts val="0"/>
              </a:spcBef>
              <a:spcAft>
                <a:spcPts val="0"/>
              </a:spcAft>
              <a:buClr>
                <a:schemeClr val="accent3"/>
              </a:buClr>
              <a:buSzPts val="2000"/>
              <a:buNone/>
              <a:defRPr sz="2000">
                <a:solidFill>
                  <a:schemeClr val="accent3"/>
                </a:solidFill>
              </a:defRPr>
            </a:lvl3pPr>
            <a:lvl4pPr lvl="3" algn="ctr">
              <a:lnSpc>
                <a:spcPct val="100000"/>
              </a:lnSpc>
              <a:spcBef>
                <a:spcPts val="0"/>
              </a:spcBef>
              <a:spcAft>
                <a:spcPts val="0"/>
              </a:spcAft>
              <a:buClr>
                <a:schemeClr val="accent3"/>
              </a:buClr>
              <a:buSzPts val="2000"/>
              <a:buNone/>
              <a:defRPr sz="2000">
                <a:solidFill>
                  <a:schemeClr val="accent3"/>
                </a:solidFill>
              </a:defRPr>
            </a:lvl4pPr>
            <a:lvl5pPr lvl="4" algn="ctr">
              <a:lnSpc>
                <a:spcPct val="100000"/>
              </a:lnSpc>
              <a:spcBef>
                <a:spcPts val="0"/>
              </a:spcBef>
              <a:spcAft>
                <a:spcPts val="0"/>
              </a:spcAft>
              <a:buClr>
                <a:schemeClr val="accent3"/>
              </a:buClr>
              <a:buSzPts val="2000"/>
              <a:buNone/>
              <a:defRPr sz="2000">
                <a:solidFill>
                  <a:schemeClr val="accent3"/>
                </a:solidFill>
              </a:defRPr>
            </a:lvl5pPr>
            <a:lvl6pPr lvl="5" algn="ctr">
              <a:lnSpc>
                <a:spcPct val="100000"/>
              </a:lnSpc>
              <a:spcBef>
                <a:spcPts val="0"/>
              </a:spcBef>
              <a:spcAft>
                <a:spcPts val="0"/>
              </a:spcAft>
              <a:buClr>
                <a:schemeClr val="accent3"/>
              </a:buClr>
              <a:buSzPts val="2000"/>
              <a:buNone/>
              <a:defRPr sz="2000">
                <a:solidFill>
                  <a:schemeClr val="accent3"/>
                </a:solidFill>
              </a:defRPr>
            </a:lvl6pPr>
            <a:lvl7pPr lvl="6" algn="ctr">
              <a:lnSpc>
                <a:spcPct val="100000"/>
              </a:lnSpc>
              <a:spcBef>
                <a:spcPts val="0"/>
              </a:spcBef>
              <a:spcAft>
                <a:spcPts val="0"/>
              </a:spcAft>
              <a:buClr>
                <a:schemeClr val="accent3"/>
              </a:buClr>
              <a:buSzPts val="2000"/>
              <a:buNone/>
              <a:defRPr sz="2000">
                <a:solidFill>
                  <a:schemeClr val="accent3"/>
                </a:solidFill>
              </a:defRPr>
            </a:lvl7pPr>
            <a:lvl8pPr lvl="7" algn="ctr">
              <a:lnSpc>
                <a:spcPct val="100000"/>
              </a:lnSpc>
              <a:spcBef>
                <a:spcPts val="0"/>
              </a:spcBef>
              <a:spcAft>
                <a:spcPts val="0"/>
              </a:spcAft>
              <a:buClr>
                <a:schemeClr val="accent3"/>
              </a:buClr>
              <a:buSzPts val="2000"/>
              <a:buNone/>
              <a:defRPr sz="2000">
                <a:solidFill>
                  <a:schemeClr val="accent3"/>
                </a:solidFill>
              </a:defRPr>
            </a:lvl8pPr>
            <a:lvl9pPr lvl="8" algn="ctr">
              <a:lnSpc>
                <a:spcPct val="100000"/>
              </a:lnSpc>
              <a:spcBef>
                <a:spcPts val="0"/>
              </a:spcBef>
              <a:spcAft>
                <a:spcPts val="0"/>
              </a:spcAft>
              <a:buClr>
                <a:schemeClr val="accent3"/>
              </a:buClr>
              <a:buSzPts val="2000"/>
              <a:buNone/>
              <a:defRPr sz="2000">
                <a:solidFill>
                  <a:schemeClr val="accent3"/>
                </a:solidFill>
              </a:defRPr>
            </a:lvl9pPr>
          </a:lstStyle>
          <a:p/>
        </p:txBody>
      </p:sp>
      <p:sp>
        <p:nvSpPr>
          <p:cNvPr id="168" name="Google Shape;168;p57"/>
          <p:cNvSpPr txBox="1"/>
          <p:nvPr>
            <p:ph idx="13" type="subTitle"/>
          </p:nvPr>
        </p:nvSpPr>
        <p:spPr>
          <a:xfrm>
            <a:off x="4925525" y="3755739"/>
            <a:ext cx="25554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solidFill>
                  <a:schemeClr val="lt2"/>
                </a:solidFill>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169" name="Google Shape;169;p57"/>
          <p:cNvSpPr txBox="1"/>
          <p:nvPr>
            <p:ph idx="14" type="subTitle"/>
          </p:nvPr>
        </p:nvSpPr>
        <p:spPr>
          <a:xfrm>
            <a:off x="4746425" y="4034675"/>
            <a:ext cx="2913600" cy="405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70" name="Google Shape;170;p57"/>
          <p:cNvSpPr txBox="1"/>
          <p:nvPr>
            <p:ph idx="15" type="title"/>
          </p:nvPr>
        </p:nvSpPr>
        <p:spPr>
          <a:xfrm>
            <a:off x="2501700" y="583847"/>
            <a:ext cx="4140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1593" name="Shape 1593"/>
        <p:cNvGrpSpPr/>
        <p:nvPr/>
      </p:nvGrpSpPr>
      <p:grpSpPr>
        <a:xfrm>
          <a:off x="0" y="0"/>
          <a:ext cx="0" cy="0"/>
          <a:chOff x="0" y="0"/>
          <a:chExt cx="0" cy="0"/>
        </a:xfrm>
      </p:grpSpPr>
      <p:pic>
        <p:nvPicPr>
          <p:cNvPr id="1594" name="Google Shape;1594;p84"/>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595" name="Google Shape;1595;p84"/>
          <p:cNvGrpSpPr/>
          <p:nvPr/>
        </p:nvGrpSpPr>
        <p:grpSpPr>
          <a:xfrm rot="-610151">
            <a:off x="6906663" y="-740897"/>
            <a:ext cx="2643373" cy="2133296"/>
            <a:chOff x="-729163" y="3851975"/>
            <a:chExt cx="2464104" cy="1988620"/>
          </a:xfrm>
        </p:grpSpPr>
        <p:sp>
          <p:nvSpPr>
            <p:cNvPr id="1596" name="Google Shape;1596;p84"/>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84"/>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84"/>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84"/>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84"/>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84"/>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84"/>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84"/>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84"/>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84"/>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84"/>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84"/>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84"/>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84"/>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0" name="Google Shape;1610;p84"/>
          <p:cNvGrpSpPr/>
          <p:nvPr/>
        </p:nvGrpSpPr>
        <p:grpSpPr>
          <a:xfrm flipH="1" rot="-1824010">
            <a:off x="7664213" y="1926906"/>
            <a:ext cx="1540324" cy="2251708"/>
            <a:chOff x="-2055400" y="2385325"/>
            <a:chExt cx="1520600" cy="2222875"/>
          </a:xfrm>
        </p:grpSpPr>
        <p:grpSp>
          <p:nvGrpSpPr>
            <p:cNvPr id="1611" name="Google Shape;1611;p84"/>
            <p:cNvGrpSpPr/>
            <p:nvPr/>
          </p:nvGrpSpPr>
          <p:grpSpPr>
            <a:xfrm>
              <a:off x="-1858600" y="2385325"/>
              <a:ext cx="523125" cy="1635025"/>
              <a:chOff x="-1858600" y="2385325"/>
              <a:chExt cx="523125" cy="1635025"/>
            </a:xfrm>
          </p:grpSpPr>
          <p:sp>
            <p:nvSpPr>
              <p:cNvPr id="1612" name="Google Shape;1612;p84"/>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84"/>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84"/>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84"/>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6" name="Google Shape;1616;p84"/>
            <p:cNvGrpSpPr/>
            <p:nvPr/>
          </p:nvGrpSpPr>
          <p:grpSpPr>
            <a:xfrm>
              <a:off x="-1779100" y="2408800"/>
              <a:ext cx="1032750" cy="1807075"/>
              <a:chOff x="-1779100" y="2408800"/>
              <a:chExt cx="1032750" cy="1807075"/>
            </a:xfrm>
          </p:grpSpPr>
          <p:sp>
            <p:nvSpPr>
              <p:cNvPr id="1617" name="Google Shape;1617;p84"/>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84"/>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84"/>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84"/>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1" name="Google Shape;1621;p84"/>
            <p:cNvGrpSpPr/>
            <p:nvPr/>
          </p:nvGrpSpPr>
          <p:grpSpPr>
            <a:xfrm>
              <a:off x="-2055400" y="3174000"/>
              <a:ext cx="1520600" cy="1434200"/>
              <a:chOff x="-2055400" y="3174000"/>
              <a:chExt cx="1520600" cy="1434200"/>
            </a:xfrm>
          </p:grpSpPr>
          <p:sp>
            <p:nvSpPr>
              <p:cNvPr id="1622" name="Google Shape;1622;p84"/>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84"/>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84"/>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5" name="Google Shape;1625;p84"/>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6" name="Google Shape;1626;p84"/>
          <p:cNvGrpSpPr/>
          <p:nvPr/>
        </p:nvGrpSpPr>
        <p:grpSpPr>
          <a:xfrm rot="486688">
            <a:off x="-587522" y="-514396"/>
            <a:ext cx="2449162" cy="3023453"/>
            <a:chOff x="-623748" y="-350914"/>
            <a:chExt cx="2449151" cy="3023440"/>
          </a:xfrm>
        </p:grpSpPr>
        <p:grpSp>
          <p:nvGrpSpPr>
            <p:cNvPr id="1627" name="Google Shape;1627;p84"/>
            <p:cNvGrpSpPr/>
            <p:nvPr/>
          </p:nvGrpSpPr>
          <p:grpSpPr>
            <a:xfrm rot="1413719">
              <a:off x="224827" y="-308028"/>
              <a:ext cx="616248" cy="1925931"/>
              <a:chOff x="-1858600" y="2385325"/>
              <a:chExt cx="523125" cy="1635025"/>
            </a:xfrm>
          </p:grpSpPr>
          <p:sp>
            <p:nvSpPr>
              <p:cNvPr id="1628" name="Google Shape;1628;p84"/>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84"/>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84"/>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84"/>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2" name="Google Shape;1632;p84"/>
            <p:cNvGrpSpPr/>
            <p:nvPr/>
          </p:nvGrpSpPr>
          <p:grpSpPr>
            <a:xfrm rot="1413719">
              <a:off x="234082" y="-133704"/>
              <a:ext cx="1216593" cy="2128592"/>
              <a:chOff x="-1779100" y="2408800"/>
              <a:chExt cx="1032750" cy="1807075"/>
            </a:xfrm>
          </p:grpSpPr>
          <p:sp>
            <p:nvSpPr>
              <p:cNvPr id="1633" name="Google Shape;1633;p84"/>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84"/>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84"/>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84"/>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7" name="Google Shape;1637;p84"/>
            <p:cNvGrpSpPr/>
            <p:nvPr/>
          </p:nvGrpSpPr>
          <p:grpSpPr>
            <a:xfrm>
              <a:off x="-623748" y="407947"/>
              <a:ext cx="2317256" cy="2264579"/>
              <a:chOff x="-623748" y="407947"/>
              <a:chExt cx="2317256" cy="2264579"/>
            </a:xfrm>
          </p:grpSpPr>
          <p:grpSp>
            <p:nvGrpSpPr>
              <p:cNvPr id="1638" name="Google Shape;1638;p84"/>
              <p:cNvGrpSpPr/>
              <p:nvPr/>
            </p:nvGrpSpPr>
            <p:grpSpPr>
              <a:xfrm rot="1413719">
                <a:off x="-360763" y="695549"/>
                <a:ext cx="1791287" cy="1689375"/>
                <a:chOff x="-2055400" y="3174000"/>
                <a:chExt cx="1520600" cy="1434200"/>
              </a:xfrm>
            </p:grpSpPr>
            <p:sp>
              <p:nvSpPr>
                <p:cNvPr id="1639" name="Google Shape;1639;p84"/>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84"/>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84"/>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2" name="Google Shape;1642;p84"/>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43" name="Google Shape;1643;p84"/>
          <p:cNvGrpSpPr/>
          <p:nvPr/>
        </p:nvGrpSpPr>
        <p:grpSpPr>
          <a:xfrm flipH="1" rot="-400779">
            <a:off x="-698500" y="2049097"/>
            <a:ext cx="2133209" cy="1673699"/>
            <a:chOff x="-2415600" y="2986400"/>
            <a:chExt cx="1943075" cy="1524659"/>
          </a:xfrm>
        </p:grpSpPr>
        <p:sp>
          <p:nvSpPr>
            <p:cNvPr id="1644" name="Google Shape;1644;p84"/>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84"/>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84"/>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84"/>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84"/>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9" name="Google Shape;1649;p84"/>
            <p:cNvGrpSpPr/>
            <p:nvPr/>
          </p:nvGrpSpPr>
          <p:grpSpPr>
            <a:xfrm>
              <a:off x="-2218800" y="3088875"/>
              <a:ext cx="1598825" cy="1190475"/>
              <a:chOff x="-2218800" y="3088875"/>
              <a:chExt cx="1598825" cy="1190475"/>
            </a:xfrm>
          </p:grpSpPr>
          <p:sp>
            <p:nvSpPr>
              <p:cNvPr id="1650" name="Google Shape;1650;p84"/>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84"/>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52" name="Google Shape;1652;p84"/>
          <p:cNvGrpSpPr/>
          <p:nvPr/>
        </p:nvGrpSpPr>
        <p:grpSpPr>
          <a:xfrm flipH="1" rot="451339">
            <a:off x="-195782" y="3197317"/>
            <a:ext cx="1810813" cy="1871593"/>
            <a:chOff x="334100" y="971800"/>
            <a:chExt cx="1810984" cy="1871771"/>
          </a:xfrm>
        </p:grpSpPr>
        <p:sp>
          <p:nvSpPr>
            <p:cNvPr id="1653" name="Google Shape;1653;p84"/>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84"/>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55" name="Google Shape;1655;p84"/>
            <p:cNvGrpSpPr/>
            <p:nvPr/>
          </p:nvGrpSpPr>
          <p:grpSpPr>
            <a:xfrm>
              <a:off x="1214129" y="978980"/>
              <a:ext cx="913829" cy="1211840"/>
              <a:chOff x="1214129" y="978980"/>
              <a:chExt cx="913829" cy="1211840"/>
            </a:xfrm>
          </p:grpSpPr>
          <p:sp>
            <p:nvSpPr>
              <p:cNvPr id="1656" name="Google Shape;1656;p84"/>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84"/>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8" name="Google Shape;1658;p84"/>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84"/>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84"/>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61" name="Google Shape;1661;p84"/>
          <p:cNvSpPr/>
          <p:nvPr/>
        </p:nvSpPr>
        <p:spPr>
          <a:xfrm>
            <a:off x="2118340" y="1980703"/>
            <a:ext cx="4998000" cy="27114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84"/>
          <p:cNvSpPr/>
          <p:nvPr/>
        </p:nvSpPr>
        <p:spPr>
          <a:xfrm>
            <a:off x="2042115" y="1904503"/>
            <a:ext cx="4998000" cy="27114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84"/>
          <p:cNvSpPr txBox="1"/>
          <p:nvPr>
            <p:ph type="title"/>
          </p:nvPr>
        </p:nvSpPr>
        <p:spPr>
          <a:xfrm>
            <a:off x="1549900" y="535300"/>
            <a:ext cx="6044100" cy="10737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grpSp>
        <p:nvGrpSpPr>
          <p:cNvPr id="1664" name="Google Shape;1664;p84"/>
          <p:cNvGrpSpPr/>
          <p:nvPr/>
        </p:nvGrpSpPr>
        <p:grpSpPr>
          <a:xfrm flipH="1" rot="1946306">
            <a:off x="6754888" y="3850544"/>
            <a:ext cx="1827637" cy="1923754"/>
            <a:chOff x="1526600" y="450800"/>
            <a:chExt cx="4540675" cy="4779475"/>
          </a:xfrm>
        </p:grpSpPr>
        <p:sp>
          <p:nvSpPr>
            <p:cNvPr id="1665" name="Google Shape;1665;p84"/>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84"/>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84"/>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84"/>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84"/>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84"/>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84"/>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84"/>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73" name="Google Shape;1673;p84"/>
          <p:cNvSpPr txBox="1"/>
          <p:nvPr/>
        </p:nvSpPr>
        <p:spPr>
          <a:xfrm>
            <a:off x="2577725" y="3666125"/>
            <a:ext cx="3988500" cy="606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dk1"/>
                </a:solidFill>
                <a:latin typeface="Raleway"/>
                <a:ea typeface="Raleway"/>
                <a:cs typeface="Raleway"/>
                <a:sym typeface="Raleway"/>
              </a:rPr>
              <a:t>CREDITS: This presentation template was created by </a:t>
            </a:r>
            <a:r>
              <a:rPr b="0" i="0" lang="en" sz="1000" u="none" cap="none" strike="noStrike">
                <a:solidFill>
                  <a:schemeClr val="dk1"/>
                </a:solidFill>
                <a:uFill>
                  <a:noFill/>
                </a:uFill>
                <a:latin typeface="Raleway"/>
                <a:ea typeface="Raleway"/>
                <a:cs typeface="Raleway"/>
                <a:sym typeface="Raleway"/>
                <a:hlinkClick r:id="rId3">
                  <a:extLst>
                    <a:ext uri="{A12FA001-AC4F-418D-AE19-62706E023703}">
                      <ahyp:hlinkClr val="tx"/>
                    </a:ext>
                  </a:extLst>
                </a:hlinkClick>
              </a:rPr>
              <a:t>Slidesgo</a:t>
            </a:r>
            <a:r>
              <a:rPr b="0" i="0" lang="en" sz="1000" u="none" cap="none" strike="noStrike">
                <a:solidFill>
                  <a:schemeClr val="dk1"/>
                </a:solidFill>
                <a:latin typeface="Raleway"/>
                <a:ea typeface="Raleway"/>
                <a:cs typeface="Raleway"/>
                <a:sym typeface="Raleway"/>
              </a:rPr>
              <a:t>, including icons by </a:t>
            </a:r>
            <a:r>
              <a:rPr b="0" i="0" lang="en" sz="1000" u="none" cap="none" strike="noStrike">
                <a:solidFill>
                  <a:schemeClr val="dk1"/>
                </a:solidFill>
                <a:uFill>
                  <a:noFill/>
                </a:uFill>
                <a:latin typeface="Raleway"/>
                <a:ea typeface="Raleway"/>
                <a:cs typeface="Raleway"/>
                <a:sym typeface="Raleway"/>
                <a:hlinkClick r:id="rId4">
                  <a:extLst>
                    <a:ext uri="{A12FA001-AC4F-418D-AE19-62706E023703}">
                      <ahyp:hlinkClr val="tx"/>
                    </a:ext>
                  </a:extLst>
                </a:hlinkClick>
              </a:rPr>
              <a:t>Flaticon</a:t>
            </a:r>
            <a:r>
              <a:rPr b="0" i="0" lang="en" sz="1000" u="none" cap="none" strike="noStrike">
                <a:solidFill>
                  <a:schemeClr val="dk1"/>
                </a:solidFill>
                <a:latin typeface="Raleway"/>
                <a:ea typeface="Raleway"/>
                <a:cs typeface="Raleway"/>
                <a:sym typeface="Raleway"/>
              </a:rPr>
              <a:t> and infographics &amp; images by </a:t>
            </a:r>
            <a:r>
              <a:rPr b="0" i="0" lang="en" sz="1000" u="none" cap="none" strike="noStrike">
                <a:solidFill>
                  <a:schemeClr val="dk1"/>
                </a:solidFill>
                <a:uFill>
                  <a:noFill/>
                </a:uFill>
                <a:latin typeface="Raleway"/>
                <a:ea typeface="Raleway"/>
                <a:cs typeface="Raleway"/>
                <a:sym typeface="Raleway"/>
                <a:hlinkClick r:id="rId5">
                  <a:extLst>
                    <a:ext uri="{A12FA001-AC4F-418D-AE19-62706E023703}">
                      <ahyp:hlinkClr val="tx"/>
                    </a:ext>
                  </a:extLst>
                </a:hlinkClick>
              </a:rPr>
              <a:t>Freepik</a:t>
            </a:r>
            <a:endParaRPr b="0" i="0" sz="1000" u="none" cap="none" strike="noStrike">
              <a:solidFill>
                <a:schemeClr val="dk1"/>
              </a:solidFill>
              <a:latin typeface="Raleway"/>
              <a:ea typeface="Raleway"/>
              <a:cs typeface="Raleway"/>
              <a:sym typeface="Raleway"/>
            </a:endParaRPr>
          </a:p>
        </p:txBody>
      </p:sp>
      <p:sp>
        <p:nvSpPr>
          <p:cNvPr id="1674" name="Google Shape;1674;p84"/>
          <p:cNvSpPr txBox="1"/>
          <p:nvPr>
            <p:ph idx="1" type="subTitle"/>
          </p:nvPr>
        </p:nvSpPr>
        <p:spPr>
          <a:xfrm>
            <a:off x="2237250" y="1937850"/>
            <a:ext cx="4669500" cy="122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1675" name="Shape 1675"/>
        <p:cNvGrpSpPr/>
        <p:nvPr/>
      </p:nvGrpSpPr>
      <p:grpSpPr>
        <a:xfrm>
          <a:off x="0" y="0"/>
          <a:ext cx="0" cy="0"/>
          <a:chOff x="0" y="0"/>
          <a:chExt cx="0" cy="0"/>
        </a:xfrm>
      </p:grpSpPr>
      <p:pic>
        <p:nvPicPr>
          <p:cNvPr id="1676" name="Google Shape;1676;p85"/>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677" name="Google Shape;1677;p85"/>
          <p:cNvGrpSpPr/>
          <p:nvPr/>
        </p:nvGrpSpPr>
        <p:grpSpPr>
          <a:xfrm>
            <a:off x="709150" y="1254739"/>
            <a:ext cx="7726200" cy="3428563"/>
            <a:chOff x="709144" y="1137300"/>
            <a:chExt cx="7726200" cy="3546300"/>
          </a:xfrm>
        </p:grpSpPr>
        <p:sp>
          <p:nvSpPr>
            <p:cNvPr id="1678" name="Google Shape;1678;p85"/>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85"/>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 name="Google Shape;1680;p85"/>
          <p:cNvGrpSpPr/>
          <p:nvPr/>
        </p:nvGrpSpPr>
        <p:grpSpPr>
          <a:xfrm flipH="1" rot="-1126065">
            <a:off x="-629070" y="-553328"/>
            <a:ext cx="2524873" cy="2484117"/>
            <a:chOff x="7235136" y="-718586"/>
            <a:chExt cx="3031098" cy="2982169"/>
          </a:xfrm>
        </p:grpSpPr>
        <p:grpSp>
          <p:nvGrpSpPr>
            <p:cNvPr id="1681" name="Google Shape;1681;p85"/>
            <p:cNvGrpSpPr/>
            <p:nvPr/>
          </p:nvGrpSpPr>
          <p:grpSpPr>
            <a:xfrm flipH="1" rot="-4962260">
              <a:off x="7958573" y="-653239"/>
              <a:ext cx="596905" cy="1865484"/>
              <a:chOff x="-1858600" y="2385325"/>
              <a:chExt cx="523125" cy="1635025"/>
            </a:xfrm>
          </p:grpSpPr>
          <p:sp>
            <p:nvSpPr>
              <p:cNvPr id="1682" name="Google Shape;1682;p85"/>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85"/>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85"/>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85"/>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6" name="Google Shape;1686;p85"/>
            <p:cNvGrpSpPr/>
            <p:nvPr/>
          </p:nvGrpSpPr>
          <p:grpSpPr>
            <a:xfrm flipH="1" rot="-4962260">
              <a:off x="7743302" y="-357136"/>
              <a:ext cx="1178407" cy="2061785"/>
              <a:chOff x="-1779100" y="2408800"/>
              <a:chExt cx="1032750" cy="1807075"/>
            </a:xfrm>
          </p:grpSpPr>
          <p:sp>
            <p:nvSpPr>
              <p:cNvPr id="1687" name="Google Shape;1687;p85"/>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85"/>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85"/>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85"/>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1" name="Google Shape;1691;p85"/>
            <p:cNvGrpSpPr/>
            <p:nvPr/>
          </p:nvGrpSpPr>
          <p:grpSpPr>
            <a:xfrm flipH="1" rot="-3828478">
              <a:off x="7664521" y="-324334"/>
              <a:ext cx="2244381" cy="2193664"/>
              <a:chOff x="-623748" y="407947"/>
              <a:chExt cx="2317256" cy="2264579"/>
            </a:xfrm>
          </p:grpSpPr>
          <p:grpSp>
            <p:nvGrpSpPr>
              <p:cNvPr id="1692" name="Google Shape;1692;p85"/>
              <p:cNvGrpSpPr/>
              <p:nvPr/>
            </p:nvGrpSpPr>
            <p:grpSpPr>
              <a:xfrm rot="1413719">
                <a:off x="-360763" y="695549"/>
                <a:ext cx="1791287" cy="1689375"/>
                <a:chOff x="-2055400" y="3174000"/>
                <a:chExt cx="1520600" cy="1434200"/>
              </a:xfrm>
            </p:grpSpPr>
            <p:sp>
              <p:nvSpPr>
                <p:cNvPr id="1693" name="Google Shape;1693;p85"/>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85"/>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85"/>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6" name="Google Shape;1696;p85"/>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97" name="Google Shape;1697;p85"/>
          <p:cNvGrpSpPr/>
          <p:nvPr/>
        </p:nvGrpSpPr>
        <p:grpSpPr>
          <a:xfrm rot="400594">
            <a:off x="7823931" y="-688219"/>
            <a:ext cx="2189343" cy="1717897"/>
            <a:chOff x="-2415600" y="2986400"/>
            <a:chExt cx="1943075" cy="1524659"/>
          </a:xfrm>
        </p:grpSpPr>
        <p:sp>
          <p:nvSpPr>
            <p:cNvPr id="1698" name="Google Shape;1698;p85"/>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85"/>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85"/>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85"/>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85"/>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03" name="Google Shape;1703;p85"/>
            <p:cNvGrpSpPr/>
            <p:nvPr/>
          </p:nvGrpSpPr>
          <p:grpSpPr>
            <a:xfrm>
              <a:off x="-2218800" y="3088875"/>
              <a:ext cx="1598825" cy="1190475"/>
              <a:chOff x="-2218800" y="3088875"/>
              <a:chExt cx="1598825" cy="1190475"/>
            </a:xfrm>
          </p:grpSpPr>
          <p:sp>
            <p:nvSpPr>
              <p:cNvPr id="1704" name="Google Shape;1704;p85"/>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85"/>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706" name="Google Shape;1706;p85"/>
          <p:cNvGrpSpPr/>
          <p:nvPr/>
        </p:nvGrpSpPr>
        <p:grpSpPr>
          <a:xfrm rot="-1833772">
            <a:off x="6535658" y="-765253"/>
            <a:ext cx="1811043" cy="1871832"/>
            <a:chOff x="334100" y="971800"/>
            <a:chExt cx="1810984" cy="1871771"/>
          </a:xfrm>
        </p:grpSpPr>
        <p:sp>
          <p:nvSpPr>
            <p:cNvPr id="1707" name="Google Shape;1707;p85"/>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85"/>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09" name="Google Shape;1709;p85"/>
            <p:cNvGrpSpPr/>
            <p:nvPr/>
          </p:nvGrpSpPr>
          <p:grpSpPr>
            <a:xfrm>
              <a:off x="1214129" y="978980"/>
              <a:ext cx="913829" cy="1211840"/>
              <a:chOff x="1214129" y="978980"/>
              <a:chExt cx="913829" cy="1211840"/>
            </a:xfrm>
          </p:grpSpPr>
          <p:sp>
            <p:nvSpPr>
              <p:cNvPr id="1710" name="Google Shape;1710;p85"/>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85"/>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2" name="Google Shape;1712;p85"/>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85"/>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85"/>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5" name="Google Shape;1715;p85"/>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1716" name="Google Shape;1716;p85"/>
          <p:cNvSpPr txBox="1"/>
          <p:nvPr>
            <p:ph idx="1" type="body"/>
          </p:nvPr>
        </p:nvSpPr>
        <p:spPr>
          <a:xfrm>
            <a:off x="922575" y="1675725"/>
            <a:ext cx="3566400" cy="2586600"/>
          </a:xfrm>
          <a:prstGeom prst="rect">
            <a:avLst/>
          </a:prstGeom>
          <a:noFill/>
          <a:ln>
            <a:noFill/>
          </a:ln>
        </p:spPr>
        <p:txBody>
          <a:bodyPr anchorCtr="0" anchor="b"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17500" lvl="1" marL="914400" algn="l">
              <a:lnSpc>
                <a:spcPct val="115000"/>
              </a:lnSpc>
              <a:spcBef>
                <a:spcPts val="0"/>
              </a:spcBef>
              <a:spcAft>
                <a:spcPts val="0"/>
              </a:spcAft>
              <a:buClr>
                <a:srgbClr val="273638"/>
              </a:buClr>
              <a:buSzPts val="1400"/>
              <a:buFont typeface="Nunito"/>
              <a:buChar char="○"/>
              <a:defRPr/>
            </a:lvl2pPr>
            <a:lvl3pPr indent="-317500" lvl="2" marL="1371600" algn="l">
              <a:lnSpc>
                <a:spcPct val="115000"/>
              </a:lnSpc>
              <a:spcBef>
                <a:spcPts val="0"/>
              </a:spcBef>
              <a:spcAft>
                <a:spcPts val="0"/>
              </a:spcAft>
              <a:buClr>
                <a:srgbClr val="273638"/>
              </a:buClr>
              <a:buSzPts val="1400"/>
              <a:buFont typeface="Nunito"/>
              <a:buChar char="■"/>
              <a:defRPr/>
            </a:lvl3pPr>
            <a:lvl4pPr indent="-317500" lvl="3" marL="1828800" algn="l">
              <a:lnSpc>
                <a:spcPct val="115000"/>
              </a:lnSpc>
              <a:spcBef>
                <a:spcPts val="0"/>
              </a:spcBef>
              <a:spcAft>
                <a:spcPts val="0"/>
              </a:spcAft>
              <a:buClr>
                <a:srgbClr val="273638"/>
              </a:buClr>
              <a:buSzPts val="1400"/>
              <a:buFont typeface="Nunito"/>
              <a:buChar char="●"/>
              <a:defRPr/>
            </a:lvl4pPr>
            <a:lvl5pPr indent="-317500" lvl="4" marL="2286000" algn="l">
              <a:lnSpc>
                <a:spcPct val="115000"/>
              </a:lnSpc>
              <a:spcBef>
                <a:spcPts val="0"/>
              </a:spcBef>
              <a:spcAft>
                <a:spcPts val="0"/>
              </a:spcAft>
              <a:buClr>
                <a:srgbClr val="273638"/>
              </a:buClr>
              <a:buSzPts val="1400"/>
              <a:buFont typeface="Nunito"/>
              <a:buChar char="○"/>
              <a:defRPr/>
            </a:lvl5pPr>
            <a:lvl6pPr indent="-317500" lvl="5" marL="2743200" algn="l">
              <a:lnSpc>
                <a:spcPct val="115000"/>
              </a:lnSpc>
              <a:spcBef>
                <a:spcPts val="0"/>
              </a:spcBef>
              <a:spcAft>
                <a:spcPts val="0"/>
              </a:spcAft>
              <a:buClr>
                <a:srgbClr val="273638"/>
              </a:buClr>
              <a:buSzPts val="1400"/>
              <a:buFont typeface="Nunito"/>
              <a:buChar char="■"/>
              <a:defRPr/>
            </a:lvl6pPr>
            <a:lvl7pPr indent="-317500" lvl="6" marL="3200400" algn="l">
              <a:lnSpc>
                <a:spcPct val="115000"/>
              </a:lnSpc>
              <a:spcBef>
                <a:spcPts val="0"/>
              </a:spcBef>
              <a:spcAft>
                <a:spcPts val="0"/>
              </a:spcAft>
              <a:buClr>
                <a:srgbClr val="273638"/>
              </a:buClr>
              <a:buSzPts val="1400"/>
              <a:buFont typeface="Nunito"/>
              <a:buChar char="●"/>
              <a:defRPr/>
            </a:lvl7pPr>
            <a:lvl8pPr indent="-317500" lvl="7" marL="3657600" algn="l">
              <a:lnSpc>
                <a:spcPct val="115000"/>
              </a:lnSpc>
              <a:spcBef>
                <a:spcPts val="0"/>
              </a:spcBef>
              <a:spcAft>
                <a:spcPts val="0"/>
              </a:spcAft>
              <a:buClr>
                <a:srgbClr val="273638"/>
              </a:buClr>
              <a:buSzPts val="1400"/>
              <a:buFont typeface="Nunito"/>
              <a:buChar char="○"/>
              <a:defRPr/>
            </a:lvl8pPr>
            <a:lvl9pPr indent="-317500" lvl="8" marL="4114800" algn="l">
              <a:lnSpc>
                <a:spcPct val="115000"/>
              </a:lnSpc>
              <a:spcBef>
                <a:spcPts val="0"/>
              </a:spcBef>
              <a:spcAft>
                <a:spcPts val="0"/>
              </a:spcAft>
              <a:buClr>
                <a:srgbClr val="273638"/>
              </a:buClr>
              <a:buSzPts val="1400"/>
              <a:buFont typeface="Nunito"/>
              <a:buChar char="■"/>
              <a:defRPr/>
            </a:lvl9pPr>
          </a:lstStyle>
          <a:p/>
        </p:txBody>
      </p:sp>
      <p:sp>
        <p:nvSpPr>
          <p:cNvPr id="1717" name="Google Shape;1717;p85"/>
          <p:cNvSpPr txBox="1"/>
          <p:nvPr>
            <p:ph idx="2" type="body"/>
          </p:nvPr>
        </p:nvSpPr>
        <p:spPr>
          <a:xfrm>
            <a:off x="4655000" y="1675725"/>
            <a:ext cx="3566400" cy="2586600"/>
          </a:xfrm>
          <a:prstGeom prst="rect">
            <a:avLst/>
          </a:prstGeom>
          <a:noFill/>
          <a:ln>
            <a:noFill/>
          </a:ln>
        </p:spPr>
        <p:txBody>
          <a:bodyPr anchorCtr="0" anchor="b"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17500" lvl="1" marL="914400" algn="l">
              <a:lnSpc>
                <a:spcPct val="115000"/>
              </a:lnSpc>
              <a:spcBef>
                <a:spcPts val="0"/>
              </a:spcBef>
              <a:spcAft>
                <a:spcPts val="0"/>
              </a:spcAft>
              <a:buClr>
                <a:srgbClr val="273638"/>
              </a:buClr>
              <a:buSzPts val="1400"/>
              <a:buFont typeface="Nunito"/>
              <a:buChar char="○"/>
              <a:defRPr/>
            </a:lvl2pPr>
            <a:lvl3pPr indent="-317500" lvl="2" marL="1371600" algn="l">
              <a:lnSpc>
                <a:spcPct val="115000"/>
              </a:lnSpc>
              <a:spcBef>
                <a:spcPts val="0"/>
              </a:spcBef>
              <a:spcAft>
                <a:spcPts val="0"/>
              </a:spcAft>
              <a:buClr>
                <a:srgbClr val="273638"/>
              </a:buClr>
              <a:buSzPts val="1400"/>
              <a:buFont typeface="Nunito"/>
              <a:buChar char="■"/>
              <a:defRPr/>
            </a:lvl3pPr>
            <a:lvl4pPr indent="-317500" lvl="3" marL="1828800" algn="l">
              <a:lnSpc>
                <a:spcPct val="115000"/>
              </a:lnSpc>
              <a:spcBef>
                <a:spcPts val="0"/>
              </a:spcBef>
              <a:spcAft>
                <a:spcPts val="0"/>
              </a:spcAft>
              <a:buClr>
                <a:srgbClr val="273638"/>
              </a:buClr>
              <a:buSzPts val="1400"/>
              <a:buFont typeface="Nunito"/>
              <a:buChar char="●"/>
              <a:defRPr/>
            </a:lvl4pPr>
            <a:lvl5pPr indent="-317500" lvl="4" marL="2286000" algn="l">
              <a:lnSpc>
                <a:spcPct val="115000"/>
              </a:lnSpc>
              <a:spcBef>
                <a:spcPts val="0"/>
              </a:spcBef>
              <a:spcAft>
                <a:spcPts val="0"/>
              </a:spcAft>
              <a:buClr>
                <a:srgbClr val="273638"/>
              </a:buClr>
              <a:buSzPts val="1400"/>
              <a:buFont typeface="Nunito"/>
              <a:buChar char="○"/>
              <a:defRPr/>
            </a:lvl5pPr>
            <a:lvl6pPr indent="-317500" lvl="5" marL="2743200" algn="l">
              <a:lnSpc>
                <a:spcPct val="115000"/>
              </a:lnSpc>
              <a:spcBef>
                <a:spcPts val="0"/>
              </a:spcBef>
              <a:spcAft>
                <a:spcPts val="0"/>
              </a:spcAft>
              <a:buClr>
                <a:srgbClr val="273638"/>
              </a:buClr>
              <a:buSzPts val="1400"/>
              <a:buFont typeface="Nunito"/>
              <a:buChar char="■"/>
              <a:defRPr/>
            </a:lvl6pPr>
            <a:lvl7pPr indent="-317500" lvl="6" marL="3200400" algn="l">
              <a:lnSpc>
                <a:spcPct val="115000"/>
              </a:lnSpc>
              <a:spcBef>
                <a:spcPts val="0"/>
              </a:spcBef>
              <a:spcAft>
                <a:spcPts val="0"/>
              </a:spcAft>
              <a:buClr>
                <a:srgbClr val="273638"/>
              </a:buClr>
              <a:buSzPts val="1400"/>
              <a:buFont typeface="Nunito"/>
              <a:buChar char="●"/>
              <a:defRPr/>
            </a:lvl7pPr>
            <a:lvl8pPr indent="-317500" lvl="7" marL="3657600" algn="l">
              <a:lnSpc>
                <a:spcPct val="115000"/>
              </a:lnSpc>
              <a:spcBef>
                <a:spcPts val="0"/>
              </a:spcBef>
              <a:spcAft>
                <a:spcPts val="0"/>
              </a:spcAft>
              <a:buClr>
                <a:srgbClr val="273638"/>
              </a:buClr>
              <a:buSzPts val="1400"/>
              <a:buFont typeface="Nunito"/>
              <a:buChar char="○"/>
              <a:defRPr/>
            </a:lvl8pPr>
            <a:lvl9pPr indent="-317500" lvl="8" marL="4114800" algn="l">
              <a:lnSpc>
                <a:spcPct val="115000"/>
              </a:lnSpc>
              <a:spcBef>
                <a:spcPts val="0"/>
              </a:spcBef>
              <a:spcAft>
                <a:spcPts val="0"/>
              </a:spcAft>
              <a:buClr>
                <a:srgbClr val="273638"/>
              </a:buClr>
              <a:buSzPts val="1400"/>
              <a:buFont typeface="Nunito"/>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18" name="Shape 1718"/>
        <p:cNvGrpSpPr/>
        <p:nvPr/>
      </p:nvGrpSpPr>
      <p:grpSpPr>
        <a:xfrm>
          <a:off x="0" y="0"/>
          <a:ext cx="0" cy="0"/>
          <a:chOff x="0" y="0"/>
          <a:chExt cx="0" cy="0"/>
        </a:xfrm>
      </p:grpSpPr>
      <p:pic>
        <p:nvPicPr>
          <p:cNvPr id="1719" name="Google Shape;1719;p88"/>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720" name="Google Shape;1720;p88"/>
          <p:cNvGrpSpPr/>
          <p:nvPr/>
        </p:nvGrpSpPr>
        <p:grpSpPr>
          <a:xfrm>
            <a:off x="709144" y="1137300"/>
            <a:ext cx="7726200" cy="3546300"/>
            <a:chOff x="709144" y="1137300"/>
            <a:chExt cx="7726200" cy="3546300"/>
          </a:xfrm>
        </p:grpSpPr>
        <p:sp>
          <p:nvSpPr>
            <p:cNvPr id="1721" name="Google Shape;1721;p88"/>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88"/>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23" name="Google Shape;1723;p88"/>
          <p:cNvSpPr txBox="1"/>
          <p:nvPr>
            <p:ph idx="1" type="body"/>
          </p:nvPr>
        </p:nvSpPr>
        <p:spPr>
          <a:xfrm>
            <a:off x="859363" y="1225688"/>
            <a:ext cx="7425600" cy="33888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Clr>
                <a:srgbClr val="273638"/>
              </a:buClr>
              <a:buSzPts val="1400"/>
              <a:buChar char="●"/>
              <a:defRPr sz="1200"/>
            </a:lvl1pPr>
            <a:lvl2pPr indent="-317500" lvl="1" marL="914400" algn="l">
              <a:lnSpc>
                <a:spcPct val="115000"/>
              </a:lnSpc>
              <a:spcBef>
                <a:spcPts val="0"/>
              </a:spcBef>
              <a:spcAft>
                <a:spcPts val="0"/>
              </a:spcAft>
              <a:buClr>
                <a:srgbClr val="273638"/>
              </a:buClr>
              <a:buSzPts val="1400"/>
              <a:buChar char="○"/>
              <a:defRPr/>
            </a:lvl2pPr>
            <a:lvl3pPr indent="-317500" lvl="2" marL="1371600" algn="l">
              <a:lnSpc>
                <a:spcPct val="115000"/>
              </a:lnSpc>
              <a:spcBef>
                <a:spcPts val="0"/>
              </a:spcBef>
              <a:spcAft>
                <a:spcPts val="0"/>
              </a:spcAft>
              <a:buClr>
                <a:srgbClr val="273638"/>
              </a:buClr>
              <a:buSzPts val="1400"/>
              <a:buChar char="■"/>
              <a:defRPr/>
            </a:lvl3pPr>
            <a:lvl4pPr indent="-317500" lvl="3" marL="1828800" algn="l">
              <a:lnSpc>
                <a:spcPct val="115000"/>
              </a:lnSpc>
              <a:spcBef>
                <a:spcPts val="0"/>
              </a:spcBef>
              <a:spcAft>
                <a:spcPts val="0"/>
              </a:spcAft>
              <a:buClr>
                <a:srgbClr val="273638"/>
              </a:buClr>
              <a:buSzPts val="1400"/>
              <a:buChar char="●"/>
              <a:defRPr/>
            </a:lvl4pPr>
            <a:lvl5pPr indent="-317500" lvl="4" marL="2286000" algn="l">
              <a:lnSpc>
                <a:spcPct val="115000"/>
              </a:lnSpc>
              <a:spcBef>
                <a:spcPts val="0"/>
              </a:spcBef>
              <a:spcAft>
                <a:spcPts val="0"/>
              </a:spcAft>
              <a:buClr>
                <a:srgbClr val="273638"/>
              </a:buClr>
              <a:buSzPts val="1400"/>
              <a:buChar char="○"/>
              <a:defRPr/>
            </a:lvl5pPr>
            <a:lvl6pPr indent="-317500" lvl="5" marL="2743200" algn="l">
              <a:lnSpc>
                <a:spcPct val="115000"/>
              </a:lnSpc>
              <a:spcBef>
                <a:spcPts val="0"/>
              </a:spcBef>
              <a:spcAft>
                <a:spcPts val="0"/>
              </a:spcAft>
              <a:buClr>
                <a:srgbClr val="273638"/>
              </a:buClr>
              <a:buSzPts val="1400"/>
              <a:buChar char="■"/>
              <a:defRPr/>
            </a:lvl6pPr>
            <a:lvl7pPr indent="-317500" lvl="6" marL="3200400" algn="l">
              <a:lnSpc>
                <a:spcPct val="115000"/>
              </a:lnSpc>
              <a:spcBef>
                <a:spcPts val="0"/>
              </a:spcBef>
              <a:spcAft>
                <a:spcPts val="0"/>
              </a:spcAft>
              <a:buClr>
                <a:srgbClr val="273638"/>
              </a:buClr>
              <a:buSzPts val="1400"/>
              <a:buChar char="●"/>
              <a:defRPr/>
            </a:lvl7pPr>
            <a:lvl8pPr indent="-317500" lvl="7" marL="3657600" algn="l">
              <a:lnSpc>
                <a:spcPct val="115000"/>
              </a:lnSpc>
              <a:spcBef>
                <a:spcPts val="0"/>
              </a:spcBef>
              <a:spcAft>
                <a:spcPts val="0"/>
              </a:spcAft>
              <a:buClr>
                <a:srgbClr val="273638"/>
              </a:buClr>
              <a:buSzPts val="1400"/>
              <a:buChar char="○"/>
              <a:defRPr/>
            </a:lvl8pPr>
            <a:lvl9pPr indent="-317500" lvl="8" marL="4114800" algn="l">
              <a:lnSpc>
                <a:spcPct val="115000"/>
              </a:lnSpc>
              <a:spcBef>
                <a:spcPts val="0"/>
              </a:spcBef>
              <a:spcAft>
                <a:spcPts val="0"/>
              </a:spcAft>
              <a:buClr>
                <a:srgbClr val="273638"/>
              </a:buClr>
              <a:buSzPts val="1400"/>
              <a:buChar char="■"/>
              <a:defRPr/>
            </a:lvl9pPr>
          </a:lstStyle>
          <a:p/>
        </p:txBody>
      </p:sp>
      <p:grpSp>
        <p:nvGrpSpPr>
          <p:cNvPr id="1724" name="Google Shape;1724;p88"/>
          <p:cNvGrpSpPr/>
          <p:nvPr/>
        </p:nvGrpSpPr>
        <p:grpSpPr>
          <a:xfrm flipH="1" rot="755454">
            <a:off x="7718630" y="-618204"/>
            <a:ext cx="2157167" cy="2662990"/>
            <a:chOff x="-623748" y="-350914"/>
            <a:chExt cx="2449151" cy="3023440"/>
          </a:xfrm>
        </p:grpSpPr>
        <p:grpSp>
          <p:nvGrpSpPr>
            <p:cNvPr id="1725" name="Google Shape;1725;p88"/>
            <p:cNvGrpSpPr/>
            <p:nvPr/>
          </p:nvGrpSpPr>
          <p:grpSpPr>
            <a:xfrm rot="1413719">
              <a:off x="224827" y="-308028"/>
              <a:ext cx="616248" cy="1925931"/>
              <a:chOff x="-1858600" y="2385325"/>
              <a:chExt cx="523125" cy="1635025"/>
            </a:xfrm>
          </p:grpSpPr>
          <p:sp>
            <p:nvSpPr>
              <p:cNvPr id="1726" name="Google Shape;1726;p88"/>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88"/>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88"/>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88"/>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0" name="Google Shape;1730;p88"/>
            <p:cNvGrpSpPr/>
            <p:nvPr/>
          </p:nvGrpSpPr>
          <p:grpSpPr>
            <a:xfrm rot="1413719">
              <a:off x="234082" y="-133704"/>
              <a:ext cx="1216593" cy="2128592"/>
              <a:chOff x="-1779100" y="2408800"/>
              <a:chExt cx="1032750" cy="1807075"/>
            </a:xfrm>
          </p:grpSpPr>
          <p:sp>
            <p:nvSpPr>
              <p:cNvPr id="1731" name="Google Shape;1731;p88"/>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88"/>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88"/>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88"/>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5" name="Google Shape;1735;p88"/>
            <p:cNvGrpSpPr/>
            <p:nvPr/>
          </p:nvGrpSpPr>
          <p:grpSpPr>
            <a:xfrm>
              <a:off x="-623748" y="407947"/>
              <a:ext cx="2317256" cy="2264579"/>
              <a:chOff x="-623748" y="407947"/>
              <a:chExt cx="2317256" cy="2264579"/>
            </a:xfrm>
          </p:grpSpPr>
          <p:grpSp>
            <p:nvGrpSpPr>
              <p:cNvPr id="1736" name="Google Shape;1736;p88"/>
              <p:cNvGrpSpPr/>
              <p:nvPr/>
            </p:nvGrpSpPr>
            <p:grpSpPr>
              <a:xfrm rot="1413719">
                <a:off x="-360763" y="695549"/>
                <a:ext cx="1791287" cy="1689375"/>
                <a:chOff x="-2055400" y="3174000"/>
                <a:chExt cx="1520600" cy="1434200"/>
              </a:xfrm>
            </p:grpSpPr>
            <p:sp>
              <p:nvSpPr>
                <p:cNvPr id="1737" name="Google Shape;1737;p88"/>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88"/>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88"/>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40" name="Google Shape;1740;p88"/>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741" name="Google Shape;1741;p88"/>
          <p:cNvSpPr txBox="1"/>
          <p:nvPr>
            <p:ph type="title"/>
          </p:nvPr>
        </p:nvSpPr>
        <p:spPr>
          <a:xfrm>
            <a:off x="859375" y="572075"/>
            <a:ext cx="52422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42" name="Shape 1742"/>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1743" name="Shape 1743"/>
        <p:cNvGrpSpPr/>
        <p:nvPr/>
      </p:nvGrpSpPr>
      <p:grpSpPr>
        <a:xfrm>
          <a:off x="0" y="0"/>
          <a:ext cx="0" cy="0"/>
          <a:chOff x="0" y="0"/>
          <a:chExt cx="0" cy="0"/>
        </a:xfrm>
      </p:grpSpPr>
      <p:pic>
        <p:nvPicPr>
          <p:cNvPr id="1744" name="Google Shape;1744;p90"/>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745" name="Google Shape;1745;p90"/>
          <p:cNvGrpSpPr/>
          <p:nvPr/>
        </p:nvGrpSpPr>
        <p:grpSpPr>
          <a:xfrm flipH="1" rot="963590">
            <a:off x="-261770" y="-757972"/>
            <a:ext cx="2643665" cy="2133532"/>
            <a:chOff x="-729163" y="3851975"/>
            <a:chExt cx="2464104" cy="1988620"/>
          </a:xfrm>
        </p:grpSpPr>
        <p:sp>
          <p:nvSpPr>
            <p:cNvPr id="1746" name="Google Shape;1746;p90"/>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90"/>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90"/>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90"/>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90"/>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90"/>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90"/>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90"/>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90"/>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90"/>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90"/>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90"/>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90"/>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90"/>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0" name="Google Shape;1760;p90"/>
          <p:cNvGrpSpPr/>
          <p:nvPr/>
        </p:nvGrpSpPr>
        <p:grpSpPr>
          <a:xfrm rot="3429524">
            <a:off x="-297982" y="582342"/>
            <a:ext cx="1827779" cy="1923904"/>
            <a:chOff x="1526600" y="450800"/>
            <a:chExt cx="4540675" cy="4779475"/>
          </a:xfrm>
        </p:grpSpPr>
        <p:sp>
          <p:nvSpPr>
            <p:cNvPr id="1761" name="Google Shape;1761;p90"/>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90"/>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90"/>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90"/>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90"/>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90"/>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90"/>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90"/>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9" name="Google Shape;1769;p90"/>
          <p:cNvGrpSpPr/>
          <p:nvPr/>
        </p:nvGrpSpPr>
        <p:grpSpPr>
          <a:xfrm flipH="1" rot="-9827298">
            <a:off x="-207474" y="3361122"/>
            <a:ext cx="2535078" cy="2494156"/>
            <a:chOff x="7235136" y="-718586"/>
            <a:chExt cx="3031098" cy="2982169"/>
          </a:xfrm>
        </p:grpSpPr>
        <p:grpSp>
          <p:nvGrpSpPr>
            <p:cNvPr id="1770" name="Google Shape;1770;p90"/>
            <p:cNvGrpSpPr/>
            <p:nvPr/>
          </p:nvGrpSpPr>
          <p:grpSpPr>
            <a:xfrm flipH="1" rot="-4962260">
              <a:off x="7958573" y="-653239"/>
              <a:ext cx="596905" cy="1865484"/>
              <a:chOff x="-1858600" y="2385325"/>
              <a:chExt cx="523125" cy="1635025"/>
            </a:xfrm>
          </p:grpSpPr>
          <p:sp>
            <p:nvSpPr>
              <p:cNvPr id="1771" name="Google Shape;1771;p9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9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9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9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5" name="Google Shape;1775;p90"/>
            <p:cNvGrpSpPr/>
            <p:nvPr/>
          </p:nvGrpSpPr>
          <p:grpSpPr>
            <a:xfrm flipH="1" rot="-4962260">
              <a:off x="7743302" y="-357136"/>
              <a:ext cx="1178407" cy="2061785"/>
              <a:chOff x="-1779100" y="2408800"/>
              <a:chExt cx="1032750" cy="1807075"/>
            </a:xfrm>
          </p:grpSpPr>
          <p:sp>
            <p:nvSpPr>
              <p:cNvPr id="1776" name="Google Shape;1776;p90"/>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90"/>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90"/>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90"/>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0" name="Google Shape;1780;p90"/>
            <p:cNvGrpSpPr/>
            <p:nvPr/>
          </p:nvGrpSpPr>
          <p:grpSpPr>
            <a:xfrm flipH="1" rot="-3828478">
              <a:off x="7664521" y="-324334"/>
              <a:ext cx="2244381" cy="2193664"/>
              <a:chOff x="-623748" y="407947"/>
              <a:chExt cx="2317256" cy="2264579"/>
            </a:xfrm>
          </p:grpSpPr>
          <p:grpSp>
            <p:nvGrpSpPr>
              <p:cNvPr id="1781" name="Google Shape;1781;p90"/>
              <p:cNvGrpSpPr/>
              <p:nvPr/>
            </p:nvGrpSpPr>
            <p:grpSpPr>
              <a:xfrm rot="1413719">
                <a:off x="-360763" y="695549"/>
                <a:ext cx="1791287" cy="1689375"/>
                <a:chOff x="-2055400" y="3174000"/>
                <a:chExt cx="1520600" cy="1434200"/>
              </a:xfrm>
            </p:grpSpPr>
            <p:sp>
              <p:nvSpPr>
                <p:cNvPr id="1782" name="Google Shape;1782;p90"/>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90"/>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90"/>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5" name="Google Shape;1785;p90"/>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786" name="Google Shape;1786;p90"/>
          <p:cNvGrpSpPr/>
          <p:nvPr/>
        </p:nvGrpSpPr>
        <p:grpSpPr>
          <a:xfrm rot="10424794">
            <a:off x="7872109" y="-480315"/>
            <a:ext cx="2101988" cy="1676390"/>
            <a:chOff x="-874852" y="3661983"/>
            <a:chExt cx="2044302" cy="1580084"/>
          </a:xfrm>
        </p:grpSpPr>
        <p:grpSp>
          <p:nvGrpSpPr>
            <p:cNvPr id="1787" name="Google Shape;1787;p90"/>
            <p:cNvGrpSpPr/>
            <p:nvPr/>
          </p:nvGrpSpPr>
          <p:grpSpPr>
            <a:xfrm flipH="1" rot="5249857">
              <a:off x="48808" y="4095917"/>
              <a:ext cx="537972" cy="1681428"/>
              <a:chOff x="-1858600" y="2385325"/>
              <a:chExt cx="523125" cy="1635025"/>
            </a:xfrm>
          </p:grpSpPr>
          <p:sp>
            <p:nvSpPr>
              <p:cNvPr id="1788" name="Google Shape;1788;p9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9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9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9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2" name="Google Shape;1792;p90"/>
            <p:cNvGrpSpPr/>
            <p:nvPr/>
          </p:nvGrpSpPr>
          <p:grpSpPr>
            <a:xfrm flipH="1" rot="5249857">
              <a:off x="-340747" y="3668895"/>
              <a:ext cx="1062060" cy="1858361"/>
              <a:chOff x="-1779100" y="2408800"/>
              <a:chExt cx="1032750" cy="1807075"/>
            </a:xfrm>
          </p:grpSpPr>
          <p:sp>
            <p:nvSpPr>
              <p:cNvPr id="1793" name="Google Shape;1793;p90"/>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90"/>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90"/>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90"/>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7" name="Google Shape;1797;p90"/>
            <p:cNvGrpSpPr/>
            <p:nvPr/>
          </p:nvGrpSpPr>
          <p:grpSpPr>
            <a:xfrm flipH="1" rot="2700000">
              <a:off x="-365668" y="3606652"/>
              <a:ext cx="531184" cy="1660213"/>
              <a:chOff x="-1858600" y="2385325"/>
              <a:chExt cx="523125" cy="1635025"/>
            </a:xfrm>
          </p:grpSpPr>
          <p:sp>
            <p:nvSpPr>
              <p:cNvPr id="1798" name="Google Shape;1798;p9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9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9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9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02" name="Google Shape;1802;p90"/>
          <p:cNvGrpSpPr/>
          <p:nvPr/>
        </p:nvGrpSpPr>
        <p:grpSpPr>
          <a:xfrm rot="5170076">
            <a:off x="7747652" y="3954174"/>
            <a:ext cx="1827621" cy="1923738"/>
            <a:chOff x="1526600" y="450800"/>
            <a:chExt cx="4540675" cy="4779475"/>
          </a:xfrm>
        </p:grpSpPr>
        <p:sp>
          <p:nvSpPr>
            <p:cNvPr id="1803" name="Google Shape;1803;p90"/>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90"/>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90"/>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90"/>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90"/>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90"/>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90"/>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90"/>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6">
    <p:spTree>
      <p:nvGrpSpPr>
        <p:cNvPr id="1811" name="Shape 1811"/>
        <p:cNvGrpSpPr/>
        <p:nvPr/>
      </p:nvGrpSpPr>
      <p:grpSpPr>
        <a:xfrm>
          <a:off x="0" y="0"/>
          <a:ext cx="0" cy="0"/>
          <a:chOff x="0" y="0"/>
          <a:chExt cx="0" cy="0"/>
        </a:xfrm>
      </p:grpSpPr>
      <p:pic>
        <p:nvPicPr>
          <p:cNvPr id="1812" name="Google Shape;1812;p91"/>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813" name="Google Shape;1813;p91"/>
          <p:cNvGrpSpPr/>
          <p:nvPr/>
        </p:nvGrpSpPr>
        <p:grpSpPr>
          <a:xfrm flipH="1" rot="-1529531">
            <a:off x="-954998" y="-633994"/>
            <a:ext cx="2743840" cy="2699548"/>
            <a:chOff x="7235136" y="-718586"/>
            <a:chExt cx="3031098" cy="2982169"/>
          </a:xfrm>
        </p:grpSpPr>
        <p:grpSp>
          <p:nvGrpSpPr>
            <p:cNvPr id="1814" name="Google Shape;1814;p91"/>
            <p:cNvGrpSpPr/>
            <p:nvPr/>
          </p:nvGrpSpPr>
          <p:grpSpPr>
            <a:xfrm flipH="1" rot="-4962260">
              <a:off x="7958573" y="-653239"/>
              <a:ext cx="596905" cy="1865484"/>
              <a:chOff x="-1858600" y="2385325"/>
              <a:chExt cx="523125" cy="1635025"/>
            </a:xfrm>
          </p:grpSpPr>
          <p:sp>
            <p:nvSpPr>
              <p:cNvPr id="1815" name="Google Shape;1815;p91"/>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91"/>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91"/>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91"/>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9" name="Google Shape;1819;p91"/>
            <p:cNvGrpSpPr/>
            <p:nvPr/>
          </p:nvGrpSpPr>
          <p:grpSpPr>
            <a:xfrm flipH="1" rot="-4962260">
              <a:off x="7743302" y="-357136"/>
              <a:ext cx="1178407" cy="2061785"/>
              <a:chOff x="-1779100" y="2408800"/>
              <a:chExt cx="1032750" cy="1807075"/>
            </a:xfrm>
          </p:grpSpPr>
          <p:sp>
            <p:nvSpPr>
              <p:cNvPr id="1820" name="Google Shape;1820;p91"/>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91"/>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91"/>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91"/>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4" name="Google Shape;1824;p91"/>
            <p:cNvGrpSpPr/>
            <p:nvPr/>
          </p:nvGrpSpPr>
          <p:grpSpPr>
            <a:xfrm flipH="1" rot="-3828478">
              <a:off x="7664521" y="-324334"/>
              <a:ext cx="2244381" cy="2193664"/>
              <a:chOff x="-623748" y="407947"/>
              <a:chExt cx="2317256" cy="2264579"/>
            </a:xfrm>
          </p:grpSpPr>
          <p:grpSp>
            <p:nvGrpSpPr>
              <p:cNvPr id="1825" name="Google Shape;1825;p91"/>
              <p:cNvGrpSpPr/>
              <p:nvPr/>
            </p:nvGrpSpPr>
            <p:grpSpPr>
              <a:xfrm rot="1413719">
                <a:off x="-360763" y="695549"/>
                <a:ext cx="1791287" cy="1689375"/>
                <a:chOff x="-2055400" y="3174000"/>
                <a:chExt cx="1520600" cy="1434200"/>
              </a:xfrm>
            </p:grpSpPr>
            <p:sp>
              <p:nvSpPr>
                <p:cNvPr id="1826" name="Google Shape;1826;p91"/>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91"/>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91"/>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9" name="Google Shape;1829;p91"/>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0" name="Google Shape;1830;p91"/>
          <p:cNvGrpSpPr/>
          <p:nvPr/>
        </p:nvGrpSpPr>
        <p:grpSpPr>
          <a:xfrm rot="6549583">
            <a:off x="8069153" y="-193178"/>
            <a:ext cx="1855790" cy="1819887"/>
            <a:chOff x="7928300" y="-514224"/>
            <a:chExt cx="1855805" cy="1819901"/>
          </a:xfrm>
        </p:grpSpPr>
        <p:sp>
          <p:nvSpPr>
            <p:cNvPr id="1831" name="Google Shape;1831;p91"/>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91"/>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91"/>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91"/>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91"/>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91"/>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91"/>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91"/>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91"/>
            <p:cNvSpPr/>
            <p:nvPr/>
          </p:nvSpPr>
          <p:spPr>
            <a:xfrm>
              <a:off x="8681179" y="383867"/>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0" name="Google Shape;1840;p91"/>
          <p:cNvGrpSpPr/>
          <p:nvPr/>
        </p:nvGrpSpPr>
        <p:grpSpPr>
          <a:xfrm rot="495391">
            <a:off x="8039094" y="971709"/>
            <a:ext cx="1916588" cy="2062600"/>
            <a:chOff x="-700138" y="3808702"/>
            <a:chExt cx="1916656" cy="2062674"/>
          </a:xfrm>
        </p:grpSpPr>
        <p:sp>
          <p:nvSpPr>
            <p:cNvPr id="1841" name="Google Shape;1841;p91"/>
            <p:cNvSpPr/>
            <p:nvPr/>
          </p:nvSpPr>
          <p:spPr>
            <a:xfrm rot="-1128775">
              <a:off x="-425908" y="4068745"/>
              <a:ext cx="1419635" cy="1616920"/>
            </a:xfrm>
            <a:custGeom>
              <a:rect b="b" l="l" r="r" t="t"/>
              <a:pathLst>
                <a:path extrusionOk="0" h="44528" w="39095">
                  <a:moveTo>
                    <a:pt x="26633" y="0"/>
                  </a:moveTo>
                  <a:cubicBezTo>
                    <a:pt x="26552" y="0"/>
                    <a:pt x="26469" y="13"/>
                    <a:pt x="26386" y="38"/>
                  </a:cubicBezTo>
                  <a:lnTo>
                    <a:pt x="0" y="8878"/>
                  </a:lnTo>
                  <a:lnTo>
                    <a:pt x="11575" y="43436"/>
                  </a:lnTo>
                  <a:cubicBezTo>
                    <a:pt x="11787" y="44097"/>
                    <a:pt x="12397" y="44528"/>
                    <a:pt x="13057" y="44528"/>
                  </a:cubicBezTo>
                  <a:cubicBezTo>
                    <a:pt x="13229" y="44528"/>
                    <a:pt x="13404" y="44499"/>
                    <a:pt x="13577" y="44437"/>
                  </a:cubicBezTo>
                  <a:lnTo>
                    <a:pt x="38494" y="36097"/>
                  </a:lnTo>
                  <a:cubicBezTo>
                    <a:pt x="38861" y="35964"/>
                    <a:pt x="39095" y="35530"/>
                    <a:pt x="38961" y="35130"/>
                  </a:cubicBezTo>
                  <a:lnTo>
                    <a:pt x="27386" y="538"/>
                  </a:lnTo>
                  <a:cubicBezTo>
                    <a:pt x="27279" y="215"/>
                    <a:pt x="26975" y="0"/>
                    <a:pt x="26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91"/>
            <p:cNvSpPr/>
            <p:nvPr/>
          </p:nvSpPr>
          <p:spPr>
            <a:xfrm rot="-1128775">
              <a:off x="-474625" y="3993204"/>
              <a:ext cx="1414805" cy="1633006"/>
            </a:xfrm>
            <a:custGeom>
              <a:rect b="b" l="l" r="r" t="t"/>
              <a:pathLst>
                <a:path extrusionOk="0" h="44971" w="38962">
                  <a:moveTo>
                    <a:pt x="26500" y="0"/>
                  </a:moveTo>
                  <a:cubicBezTo>
                    <a:pt x="26418" y="0"/>
                    <a:pt x="26335" y="12"/>
                    <a:pt x="26252" y="38"/>
                  </a:cubicBezTo>
                  <a:lnTo>
                    <a:pt x="867" y="8544"/>
                  </a:lnTo>
                  <a:cubicBezTo>
                    <a:pt x="300" y="8744"/>
                    <a:pt x="0" y="9345"/>
                    <a:pt x="200" y="9912"/>
                  </a:cubicBezTo>
                  <a:lnTo>
                    <a:pt x="11942" y="44970"/>
                  </a:lnTo>
                  <a:lnTo>
                    <a:pt x="38327" y="36131"/>
                  </a:lnTo>
                  <a:cubicBezTo>
                    <a:pt x="38761" y="35997"/>
                    <a:pt x="38961" y="35563"/>
                    <a:pt x="38828" y="35163"/>
                  </a:cubicBezTo>
                  <a:lnTo>
                    <a:pt x="27253" y="538"/>
                  </a:lnTo>
                  <a:cubicBezTo>
                    <a:pt x="27145" y="215"/>
                    <a:pt x="26841" y="0"/>
                    <a:pt x="26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91"/>
            <p:cNvSpPr/>
            <p:nvPr/>
          </p:nvSpPr>
          <p:spPr>
            <a:xfrm rot="-1128775">
              <a:off x="411142" y="5063464"/>
              <a:ext cx="300449" cy="167182"/>
            </a:xfrm>
            <a:custGeom>
              <a:rect b="b" l="l" r="r" t="t"/>
              <a:pathLst>
                <a:path extrusionOk="0" fill="none" h="4604" w="8274">
                  <a:moveTo>
                    <a:pt x="835" y="1935"/>
                  </a:moveTo>
                  <a:lnTo>
                    <a:pt x="6539" y="0"/>
                  </a:lnTo>
                  <a:moveTo>
                    <a:pt x="1" y="3202"/>
                  </a:moveTo>
                  <a:lnTo>
                    <a:pt x="7973" y="534"/>
                  </a:lnTo>
                  <a:moveTo>
                    <a:pt x="335" y="4103"/>
                  </a:moveTo>
                  <a:lnTo>
                    <a:pt x="8274" y="1435"/>
                  </a:lnTo>
                  <a:moveTo>
                    <a:pt x="1736" y="4603"/>
                  </a:moveTo>
                  <a:lnTo>
                    <a:pt x="7440" y="2702"/>
                  </a:lnTo>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91"/>
            <p:cNvSpPr/>
            <p:nvPr/>
          </p:nvSpPr>
          <p:spPr>
            <a:xfrm rot="-1128775">
              <a:off x="206184" y="5200882"/>
              <a:ext cx="918160" cy="352049"/>
            </a:xfrm>
            <a:custGeom>
              <a:rect b="b" l="l" r="r" t="t"/>
              <a:pathLst>
                <a:path extrusionOk="0" h="9695" w="25285">
                  <a:moveTo>
                    <a:pt x="24884" y="1"/>
                  </a:moveTo>
                  <a:lnTo>
                    <a:pt x="0" y="8340"/>
                  </a:lnTo>
                  <a:lnTo>
                    <a:pt x="267" y="9107"/>
                  </a:lnTo>
                  <a:cubicBezTo>
                    <a:pt x="371" y="9473"/>
                    <a:pt x="700" y="9695"/>
                    <a:pt x="1061" y="9695"/>
                  </a:cubicBezTo>
                  <a:cubicBezTo>
                    <a:pt x="1162" y="9695"/>
                    <a:pt x="1266" y="9678"/>
                    <a:pt x="1368" y="9641"/>
                  </a:cubicBezTo>
                  <a:lnTo>
                    <a:pt x="24618" y="1869"/>
                  </a:lnTo>
                  <a:cubicBezTo>
                    <a:pt x="25051" y="1736"/>
                    <a:pt x="25285" y="1235"/>
                    <a:pt x="25151" y="835"/>
                  </a:cubicBezTo>
                  <a:lnTo>
                    <a:pt x="248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91"/>
            <p:cNvSpPr/>
            <p:nvPr/>
          </p:nvSpPr>
          <p:spPr>
            <a:xfrm rot="-1128775">
              <a:off x="-404925" y="4413984"/>
              <a:ext cx="539022" cy="1345775"/>
            </a:xfrm>
            <a:custGeom>
              <a:rect b="b" l="l" r="r" t="t"/>
              <a:pathLst>
                <a:path extrusionOk="0" h="37061" w="14844">
                  <a:moveTo>
                    <a:pt x="2769" y="0"/>
                  </a:moveTo>
                  <a:lnTo>
                    <a:pt x="867" y="634"/>
                  </a:lnTo>
                  <a:cubicBezTo>
                    <a:pt x="300" y="834"/>
                    <a:pt x="0" y="1435"/>
                    <a:pt x="200" y="2002"/>
                  </a:cubicBezTo>
                  <a:lnTo>
                    <a:pt x="11942" y="37060"/>
                  </a:lnTo>
                  <a:lnTo>
                    <a:pt x="14844" y="36093"/>
                  </a:lnTo>
                  <a:lnTo>
                    <a:pt x="27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91"/>
            <p:cNvSpPr/>
            <p:nvPr/>
          </p:nvSpPr>
          <p:spPr>
            <a:xfrm rot="-1128775">
              <a:off x="-276077" y="4234377"/>
              <a:ext cx="661395" cy="495483"/>
            </a:xfrm>
            <a:custGeom>
              <a:rect b="b" l="l" r="r" t="t"/>
              <a:pathLst>
                <a:path extrusionOk="0" fill="none" h="13645" w="18214">
                  <a:moveTo>
                    <a:pt x="18214" y="7373"/>
                  </a:moveTo>
                  <a:lnTo>
                    <a:pt x="16045" y="935"/>
                  </a:lnTo>
                  <a:cubicBezTo>
                    <a:pt x="15278" y="1202"/>
                    <a:pt x="14444" y="802"/>
                    <a:pt x="14177" y="1"/>
                  </a:cubicBezTo>
                  <a:lnTo>
                    <a:pt x="935" y="4437"/>
                  </a:lnTo>
                  <a:cubicBezTo>
                    <a:pt x="1201" y="5205"/>
                    <a:pt x="801" y="6039"/>
                    <a:pt x="1" y="6305"/>
                  </a:cubicBezTo>
                  <a:lnTo>
                    <a:pt x="2169" y="12743"/>
                  </a:lnTo>
                  <a:cubicBezTo>
                    <a:pt x="2936" y="12477"/>
                    <a:pt x="3770" y="12877"/>
                    <a:pt x="4037" y="13644"/>
                  </a:cubicBezTo>
                  <a:lnTo>
                    <a:pt x="17280" y="9241"/>
                  </a:lnTo>
                  <a:cubicBezTo>
                    <a:pt x="17013" y="8440"/>
                    <a:pt x="17413" y="7606"/>
                    <a:pt x="18214" y="7373"/>
                  </a:cubicBez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91"/>
            <p:cNvSpPr/>
            <p:nvPr/>
          </p:nvSpPr>
          <p:spPr>
            <a:xfrm rot="-1128775">
              <a:off x="201603" y="5203043"/>
              <a:ext cx="909699" cy="322237"/>
            </a:xfrm>
            <a:custGeom>
              <a:rect b="b" l="l" r="r" t="t"/>
              <a:pathLst>
                <a:path extrusionOk="0" h="8874" w="25052">
                  <a:moveTo>
                    <a:pt x="24884" y="1"/>
                  </a:moveTo>
                  <a:lnTo>
                    <a:pt x="0" y="8340"/>
                  </a:lnTo>
                  <a:lnTo>
                    <a:pt x="200" y="8874"/>
                  </a:lnTo>
                  <a:lnTo>
                    <a:pt x="25051" y="568"/>
                  </a:lnTo>
                  <a:lnTo>
                    <a:pt x="248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91"/>
            <p:cNvSpPr/>
            <p:nvPr/>
          </p:nvSpPr>
          <p:spPr>
            <a:xfrm rot="-1128775">
              <a:off x="222822" y="5233880"/>
              <a:ext cx="902437" cy="311343"/>
            </a:xfrm>
            <a:custGeom>
              <a:rect b="b" l="l" r="r" t="t"/>
              <a:pathLst>
                <a:path extrusionOk="0" h="8574" w="24852">
                  <a:moveTo>
                    <a:pt x="24852" y="0"/>
                  </a:moveTo>
                  <a:lnTo>
                    <a:pt x="1" y="8340"/>
                  </a:lnTo>
                  <a:cubicBezTo>
                    <a:pt x="34" y="8406"/>
                    <a:pt x="134" y="8506"/>
                    <a:pt x="201" y="8573"/>
                  </a:cubicBezTo>
                  <a:lnTo>
                    <a:pt x="24818" y="334"/>
                  </a:lnTo>
                  <a:cubicBezTo>
                    <a:pt x="24852" y="200"/>
                    <a:pt x="24852" y="100"/>
                    <a:pt x="248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91"/>
            <p:cNvSpPr/>
            <p:nvPr/>
          </p:nvSpPr>
          <p:spPr>
            <a:xfrm rot="-1128775">
              <a:off x="421575" y="5546080"/>
              <a:ext cx="96954" cy="205964"/>
            </a:xfrm>
            <a:custGeom>
              <a:rect b="b" l="l" r="r" t="t"/>
              <a:pathLst>
                <a:path extrusionOk="0" h="5672" w="2670">
                  <a:moveTo>
                    <a:pt x="901" y="1"/>
                  </a:moveTo>
                  <a:lnTo>
                    <a:pt x="1" y="301"/>
                  </a:lnTo>
                  <a:lnTo>
                    <a:pt x="1769" y="5672"/>
                  </a:lnTo>
                  <a:lnTo>
                    <a:pt x="2002" y="4871"/>
                  </a:lnTo>
                  <a:lnTo>
                    <a:pt x="2669" y="5371"/>
                  </a:ln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0" name="Google Shape;1850;p91"/>
          <p:cNvGrpSpPr/>
          <p:nvPr/>
        </p:nvGrpSpPr>
        <p:grpSpPr>
          <a:xfrm rot="1625577">
            <a:off x="-734614" y="3481965"/>
            <a:ext cx="1810844" cy="1871626"/>
            <a:chOff x="334100" y="971800"/>
            <a:chExt cx="1810984" cy="1871771"/>
          </a:xfrm>
        </p:grpSpPr>
        <p:sp>
          <p:nvSpPr>
            <p:cNvPr id="1851" name="Google Shape;1851;p91"/>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91"/>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3" name="Google Shape;1853;p91"/>
            <p:cNvGrpSpPr/>
            <p:nvPr/>
          </p:nvGrpSpPr>
          <p:grpSpPr>
            <a:xfrm>
              <a:off x="1214129" y="978980"/>
              <a:ext cx="913829" cy="1211840"/>
              <a:chOff x="1214129" y="978980"/>
              <a:chExt cx="913829" cy="1211840"/>
            </a:xfrm>
          </p:grpSpPr>
          <p:sp>
            <p:nvSpPr>
              <p:cNvPr id="1854" name="Google Shape;1854;p91"/>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91"/>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56" name="Google Shape;1856;p91"/>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91"/>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91"/>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9" name="Google Shape;1859;p91"/>
          <p:cNvGrpSpPr/>
          <p:nvPr/>
        </p:nvGrpSpPr>
        <p:grpSpPr>
          <a:xfrm rot="-6973059">
            <a:off x="7416467" y="3716415"/>
            <a:ext cx="1617324" cy="2466075"/>
            <a:chOff x="7518282" y="2373612"/>
            <a:chExt cx="1544208" cy="2355088"/>
          </a:xfrm>
        </p:grpSpPr>
        <p:sp>
          <p:nvSpPr>
            <p:cNvPr id="1860" name="Google Shape;1860;p91"/>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91"/>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91"/>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91"/>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91"/>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91"/>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91"/>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91"/>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71" name="Shape 187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1" name="Shape 171"/>
        <p:cNvGrpSpPr/>
        <p:nvPr/>
      </p:nvGrpSpPr>
      <p:grpSpPr>
        <a:xfrm>
          <a:off x="0" y="0"/>
          <a:ext cx="0" cy="0"/>
          <a:chOff x="0" y="0"/>
          <a:chExt cx="0" cy="0"/>
        </a:xfrm>
      </p:grpSpPr>
      <p:pic>
        <p:nvPicPr>
          <p:cNvPr id="172" name="Google Shape;172;p58"/>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173" name="Google Shape;173;p58"/>
          <p:cNvGrpSpPr/>
          <p:nvPr/>
        </p:nvGrpSpPr>
        <p:grpSpPr>
          <a:xfrm rot="-899871">
            <a:off x="4937818" y="-1014116"/>
            <a:ext cx="1853845" cy="1820022"/>
            <a:chOff x="7928300" y="-514224"/>
            <a:chExt cx="1853721" cy="1819901"/>
          </a:xfrm>
        </p:grpSpPr>
        <p:sp>
          <p:nvSpPr>
            <p:cNvPr id="174" name="Google Shape;174;p58"/>
            <p:cNvSpPr/>
            <p:nvPr/>
          </p:nvSpPr>
          <p:spPr>
            <a:xfrm>
              <a:off x="7928300" y="-454883"/>
              <a:ext cx="1760560" cy="1748943"/>
            </a:xfrm>
            <a:custGeom>
              <a:rect b="b" l="l" r="r" t="t"/>
              <a:pathLst>
                <a:path extrusionOk="0" h="62630" w="63046">
                  <a:moveTo>
                    <a:pt x="36994" y="0"/>
                  </a:moveTo>
                  <a:lnTo>
                    <a:pt x="1035" y="26386"/>
                  </a:lnTo>
                  <a:cubicBezTo>
                    <a:pt x="168" y="27019"/>
                    <a:pt x="1" y="28220"/>
                    <a:pt x="635" y="29088"/>
                  </a:cubicBezTo>
                  <a:lnTo>
                    <a:pt x="24952" y="62245"/>
                  </a:lnTo>
                  <a:cubicBezTo>
                    <a:pt x="25130" y="62501"/>
                    <a:pt x="25412" y="62629"/>
                    <a:pt x="25702" y="62629"/>
                  </a:cubicBezTo>
                  <a:cubicBezTo>
                    <a:pt x="25904" y="62629"/>
                    <a:pt x="26109" y="62568"/>
                    <a:pt x="26286" y="62445"/>
                  </a:cubicBezTo>
                  <a:lnTo>
                    <a:pt x="63046" y="35492"/>
                  </a:lnTo>
                  <a:lnTo>
                    <a:pt x="369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58"/>
            <p:cNvSpPr/>
            <p:nvPr/>
          </p:nvSpPr>
          <p:spPr>
            <a:xfrm>
              <a:off x="7969294" y="272619"/>
              <a:ext cx="748027" cy="970813"/>
            </a:xfrm>
            <a:custGeom>
              <a:rect b="b" l="l" r="r" t="t"/>
              <a:pathLst>
                <a:path extrusionOk="0" h="34765" w="26787">
                  <a:moveTo>
                    <a:pt x="2469" y="0"/>
                  </a:moveTo>
                  <a:lnTo>
                    <a:pt x="568" y="1401"/>
                  </a:lnTo>
                  <a:cubicBezTo>
                    <a:pt x="101" y="1768"/>
                    <a:pt x="1" y="2435"/>
                    <a:pt x="368" y="2902"/>
                  </a:cubicBezTo>
                  <a:lnTo>
                    <a:pt x="23417" y="34358"/>
                  </a:lnTo>
                  <a:cubicBezTo>
                    <a:pt x="23622" y="34624"/>
                    <a:pt x="23939" y="34764"/>
                    <a:pt x="24253" y="34764"/>
                  </a:cubicBezTo>
                  <a:cubicBezTo>
                    <a:pt x="24452" y="34764"/>
                    <a:pt x="24650" y="34708"/>
                    <a:pt x="24818" y="34592"/>
                  </a:cubicBezTo>
                  <a:lnTo>
                    <a:pt x="26786" y="33124"/>
                  </a:lnTo>
                  <a:lnTo>
                    <a:pt x="246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58"/>
            <p:cNvSpPr/>
            <p:nvPr/>
          </p:nvSpPr>
          <p:spPr>
            <a:xfrm>
              <a:off x="7974879" y="316378"/>
              <a:ext cx="683744" cy="926887"/>
            </a:xfrm>
            <a:custGeom>
              <a:rect b="b" l="l" r="r" t="t"/>
              <a:pathLst>
                <a:path extrusionOk="0" h="33192" w="24485">
                  <a:moveTo>
                    <a:pt x="201" y="1"/>
                  </a:moveTo>
                  <a:cubicBezTo>
                    <a:pt x="134" y="101"/>
                    <a:pt x="68" y="201"/>
                    <a:pt x="1" y="334"/>
                  </a:cubicBezTo>
                  <a:lnTo>
                    <a:pt x="24118" y="33191"/>
                  </a:lnTo>
                  <a:cubicBezTo>
                    <a:pt x="24251" y="33191"/>
                    <a:pt x="24385" y="33158"/>
                    <a:pt x="24485" y="33091"/>
                  </a:cubicBez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58"/>
            <p:cNvSpPr/>
            <p:nvPr/>
          </p:nvSpPr>
          <p:spPr>
            <a:xfrm>
              <a:off x="8024251" y="-514224"/>
              <a:ext cx="1757767" cy="1745368"/>
            </a:xfrm>
            <a:custGeom>
              <a:rect b="b" l="l" r="r" t="t"/>
              <a:pathLst>
                <a:path extrusionOk="0" h="62502" w="62946">
                  <a:moveTo>
                    <a:pt x="36883" y="0"/>
                  </a:moveTo>
                  <a:cubicBezTo>
                    <a:pt x="36619" y="0"/>
                    <a:pt x="36354" y="83"/>
                    <a:pt x="36127" y="257"/>
                  </a:cubicBezTo>
                  <a:lnTo>
                    <a:pt x="735" y="26209"/>
                  </a:lnTo>
                  <a:cubicBezTo>
                    <a:pt x="134" y="26643"/>
                    <a:pt x="1" y="27477"/>
                    <a:pt x="434" y="28077"/>
                  </a:cubicBezTo>
                  <a:lnTo>
                    <a:pt x="25686" y="62502"/>
                  </a:lnTo>
                  <a:lnTo>
                    <a:pt x="62412" y="35549"/>
                  </a:lnTo>
                  <a:cubicBezTo>
                    <a:pt x="62846" y="35215"/>
                    <a:pt x="62946" y="34615"/>
                    <a:pt x="62612" y="34215"/>
                  </a:cubicBezTo>
                  <a:lnTo>
                    <a:pt x="37928" y="524"/>
                  </a:lnTo>
                  <a:cubicBezTo>
                    <a:pt x="37668" y="184"/>
                    <a:pt x="37277" y="0"/>
                    <a:pt x="368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58"/>
            <p:cNvSpPr/>
            <p:nvPr/>
          </p:nvSpPr>
          <p:spPr>
            <a:xfrm>
              <a:off x="8538436" y="77926"/>
              <a:ext cx="581287" cy="715411"/>
            </a:xfrm>
            <a:custGeom>
              <a:rect b="b" l="l" r="r" t="t"/>
              <a:pathLst>
                <a:path extrusionOk="0" fill="none" h="25619" w="20816">
                  <a:moveTo>
                    <a:pt x="18047" y="25619"/>
                  </a:moveTo>
                  <a:lnTo>
                    <a:pt x="1" y="1034"/>
                  </a:lnTo>
                  <a:moveTo>
                    <a:pt x="19448" y="24618"/>
                  </a:moveTo>
                  <a:lnTo>
                    <a:pt x="1369" y="0"/>
                  </a:lnTo>
                  <a:moveTo>
                    <a:pt x="20816" y="23584"/>
                  </a:moveTo>
                  <a:lnTo>
                    <a:pt x="4471" y="1301"/>
                  </a:lnTo>
                </a:path>
              </a:pathLst>
            </a:custGeom>
            <a:solidFill>
              <a:schemeClr val="accent4"/>
            </a:solidFill>
            <a:ln cap="flat" cmpd="sng" w="190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58"/>
            <p:cNvSpPr/>
            <p:nvPr/>
          </p:nvSpPr>
          <p:spPr>
            <a:xfrm>
              <a:off x="8014952" y="272619"/>
              <a:ext cx="702370" cy="942692"/>
            </a:xfrm>
            <a:custGeom>
              <a:rect b="b" l="l" r="r" t="t"/>
              <a:pathLst>
                <a:path extrusionOk="0" h="33758" w="25152">
                  <a:moveTo>
                    <a:pt x="834" y="0"/>
                  </a:moveTo>
                  <a:lnTo>
                    <a:pt x="0" y="634"/>
                  </a:lnTo>
                  <a:lnTo>
                    <a:pt x="24318" y="33758"/>
                  </a:lnTo>
                  <a:lnTo>
                    <a:pt x="25151" y="33124"/>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58"/>
            <p:cNvSpPr/>
            <p:nvPr/>
          </p:nvSpPr>
          <p:spPr>
            <a:xfrm>
              <a:off x="8435979" y="1124918"/>
              <a:ext cx="204020" cy="180759"/>
            </a:xfrm>
            <a:custGeom>
              <a:rect b="b" l="l" r="r" t="t"/>
              <a:pathLst>
                <a:path extrusionOk="0" h="6473" w="7306">
                  <a:moveTo>
                    <a:pt x="5571" y="1"/>
                  </a:moveTo>
                  <a:lnTo>
                    <a:pt x="1" y="4104"/>
                  </a:lnTo>
                  <a:lnTo>
                    <a:pt x="1535" y="4804"/>
                  </a:lnTo>
                  <a:lnTo>
                    <a:pt x="1769" y="6472"/>
                  </a:lnTo>
                  <a:lnTo>
                    <a:pt x="7306" y="2403"/>
                  </a:lnTo>
                  <a:lnTo>
                    <a:pt x="55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58"/>
            <p:cNvSpPr/>
            <p:nvPr/>
          </p:nvSpPr>
          <p:spPr>
            <a:xfrm>
              <a:off x="7991662" y="298701"/>
              <a:ext cx="691200" cy="933393"/>
            </a:xfrm>
            <a:custGeom>
              <a:rect b="b" l="l" r="r" t="t"/>
              <a:pathLst>
                <a:path extrusionOk="0" h="33425" w="24752">
                  <a:moveTo>
                    <a:pt x="434" y="0"/>
                  </a:moveTo>
                  <a:lnTo>
                    <a:pt x="0" y="300"/>
                  </a:lnTo>
                  <a:lnTo>
                    <a:pt x="24318" y="33424"/>
                  </a:lnTo>
                  <a:lnTo>
                    <a:pt x="24751" y="33090"/>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58"/>
            <p:cNvSpPr/>
            <p:nvPr/>
          </p:nvSpPr>
          <p:spPr>
            <a:xfrm>
              <a:off x="8679095" y="377868"/>
              <a:ext cx="1102926" cy="853276"/>
            </a:xfrm>
            <a:custGeom>
              <a:rect b="b" l="l" r="r" t="t"/>
              <a:pathLst>
                <a:path extrusionOk="0" h="30556" w="39496">
                  <a:moveTo>
                    <a:pt x="37528" y="0"/>
                  </a:moveTo>
                  <a:lnTo>
                    <a:pt x="1" y="27520"/>
                  </a:lnTo>
                  <a:lnTo>
                    <a:pt x="2236" y="30556"/>
                  </a:lnTo>
                  <a:lnTo>
                    <a:pt x="38962" y="3603"/>
                  </a:lnTo>
                  <a:cubicBezTo>
                    <a:pt x="39396" y="3269"/>
                    <a:pt x="39496" y="2669"/>
                    <a:pt x="39162" y="2235"/>
                  </a:cubicBezTo>
                  <a:lnTo>
                    <a:pt x="375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 name="Google Shape;183;p58"/>
          <p:cNvGrpSpPr/>
          <p:nvPr/>
        </p:nvGrpSpPr>
        <p:grpSpPr>
          <a:xfrm rot="787487">
            <a:off x="576472" y="4077760"/>
            <a:ext cx="1827688" cy="1923808"/>
            <a:chOff x="1526600" y="450800"/>
            <a:chExt cx="4540675" cy="4779475"/>
          </a:xfrm>
        </p:grpSpPr>
        <p:sp>
          <p:nvSpPr>
            <p:cNvPr id="184" name="Google Shape;184;p58"/>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58"/>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58"/>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58"/>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58"/>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58"/>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58"/>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58"/>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 name="Google Shape;192;p58"/>
          <p:cNvGrpSpPr/>
          <p:nvPr/>
        </p:nvGrpSpPr>
        <p:grpSpPr>
          <a:xfrm>
            <a:off x="-581142" y="3621014"/>
            <a:ext cx="1929140" cy="1830634"/>
            <a:chOff x="-356100" y="3692425"/>
            <a:chExt cx="1728775" cy="1640500"/>
          </a:xfrm>
        </p:grpSpPr>
        <p:sp>
          <p:nvSpPr>
            <p:cNvPr id="193" name="Google Shape;193;p58"/>
            <p:cNvSpPr/>
            <p:nvPr/>
          </p:nvSpPr>
          <p:spPr>
            <a:xfrm>
              <a:off x="-242675" y="3755800"/>
              <a:ext cx="1615350" cy="1577125"/>
            </a:xfrm>
            <a:custGeom>
              <a:rect b="b" l="l" r="r" t="t"/>
              <a:pathLst>
                <a:path extrusionOk="0" h="63085" w="64614">
                  <a:moveTo>
                    <a:pt x="22503" y="1"/>
                  </a:moveTo>
                  <a:cubicBezTo>
                    <a:pt x="22082" y="1"/>
                    <a:pt x="21688" y="233"/>
                    <a:pt x="21482" y="621"/>
                  </a:cubicBezTo>
                  <a:lnTo>
                    <a:pt x="0" y="41284"/>
                  </a:lnTo>
                  <a:lnTo>
                    <a:pt x="40729" y="62799"/>
                  </a:lnTo>
                  <a:cubicBezTo>
                    <a:pt x="41087" y="62993"/>
                    <a:pt x="41470" y="63084"/>
                    <a:pt x="41847" y="63084"/>
                  </a:cubicBezTo>
                  <a:cubicBezTo>
                    <a:pt x="42701" y="63084"/>
                    <a:pt x="43525" y="62618"/>
                    <a:pt x="43965" y="61832"/>
                  </a:cubicBezTo>
                  <a:lnTo>
                    <a:pt x="64313" y="23271"/>
                  </a:lnTo>
                  <a:cubicBezTo>
                    <a:pt x="64613" y="22704"/>
                    <a:pt x="64413" y="21970"/>
                    <a:pt x="63813" y="21670"/>
                  </a:cubicBezTo>
                  <a:lnTo>
                    <a:pt x="23083" y="154"/>
                  </a:lnTo>
                  <a:cubicBezTo>
                    <a:pt x="22895" y="49"/>
                    <a:pt x="22696" y="1"/>
                    <a:pt x="225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58"/>
            <p:cNvSpPr/>
            <p:nvPr/>
          </p:nvSpPr>
          <p:spPr>
            <a:xfrm>
              <a:off x="-356100" y="3692425"/>
              <a:ext cx="1647050" cy="1619200"/>
            </a:xfrm>
            <a:custGeom>
              <a:rect b="b" l="l" r="r" t="t"/>
              <a:pathLst>
                <a:path extrusionOk="0" h="64768" w="65882">
                  <a:moveTo>
                    <a:pt x="22170" y="0"/>
                  </a:moveTo>
                  <a:cubicBezTo>
                    <a:pt x="21749" y="0"/>
                    <a:pt x="21355" y="232"/>
                    <a:pt x="21149" y="621"/>
                  </a:cubicBezTo>
                  <a:lnTo>
                    <a:pt x="401" y="39883"/>
                  </a:lnTo>
                  <a:cubicBezTo>
                    <a:pt x="1" y="40650"/>
                    <a:pt x="301" y="41617"/>
                    <a:pt x="1068" y="42051"/>
                  </a:cubicBezTo>
                  <a:lnTo>
                    <a:pt x="44099" y="64767"/>
                  </a:lnTo>
                  <a:lnTo>
                    <a:pt x="65581" y="24105"/>
                  </a:lnTo>
                  <a:cubicBezTo>
                    <a:pt x="65881" y="23504"/>
                    <a:pt x="65648" y="22804"/>
                    <a:pt x="65081" y="22503"/>
                  </a:cubicBezTo>
                  <a:lnTo>
                    <a:pt x="22750" y="154"/>
                  </a:lnTo>
                  <a:cubicBezTo>
                    <a:pt x="22562" y="49"/>
                    <a:pt x="22363" y="0"/>
                    <a:pt x="22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58"/>
            <p:cNvSpPr/>
            <p:nvPr/>
          </p:nvSpPr>
          <p:spPr>
            <a:xfrm>
              <a:off x="-161800" y="3833875"/>
              <a:ext cx="1314300" cy="1215875"/>
            </a:xfrm>
            <a:custGeom>
              <a:rect b="b" l="l" r="r" t="t"/>
              <a:pathLst>
                <a:path extrusionOk="0" fill="none" h="48635" w="52572">
                  <a:moveTo>
                    <a:pt x="51738" y="18513"/>
                  </a:moveTo>
                  <a:lnTo>
                    <a:pt x="16713" y="0"/>
                  </a:lnTo>
                  <a:cubicBezTo>
                    <a:pt x="16213" y="967"/>
                    <a:pt x="15012" y="1334"/>
                    <a:pt x="14078" y="834"/>
                  </a:cubicBezTo>
                  <a:lnTo>
                    <a:pt x="1" y="27486"/>
                  </a:lnTo>
                  <a:cubicBezTo>
                    <a:pt x="968" y="27987"/>
                    <a:pt x="1335" y="29188"/>
                    <a:pt x="835" y="30155"/>
                  </a:cubicBezTo>
                  <a:lnTo>
                    <a:pt x="35860" y="48635"/>
                  </a:lnTo>
                  <a:cubicBezTo>
                    <a:pt x="36360" y="47668"/>
                    <a:pt x="37528" y="47301"/>
                    <a:pt x="38495" y="47801"/>
                  </a:cubicBezTo>
                  <a:lnTo>
                    <a:pt x="52572" y="21182"/>
                  </a:lnTo>
                  <a:cubicBezTo>
                    <a:pt x="51604" y="20648"/>
                    <a:pt x="51238" y="19481"/>
                    <a:pt x="51738" y="18513"/>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58"/>
            <p:cNvSpPr/>
            <p:nvPr/>
          </p:nvSpPr>
          <p:spPr>
            <a:xfrm>
              <a:off x="768050" y="4308375"/>
              <a:ext cx="555425" cy="979325"/>
            </a:xfrm>
            <a:custGeom>
              <a:rect b="b" l="l" r="r" t="t"/>
              <a:pathLst>
                <a:path extrusionOk="0" h="39173" w="22217">
                  <a:moveTo>
                    <a:pt x="20315" y="0"/>
                  </a:moveTo>
                  <a:lnTo>
                    <a:pt x="0" y="38495"/>
                  </a:lnTo>
                  <a:lnTo>
                    <a:pt x="968" y="39028"/>
                  </a:lnTo>
                  <a:cubicBezTo>
                    <a:pt x="1154" y="39127"/>
                    <a:pt x="1356" y="39173"/>
                    <a:pt x="1555" y="39173"/>
                  </a:cubicBezTo>
                  <a:cubicBezTo>
                    <a:pt x="2033" y="39173"/>
                    <a:pt x="2500" y="38908"/>
                    <a:pt x="2735" y="38461"/>
                  </a:cubicBezTo>
                  <a:lnTo>
                    <a:pt x="21882" y="2235"/>
                  </a:lnTo>
                  <a:cubicBezTo>
                    <a:pt x="22216" y="1635"/>
                    <a:pt x="21983" y="868"/>
                    <a:pt x="21382" y="567"/>
                  </a:cubicBezTo>
                  <a:lnTo>
                    <a:pt x="2031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58"/>
            <p:cNvSpPr/>
            <p:nvPr/>
          </p:nvSpPr>
          <p:spPr>
            <a:xfrm>
              <a:off x="-356100" y="4621925"/>
              <a:ext cx="1156700" cy="689700"/>
            </a:xfrm>
            <a:custGeom>
              <a:rect b="b" l="l" r="r" t="t"/>
              <a:pathLst>
                <a:path extrusionOk="0" h="27588" w="46268">
                  <a:moveTo>
                    <a:pt x="1835" y="1"/>
                  </a:moveTo>
                  <a:lnTo>
                    <a:pt x="401" y="2669"/>
                  </a:lnTo>
                  <a:cubicBezTo>
                    <a:pt x="1" y="3470"/>
                    <a:pt x="301" y="4437"/>
                    <a:pt x="1068" y="4837"/>
                  </a:cubicBezTo>
                  <a:lnTo>
                    <a:pt x="44099" y="27587"/>
                  </a:lnTo>
                  <a:lnTo>
                    <a:pt x="46267" y="23484"/>
                  </a:lnTo>
                  <a:lnTo>
                    <a:pt x="1835" y="1"/>
                  </a:lnTo>
                  <a:close/>
                </a:path>
              </a:pathLst>
            </a:custGeom>
            <a:solidFill>
              <a:srgbClr val="E24747">
                <a:alpha val="9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58"/>
            <p:cNvSpPr/>
            <p:nvPr/>
          </p:nvSpPr>
          <p:spPr>
            <a:xfrm>
              <a:off x="768050" y="4308375"/>
              <a:ext cx="521225" cy="969050"/>
            </a:xfrm>
            <a:custGeom>
              <a:rect b="b" l="l" r="r" t="t"/>
              <a:pathLst>
                <a:path extrusionOk="0" h="38762" w="20849">
                  <a:moveTo>
                    <a:pt x="20315" y="0"/>
                  </a:moveTo>
                  <a:lnTo>
                    <a:pt x="0" y="38495"/>
                  </a:lnTo>
                  <a:lnTo>
                    <a:pt x="501" y="38761"/>
                  </a:lnTo>
                  <a:lnTo>
                    <a:pt x="20848" y="267"/>
                  </a:lnTo>
                  <a:lnTo>
                    <a:pt x="2031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58"/>
            <p:cNvSpPr/>
            <p:nvPr/>
          </p:nvSpPr>
          <p:spPr>
            <a:xfrm>
              <a:off x="798075" y="4325050"/>
              <a:ext cx="516225" cy="962725"/>
            </a:xfrm>
            <a:custGeom>
              <a:rect b="b" l="l" r="r" t="t"/>
              <a:pathLst>
                <a:path extrusionOk="0" h="38509" w="20649">
                  <a:moveTo>
                    <a:pt x="20348" y="1"/>
                  </a:moveTo>
                  <a:lnTo>
                    <a:pt x="0" y="38461"/>
                  </a:lnTo>
                  <a:cubicBezTo>
                    <a:pt x="118" y="38485"/>
                    <a:pt x="236" y="38509"/>
                    <a:pt x="354" y="38509"/>
                  </a:cubicBezTo>
                  <a:cubicBezTo>
                    <a:pt x="403" y="38509"/>
                    <a:pt x="452" y="38504"/>
                    <a:pt x="500" y="38495"/>
                  </a:cubicBezTo>
                  <a:lnTo>
                    <a:pt x="20648" y="334"/>
                  </a:lnTo>
                  <a:cubicBezTo>
                    <a:pt x="20581" y="201"/>
                    <a:pt x="20448" y="101"/>
                    <a:pt x="203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58"/>
            <p:cNvSpPr/>
            <p:nvPr/>
          </p:nvSpPr>
          <p:spPr>
            <a:xfrm>
              <a:off x="850600" y="5092275"/>
              <a:ext cx="175975" cy="130950"/>
            </a:xfrm>
            <a:custGeom>
              <a:rect b="b" l="l" r="r" t="t"/>
              <a:pathLst>
                <a:path extrusionOk="0" h="5238" w="7039">
                  <a:moveTo>
                    <a:pt x="1101" y="0"/>
                  </a:moveTo>
                  <a:lnTo>
                    <a:pt x="1" y="2102"/>
                  </a:lnTo>
                  <a:lnTo>
                    <a:pt x="5905" y="5237"/>
                  </a:lnTo>
                  <a:lnTo>
                    <a:pt x="5571" y="3703"/>
                  </a:lnTo>
                  <a:lnTo>
                    <a:pt x="7039" y="3136"/>
                  </a:lnTo>
                  <a:lnTo>
                    <a:pt x="110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 name="Google Shape;201;p58"/>
          <p:cNvGrpSpPr/>
          <p:nvPr/>
        </p:nvGrpSpPr>
        <p:grpSpPr>
          <a:xfrm flipH="1" rot="-400487">
            <a:off x="7293443" y="4044654"/>
            <a:ext cx="2281869" cy="1790499"/>
            <a:chOff x="-2415600" y="2986400"/>
            <a:chExt cx="1943075" cy="1524659"/>
          </a:xfrm>
        </p:grpSpPr>
        <p:sp>
          <p:nvSpPr>
            <p:cNvPr id="202" name="Google Shape;202;p58"/>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58"/>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58"/>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58"/>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58"/>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7" name="Google Shape;207;p58"/>
            <p:cNvGrpSpPr/>
            <p:nvPr/>
          </p:nvGrpSpPr>
          <p:grpSpPr>
            <a:xfrm>
              <a:off x="-2218800" y="3088875"/>
              <a:ext cx="1598825" cy="1190475"/>
              <a:chOff x="-2218800" y="3088875"/>
              <a:chExt cx="1598825" cy="1190475"/>
            </a:xfrm>
          </p:grpSpPr>
          <p:sp>
            <p:nvSpPr>
              <p:cNvPr id="208" name="Google Shape;208;p58"/>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58"/>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10" name="Google Shape;210;p58"/>
          <p:cNvGrpSpPr/>
          <p:nvPr/>
        </p:nvGrpSpPr>
        <p:grpSpPr>
          <a:xfrm rot="-1094791">
            <a:off x="6565812" y="4004035"/>
            <a:ext cx="1810949" cy="1871735"/>
            <a:chOff x="334100" y="971800"/>
            <a:chExt cx="1810984" cy="1871771"/>
          </a:xfrm>
        </p:grpSpPr>
        <p:sp>
          <p:nvSpPr>
            <p:cNvPr id="211" name="Google Shape;211;p58"/>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58"/>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 name="Google Shape;213;p58"/>
            <p:cNvGrpSpPr/>
            <p:nvPr/>
          </p:nvGrpSpPr>
          <p:grpSpPr>
            <a:xfrm>
              <a:off x="1214129" y="978980"/>
              <a:ext cx="913829" cy="1211840"/>
              <a:chOff x="1214129" y="978980"/>
              <a:chExt cx="913829" cy="1211840"/>
            </a:xfrm>
          </p:grpSpPr>
          <p:sp>
            <p:nvSpPr>
              <p:cNvPr id="214" name="Google Shape;214;p58"/>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58"/>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6" name="Google Shape;216;p58"/>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58"/>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58"/>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 name="Google Shape;219;p58"/>
          <p:cNvGrpSpPr/>
          <p:nvPr/>
        </p:nvGrpSpPr>
        <p:grpSpPr>
          <a:xfrm flipH="1" rot="2395717">
            <a:off x="6092172" y="-796603"/>
            <a:ext cx="2526941" cy="2039332"/>
            <a:chOff x="-729163" y="3851975"/>
            <a:chExt cx="2464104" cy="1988620"/>
          </a:xfrm>
        </p:grpSpPr>
        <p:sp>
          <p:nvSpPr>
            <p:cNvPr id="220" name="Google Shape;220;p58"/>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58"/>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58"/>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58"/>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58"/>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58"/>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58"/>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58"/>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58"/>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58"/>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58"/>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58"/>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58"/>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58"/>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4" name="Google Shape;234;p58"/>
          <p:cNvSpPr txBox="1"/>
          <p:nvPr>
            <p:ph type="title"/>
          </p:nvPr>
        </p:nvSpPr>
        <p:spPr>
          <a:xfrm>
            <a:off x="2136600" y="1571938"/>
            <a:ext cx="4870800" cy="8289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35" name="Google Shape;235;p58"/>
          <p:cNvSpPr txBox="1"/>
          <p:nvPr>
            <p:ph idx="1" type="subTitle"/>
          </p:nvPr>
        </p:nvSpPr>
        <p:spPr>
          <a:xfrm>
            <a:off x="1894050" y="2336450"/>
            <a:ext cx="5355900" cy="12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6" name="Shape 236"/>
        <p:cNvGrpSpPr/>
        <p:nvPr/>
      </p:nvGrpSpPr>
      <p:grpSpPr>
        <a:xfrm>
          <a:off x="0" y="0"/>
          <a:ext cx="0" cy="0"/>
          <a:chOff x="0" y="0"/>
          <a:chExt cx="0" cy="0"/>
        </a:xfrm>
      </p:grpSpPr>
      <p:pic>
        <p:nvPicPr>
          <p:cNvPr id="237" name="Google Shape;237;p59"/>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238" name="Google Shape;238;p59"/>
          <p:cNvGrpSpPr/>
          <p:nvPr/>
        </p:nvGrpSpPr>
        <p:grpSpPr>
          <a:xfrm rot="5170076">
            <a:off x="7747652" y="3954174"/>
            <a:ext cx="1827621" cy="1923738"/>
            <a:chOff x="1526600" y="450800"/>
            <a:chExt cx="4540675" cy="4779475"/>
          </a:xfrm>
        </p:grpSpPr>
        <p:sp>
          <p:nvSpPr>
            <p:cNvPr id="239" name="Google Shape;239;p59"/>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59"/>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59"/>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59"/>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59"/>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59"/>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59"/>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59"/>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 name="Google Shape;247;p59"/>
          <p:cNvGrpSpPr/>
          <p:nvPr/>
        </p:nvGrpSpPr>
        <p:grpSpPr>
          <a:xfrm flipH="1" rot="-400487">
            <a:off x="42518" y="-68346"/>
            <a:ext cx="2281869" cy="1790499"/>
            <a:chOff x="-2415600" y="2986400"/>
            <a:chExt cx="1943075" cy="1524659"/>
          </a:xfrm>
        </p:grpSpPr>
        <p:sp>
          <p:nvSpPr>
            <p:cNvPr id="248" name="Google Shape;248;p59"/>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59"/>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59"/>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59"/>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59"/>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3" name="Google Shape;253;p59"/>
            <p:cNvGrpSpPr/>
            <p:nvPr/>
          </p:nvGrpSpPr>
          <p:grpSpPr>
            <a:xfrm>
              <a:off x="-2218800" y="3088875"/>
              <a:ext cx="1598825" cy="1190475"/>
              <a:chOff x="-2218800" y="3088875"/>
              <a:chExt cx="1598825" cy="1190475"/>
            </a:xfrm>
          </p:grpSpPr>
          <p:sp>
            <p:nvSpPr>
              <p:cNvPr id="254" name="Google Shape;254;p59"/>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59"/>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56" name="Google Shape;256;p59"/>
          <p:cNvGrpSpPr/>
          <p:nvPr/>
        </p:nvGrpSpPr>
        <p:grpSpPr>
          <a:xfrm rot="-135829">
            <a:off x="-544391" y="-250237"/>
            <a:ext cx="1810949" cy="1871734"/>
            <a:chOff x="334100" y="971800"/>
            <a:chExt cx="1810984" cy="1871771"/>
          </a:xfrm>
        </p:grpSpPr>
        <p:sp>
          <p:nvSpPr>
            <p:cNvPr id="257" name="Google Shape;257;p59"/>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59"/>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9" name="Google Shape;259;p59"/>
            <p:cNvGrpSpPr/>
            <p:nvPr/>
          </p:nvGrpSpPr>
          <p:grpSpPr>
            <a:xfrm>
              <a:off x="1214129" y="978980"/>
              <a:ext cx="913829" cy="1211840"/>
              <a:chOff x="1214129" y="978980"/>
              <a:chExt cx="913829" cy="1211840"/>
            </a:xfrm>
          </p:grpSpPr>
          <p:sp>
            <p:nvSpPr>
              <p:cNvPr id="260" name="Google Shape;260;p59"/>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59"/>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2" name="Google Shape;262;p59"/>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59"/>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59"/>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5" name="Google Shape;265;p59"/>
          <p:cNvGrpSpPr/>
          <p:nvPr/>
        </p:nvGrpSpPr>
        <p:grpSpPr>
          <a:xfrm>
            <a:off x="7235136" y="-718586"/>
            <a:ext cx="3031098" cy="2982169"/>
            <a:chOff x="7235136" y="-718586"/>
            <a:chExt cx="3031098" cy="2982169"/>
          </a:xfrm>
        </p:grpSpPr>
        <p:grpSp>
          <p:nvGrpSpPr>
            <p:cNvPr id="266" name="Google Shape;266;p59"/>
            <p:cNvGrpSpPr/>
            <p:nvPr/>
          </p:nvGrpSpPr>
          <p:grpSpPr>
            <a:xfrm flipH="1" rot="-4962260">
              <a:off x="7958573" y="-653239"/>
              <a:ext cx="596905" cy="1865484"/>
              <a:chOff x="-1858600" y="2385325"/>
              <a:chExt cx="523125" cy="1635025"/>
            </a:xfrm>
          </p:grpSpPr>
          <p:sp>
            <p:nvSpPr>
              <p:cNvPr id="267" name="Google Shape;267;p59"/>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59"/>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59"/>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9"/>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 name="Google Shape;271;p59"/>
            <p:cNvGrpSpPr/>
            <p:nvPr/>
          </p:nvGrpSpPr>
          <p:grpSpPr>
            <a:xfrm flipH="1" rot="-4962260">
              <a:off x="7743302" y="-357136"/>
              <a:ext cx="1178407" cy="2061785"/>
              <a:chOff x="-1779100" y="2408800"/>
              <a:chExt cx="1032750" cy="1807075"/>
            </a:xfrm>
          </p:grpSpPr>
          <p:sp>
            <p:nvSpPr>
              <p:cNvPr id="272" name="Google Shape;272;p59"/>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59"/>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59"/>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59"/>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 name="Google Shape;276;p59"/>
            <p:cNvGrpSpPr/>
            <p:nvPr/>
          </p:nvGrpSpPr>
          <p:grpSpPr>
            <a:xfrm flipH="1" rot="-3828478">
              <a:off x="7664521" y="-324334"/>
              <a:ext cx="2244381" cy="2193664"/>
              <a:chOff x="-623748" y="407947"/>
              <a:chExt cx="2317256" cy="2264579"/>
            </a:xfrm>
          </p:grpSpPr>
          <p:grpSp>
            <p:nvGrpSpPr>
              <p:cNvPr id="277" name="Google Shape;277;p59"/>
              <p:cNvGrpSpPr/>
              <p:nvPr/>
            </p:nvGrpSpPr>
            <p:grpSpPr>
              <a:xfrm rot="1413719">
                <a:off x="-360763" y="695549"/>
                <a:ext cx="1791287" cy="1689375"/>
                <a:chOff x="-2055400" y="3174000"/>
                <a:chExt cx="1520600" cy="1434200"/>
              </a:xfrm>
            </p:grpSpPr>
            <p:sp>
              <p:nvSpPr>
                <p:cNvPr id="278" name="Google Shape;278;p59"/>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59"/>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59"/>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1" name="Google Shape;281;p59"/>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2" name="Google Shape;282;p59"/>
          <p:cNvGrpSpPr/>
          <p:nvPr/>
        </p:nvGrpSpPr>
        <p:grpSpPr>
          <a:xfrm>
            <a:off x="-874852" y="3661983"/>
            <a:ext cx="2044302" cy="1580084"/>
            <a:chOff x="-874852" y="3661983"/>
            <a:chExt cx="2044302" cy="1580084"/>
          </a:xfrm>
        </p:grpSpPr>
        <p:grpSp>
          <p:nvGrpSpPr>
            <p:cNvPr id="283" name="Google Shape;283;p59"/>
            <p:cNvGrpSpPr/>
            <p:nvPr/>
          </p:nvGrpSpPr>
          <p:grpSpPr>
            <a:xfrm flipH="1" rot="5249857">
              <a:off x="48808" y="4095917"/>
              <a:ext cx="537972" cy="1681428"/>
              <a:chOff x="-1858600" y="2385325"/>
              <a:chExt cx="523125" cy="1635025"/>
            </a:xfrm>
          </p:grpSpPr>
          <p:sp>
            <p:nvSpPr>
              <p:cNvPr id="284" name="Google Shape;284;p59"/>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59"/>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59"/>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59"/>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 name="Google Shape;288;p59"/>
            <p:cNvGrpSpPr/>
            <p:nvPr/>
          </p:nvGrpSpPr>
          <p:grpSpPr>
            <a:xfrm flipH="1" rot="5249857">
              <a:off x="-340747" y="3668895"/>
              <a:ext cx="1062060" cy="1858361"/>
              <a:chOff x="-1779100" y="2408800"/>
              <a:chExt cx="1032750" cy="1807075"/>
            </a:xfrm>
          </p:grpSpPr>
          <p:sp>
            <p:nvSpPr>
              <p:cNvPr id="289" name="Google Shape;289;p59"/>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9"/>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9"/>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9"/>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 name="Google Shape;293;p59"/>
            <p:cNvGrpSpPr/>
            <p:nvPr/>
          </p:nvGrpSpPr>
          <p:grpSpPr>
            <a:xfrm flipH="1" rot="2700000">
              <a:off x="-365668" y="3606652"/>
              <a:ext cx="531184" cy="1660213"/>
              <a:chOff x="-1858600" y="2385325"/>
              <a:chExt cx="523125" cy="1635025"/>
            </a:xfrm>
          </p:grpSpPr>
          <p:sp>
            <p:nvSpPr>
              <p:cNvPr id="294" name="Google Shape;294;p59"/>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59"/>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59"/>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59"/>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98" name="Google Shape;298;p59"/>
          <p:cNvSpPr txBox="1"/>
          <p:nvPr>
            <p:ph type="title"/>
          </p:nvPr>
        </p:nvSpPr>
        <p:spPr>
          <a:xfrm>
            <a:off x="2009250" y="2450500"/>
            <a:ext cx="51255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99" name="Google Shape;299;p59"/>
          <p:cNvSpPr txBox="1"/>
          <p:nvPr>
            <p:ph idx="2" type="title"/>
          </p:nvPr>
        </p:nvSpPr>
        <p:spPr>
          <a:xfrm>
            <a:off x="4137450" y="778950"/>
            <a:ext cx="8691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4900"/>
              <a:buNone/>
              <a:defRPr sz="5000">
                <a:solidFill>
                  <a:schemeClr val="dk1"/>
                </a:solidFill>
              </a:defRPr>
            </a:lvl1pPr>
            <a:lvl2pPr lvl="1" algn="ctr">
              <a:lnSpc>
                <a:spcPct val="100000"/>
              </a:lnSpc>
              <a:spcBef>
                <a:spcPts val="0"/>
              </a:spcBef>
              <a:spcAft>
                <a:spcPts val="0"/>
              </a:spcAft>
              <a:buClr>
                <a:schemeClr val="accent3"/>
              </a:buClr>
              <a:buSzPts val="4900"/>
              <a:buNone/>
              <a:defRPr sz="4900">
                <a:solidFill>
                  <a:schemeClr val="accent3"/>
                </a:solidFill>
              </a:defRPr>
            </a:lvl2pPr>
            <a:lvl3pPr lvl="2" algn="ctr">
              <a:lnSpc>
                <a:spcPct val="100000"/>
              </a:lnSpc>
              <a:spcBef>
                <a:spcPts val="0"/>
              </a:spcBef>
              <a:spcAft>
                <a:spcPts val="0"/>
              </a:spcAft>
              <a:buClr>
                <a:schemeClr val="accent3"/>
              </a:buClr>
              <a:buSzPts val="4900"/>
              <a:buNone/>
              <a:defRPr sz="4900">
                <a:solidFill>
                  <a:schemeClr val="accent3"/>
                </a:solidFill>
              </a:defRPr>
            </a:lvl3pPr>
            <a:lvl4pPr lvl="3" algn="ctr">
              <a:lnSpc>
                <a:spcPct val="100000"/>
              </a:lnSpc>
              <a:spcBef>
                <a:spcPts val="0"/>
              </a:spcBef>
              <a:spcAft>
                <a:spcPts val="0"/>
              </a:spcAft>
              <a:buClr>
                <a:schemeClr val="accent3"/>
              </a:buClr>
              <a:buSzPts val="4900"/>
              <a:buNone/>
              <a:defRPr sz="4900">
                <a:solidFill>
                  <a:schemeClr val="accent3"/>
                </a:solidFill>
              </a:defRPr>
            </a:lvl4pPr>
            <a:lvl5pPr lvl="4" algn="ctr">
              <a:lnSpc>
                <a:spcPct val="100000"/>
              </a:lnSpc>
              <a:spcBef>
                <a:spcPts val="0"/>
              </a:spcBef>
              <a:spcAft>
                <a:spcPts val="0"/>
              </a:spcAft>
              <a:buClr>
                <a:schemeClr val="accent3"/>
              </a:buClr>
              <a:buSzPts val="4900"/>
              <a:buNone/>
              <a:defRPr sz="4900">
                <a:solidFill>
                  <a:schemeClr val="accent3"/>
                </a:solidFill>
              </a:defRPr>
            </a:lvl5pPr>
            <a:lvl6pPr lvl="5" algn="ctr">
              <a:lnSpc>
                <a:spcPct val="100000"/>
              </a:lnSpc>
              <a:spcBef>
                <a:spcPts val="0"/>
              </a:spcBef>
              <a:spcAft>
                <a:spcPts val="0"/>
              </a:spcAft>
              <a:buClr>
                <a:schemeClr val="accent3"/>
              </a:buClr>
              <a:buSzPts val="4900"/>
              <a:buNone/>
              <a:defRPr sz="4900">
                <a:solidFill>
                  <a:schemeClr val="accent3"/>
                </a:solidFill>
              </a:defRPr>
            </a:lvl6pPr>
            <a:lvl7pPr lvl="6" algn="ctr">
              <a:lnSpc>
                <a:spcPct val="100000"/>
              </a:lnSpc>
              <a:spcBef>
                <a:spcPts val="0"/>
              </a:spcBef>
              <a:spcAft>
                <a:spcPts val="0"/>
              </a:spcAft>
              <a:buClr>
                <a:schemeClr val="accent3"/>
              </a:buClr>
              <a:buSzPts val="4900"/>
              <a:buNone/>
              <a:defRPr sz="4900">
                <a:solidFill>
                  <a:schemeClr val="accent3"/>
                </a:solidFill>
              </a:defRPr>
            </a:lvl7pPr>
            <a:lvl8pPr lvl="7" algn="ctr">
              <a:lnSpc>
                <a:spcPct val="100000"/>
              </a:lnSpc>
              <a:spcBef>
                <a:spcPts val="0"/>
              </a:spcBef>
              <a:spcAft>
                <a:spcPts val="0"/>
              </a:spcAft>
              <a:buClr>
                <a:schemeClr val="accent3"/>
              </a:buClr>
              <a:buSzPts val="4900"/>
              <a:buNone/>
              <a:defRPr sz="4900">
                <a:solidFill>
                  <a:schemeClr val="accent3"/>
                </a:solidFill>
              </a:defRPr>
            </a:lvl8pPr>
            <a:lvl9pPr lvl="8" algn="ctr">
              <a:lnSpc>
                <a:spcPct val="100000"/>
              </a:lnSpc>
              <a:spcBef>
                <a:spcPts val="0"/>
              </a:spcBef>
              <a:spcAft>
                <a:spcPts val="0"/>
              </a:spcAft>
              <a:buClr>
                <a:schemeClr val="accent3"/>
              </a:buClr>
              <a:buSzPts val="4900"/>
              <a:buNone/>
              <a:defRPr sz="4900">
                <a:solidFill>
                  <a:schemeClr val="accent3"/>
                </a:solidFill>
              </a:defRPr>
            </a:lvl9pPr>
          </a:lstStyle>
          <a:p/>
        </p:txBody>
      </p:sp>
      <p:sp>
        <p:nvSpPr>
          <p:cNvPr id="300" name="Google Shape;300;p59"/>
          <p:cNvSpPr txBox="1"/>
          <p:nvPr>
            <p:ph idx="1" type="subTitle"/>
          </p:nvPr>
        </p:nvSpPr>
        <p:spPr>
          <a:xfrm>
            <a:off x="3076800" y="3172600"/>
            <a:ext cx="2990400" cy="58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1" name="Shape 301"/>
        <p:cNvGrpSpPr/>
        <p:nvPr/>
      </p:nvGrpSpPr>
      <p:grpSpPr>
        <a:xfrm>
          <a:off x="0" y="0"/>
          <a:ext cx="0" cy="0"/>
          <a:chOff x="0" y="0"/>
          <a:chExt cx="0" cy="0"/>
        </a:xfrm>
      </p:grpSpPr>
      <p:pic>
        <p:nvPicPr>
          <p:cNvPr id="302" name="Google Shape;302;p60"/>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303" name="Google Shape;303;p60"/>
          <p:cNvGrpSpPr/>
          <p:nvPr/>
        </p:nvGrpSpPr>
        <p:grpSpPr>
          <a:xfrm flipH="1" rot="-899955">
            <a:off x="-671839" y="-655443"/>
            <a:ext cx="1828155" cy="1924300"/>
            <a:chOff x="1526600" y="450800"/>
            <a:chExt cx="4540675" cy="4779475"/>
          </a:xfrm>
        </p:grpSpPr>
        <p:sp>
          <p:nvSpPr>
            <p:cNvPr id="304" name="Google Shape;304;p60"/>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60"/>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60"/>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60"/>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60"/>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60"/>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60"/>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60"/>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 name="Google Shape;312;p60"/>
          <p:cNvGrpSpPr/>
          <p:nvPr/>
        </p:nvGrpSpPr>
        <p:grpSpPr>
          <a:xfrm flipH="1" rot="-2141843">
            <a:off x="8059719" y="-770834"/>
            <a:ext cx="1713040" cy="2612246"/>
            <a:chOff x="7518282" y="2373612"/>
            <a:chExt cx="1544208" cy="2355088"/>
          </a:xfrm>
        </p:grpSpPr>
        <p:sp>
          <p:nvSpPr>
            <p:cNvPr id="313" name="Google Shape;313;p60"/>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60"/>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60"/>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60"/>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60"/>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60"/>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60"/>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60"/>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1" name="Google Shape;321;p60"/>
          <p:cNvSpPr txBox="1"/>
          <p:nvPr>
            <p:ph type="title"/>
          </p:nvPr>
        </p:nvSpPr>
        <p:spPr>
          <a:xfrm>
            <a:off x="1981650" y="583850"/>
            <a:ext cx="51807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grpSp>
        <p:nvGrpSpPr>
          <p:cNvPr id="322" name="Google Shape;322;p60"/>
          <p:cNvGrpSpPr/>
          <p:nvPr/>
        </p:nvGrpSpPr>
        <p:grpSpPr>
          <a:xfrm>
            <a:off x="709150" y="1254739"/>
            <a:ext cx="7726200" cy="3428563"/>
            <a:chOff x="709144" y="1137300"/>
            <a:chExt cx="7726200" cy="3546300"/>
          </a:xfrm>
        </p:grpSpPr>
        <p:sp>
          <p:nvSpPr>
            <p:cNvPr id="323" name="Google Shape;323;p60"/>
            <p:cNvSpPr/>
            <p:nvPr/>
          </p:nvSpPr>
          <p:spPr>
            <a:xfrm>
              <a:off x="785344" y="1213500"/>
              <a:ext cx="7650000" cy="3470100"/>
            </a:xfrm>
            <a:prstGeom prst="roundRect">
              <a:avLst>
                <a:gd fmla="val 8345"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60"/>
            <p:cNvSpPr/>
            <p:nvPr/>
          </p:nvSpPr>
          <p:spPr>
            <a:xfrm>
              <a:off x="709144" y="1137300"/>
              <a:ext cx="7650000" cy="3470100"/>
            </a:xfrm>
            <a:prstGeom prst="roundRect">
              <a:avLst>
                <a:gd fmla="val 8345"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325" name="Shape 325"/>
        <p:cNvGrpSpPr/>
        <p:nvPr/>
      </p:nvGrpSpPr>
      <p:grpSpPr>
        <a:xfrm>
          <a:off x="0" y="0"/>
          <a:ext cx="0" cy="0"/>
          <a:chOff x="0" y="0"/>
          <a:chExt cx="0" cy="0"/>
        </a:xfrm>
      </p:grpSpPr>
      <p:pic>
        <p:nvPicPr>
          <p:cNvPr id="326" name="Google Shape;326;p61"/>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sp>
        <p:nvSpPr>
          <p:cNvPr id="327" name="Google Shape;327;p61"/>
          <p:cNvSpPr txBox="1"/>
          <p:nvPr>
            <p:ph idx="1" type="body"/>
          </p:nvPr>
        </p:nvSpPr>
        <p:spPr>
          <a:xfrm>
            <a:off x="4805280" y="1912125"/>
            <a:ext cx="3074700" cy="2050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rgbClr val="273638"/>
              </a:buClr>
              <a:buSzPts val="1400"/>
              <a:buChar char="●"/>
              <a:defRPr/>
            </a:lvl1pPr>
            <a:lvl2pPr indent="-317500" lvl="1" marL="914400" algn="ctr">
              <a:lnSpc>
                <a:spcPct val="115000"/>
              </a:lnSpc>
              <a:spcBef>
                <a:spcPts val="0"/>
              </a:spcBef>
              <a:spcAft>
                <a:spcPts val="0"/>
              </a:spcAft>
              <a:buClr>
                <a:srgbClr val="273638"/>
              </a:buClr>
              <a:buSzPts val="1400"/>
              <a:buChar char="○"/>
              <a:defRPr/>
            </a:lvl2pPr>
            <a:lvl3pPr indent="-317500" lvl="2" marL="1371600" algn="ctr">
              <a:lnSpc>
                <a:spcPct val="115000"/>
              </a:lnSpc>
              <a:spcBef>
                <a:spcPts val="0"/>
              </a:spcBef>
              <a:spcAft>
                <a:spcPts val="0"/>
              </a:spcAft>
              <a:buClr>
                <a:srgbClr val="273638"/>
              </a:buClr>
              <a:buSzPts val="1400"/>
              <a:buChar char="■"/>
              <a:defRPr/>
            </a:lvl3pPr>
            <a:lvl4pPr indent="-317500" lvl="3" marL="1828800" algn="ctr">
              <a:lnSpc>
                <a:spcPct val="115000"/>
              </a:lnSpc>
              <a:spcBef>
                <a:spcPts val="0"/>
              </a:spcBef>
              <a:spcAft>
                <a:spcPts val="0"/>
              </a:spcAft>
              <a:buClr>
                <a:srgbClr val="273638"/>
              </a:buClr>
              <a:buSzPts val="1400"/>
              <a:buChar char="●"/>
              <a:defRPr/>
            </a:lvl4pPr>
            <a:lvl5pPr indent="-317500" lvl="4" marL="2286000" algn="ctr">
              <a:lnSpc>
                <a:spcPct val="115000"/>
              </a:lnSpc>
              <a:spcBef>
                <a:spcPts val="0"/>
              </a:spcBef>
              <a:spcAft>
                <a:spcPts val="0"/>
              </a:spcAft>
              <a:buClr>
                <a:srgbClr val="273638"/>
              </a:buClr>
              <a:buSzPts val="1400"/>
              <a:buChar char="○"/>
              <a:defRPr/>
            </a:lvl5pPr>
            <a:lvl6pPr indent="-317500" lvl="5" marL="2743200" algn="ctr">
              <a:lnSpc>
                <a:spcPct val="115000"/>
              </a:lnSpc>
              <a:spcBef>
                <a:spcPts val="0"/>
              </a:spcBef>
              <a:spcAft>
                <a:spcPts val="0"/>
              </a:spcAft>
              <a:buClr>
                <a:srgbClr val="273638"/>
              </a:buClr>
              <a:buSzPts val="1400"/>
              <a:buChar char="■"/>
              <a:defRPr/>
            </a:lvl6pPr>
            <a:lvl7pPr indent="-317500" lvl="6" marL="3200400" algn="ctr">
              <a:lnSpc>
                <a:spcPct val="115000"/>
              </a:lnSpc>
              <a:spcBef>
                <a:spcPts val="0"/>
              </a:spcBef>
              <a:spcAft>
                <a:spcPts val="0"/>
              </a:spcAft>
              <a:buClr>
                <a:srgbClr val="273638"/>
              </a:buClr>
              <a:buSzPts val="1400"/>
              <a:buChar char="●"/>
              <a:defRPr/>
            </a:lvl7pPr>
            <a:lvl8pPr indent="-317500" lvl="7" marL="3657600" algn="ctr">
              <a:lnSpc>
                <a:spcPct val="115000"/>
              </a:lnSpc>
              <a:spcBef>
                <a:spcPts val="0"/>
              </a:spcBef>
              <a:spcAft>
                <a:spcPts val="0"/>
              </a:spcAft>
              <a:buClr>
                <a:srgbClr val="273638"/>
              </a:buClr>
              <a:buSzPts val="1400"/>
              <a:buChar char="○"/>
              <a:defRPr/>
            </a:lvl8pPr>
            <a:lvl9pPr indent="-317500" lvl="8" marL="4114800" algn="ctr">
              <a:lnSpc>
                <a:spcPct val="115000"/>
              </a:lnSpc>
              <a:spcBef>
                <a:spcPts val="0"/>
              </a:spcBef>
              <a:spcAft>
                <a:spcPts val="0"/>
              </a:spcAft>
              <a:buClr>
                <a:srgbClr val="273638"/>
              </a:buClr>
              <a:buSzPts val="1400"/>
              <a:buChar char="■"/>
              <a:defRPr/>
            </a:lvl9pPr>
          </a:lstStyle>
          <a:p/>
        </p:txBody>
      </p:sp>
      <p:sp>
        <p:nvSpPr>
          <p:cNvPr id="328" name="Google Shape;328;p61"/>
          <p:cNvSpPr txBox="1"/>
          <p:nvPr>
            <p:ph idx="2" type="body"/>
          </p:nvPr>
        </p:nvSpPr>
        <p:spPr>
          <a:xfrm>
            <a:off x="1264200" y="1912125"/>
            <a:ext cx="3074700" cy="2050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ctr">
              <a:lnSpc>
                <a:spcPct val="115000"/>
              </a:lnSpc>
              <a:spcBef>
                <a:spcPts val="0"/>
              </a:spcBef>
              <a:spcAft>
                <a:spcPts val="0"/>
              </a:spcAft>
              <a:buClr>
                <a:srgbClr val="273638"/>
              </a:buClr>
              <a:buSzPts val="1400"/>
              <a:buChar char="○"/>
              <a:defRPr/>
            </a:lvl2pPr>
            <a:lvl3pPr indent="-317500" lvl="2" marL="1371600" algn="ctr">
              <a:lnSpc>
                <a:spcPct val="115000"/>
              </a:lnSpc>
              <a:spcBef>
                <a:spcPts val="0"/>
              </a:spcBef>
              <a:spcAft>
                <a:spcPts val="0"/>
              </a:spcAft>
              <a:buClr>
                <a:srgbClr val="273638"/>
              </a:buClr>
              <a:buSzPts val="1400"/>
              <a:buChar char="■"/>
              <a:defRPr/>
            </a:lvl3pPr>
            <a:lvl4pPr indent="-317500" lvl="3" marL="1828800" algn="ctr">
              <a:lnSpc>
                <a:spcPct val="115000"/>
              </a:lnSpc>
              <a:spcBef>
                <a:spcPts val="0"/>
              </a:spcBef>
              <a:spcAft>
                <a:spcPts val="0"/>
              </a:spcAft>
              <a:buClr>
                <a:srgbClr val="273638"/>
              </a:buClr>
              <a:buSzPts val="1400"/>
              <a:buChar char="●"/>
              <a:defRPr/>
            </a:lvl4pPr>
            <a:lvl5pPr indent="-317500" lvl="4" marL="2286000" algn="ctr">
              <a:lnSpc>
                <a:spcPct val="115000"/>
              </a:lnSpc>
              <a:spcBef>
                <a:spcPts val="0"/>
              </a:spcBef>
              <a:spcAft>
                <a:spcPts val="0"/>
              </a:spcAft>
              <a:buClr>
                <a:srgbClr val="273638"/>
              </a:buClr>
              <a:buSzPts val="1400"/>
              <a:buChar char="○"/>
              <a:defRPr/>
            </a:lvl5pPr>
            <a:lvl6pPr indent="-317500" lvl="5" marL="2743200" algn="ctr">
              <a:lnSpc>
                <a:spcPct val="115000"/>
              </a:lnSpc>
              <a:spcBef>
                <a:spcPts val="0"/>
              </a:spcBef>
              <a:spcAft>
                <a:spcPts val="0"/>
              </a:spcAft>
              <a:buClr>
                <a:srgbClr val="273638"/>
              </a:buClr>
              <a:buSzPts val="1400"/>
              <a:buChar char="■"/>
              <a:defRPr/>
            </a:lvl6pPr>
            <a:lvl7pPr indent="-317500" lvl="6" marL="3200400" algn="ctr">
              <a:lnSpc>
                <a:spcPct val="115000"/>
              </a:lnSpc>
              <a:spcBef>
                <a:spcPts val="0"/>
              </a:spcBef>
              <a:spcAft>
                <a:spcPts val="0"/>
              </a:spcAft>
              <a:buClr>
                <a:srgbClr val="273638"/>
              </a:buClr>
              <a:buSzPts val="1400"/>
              <a:buChar char="●"/>
              <a:defRPr/>
            </a:lvl7pPr>
            <a:lvl8pPr indent="-317500" lvl="7" marL="3657600" algn="ctr">
              <a:lnSpc>
                <a:spcPct val="115000"/>
              </a:lnSpc>
              <a:spcBef>
                <a:spcPts val="0"/>
              </a:spcBef>
              <a:spcAft>
                <a:spcPts val="0"/>
              </a:spcAft>
              <a:buClr>
                <a:srgbClr val="273638"/>
              </a:buClr>
              <a:buSzPts val="1400"/>
              <a:buChar char="○"/>
              <a:defRPr/>
            </a:lvl8pPr>
            <a:lvl9pPr indent="-317500" lvl="8" marL="4114800" algn="ctr">
              <a:lnSpc>
                <a:spcPct val="115000"/>
              </a:lnSpc>
              <a:spcBef>
                <a:spcPts val="0"/>
              </a:spcBef>
              <a:spcAft>
                <a:spcPts val="0"/>
              </a:spcAft>
              <a:buClr>
                <a:srgbClr val="273638"/>
              </a:buClr>
              <a:buSzPts val="1400"/>
              <a:buChar char="■"/>
              <a:defRPr/>
            </a:lvl9pPr>
          </a:lstStyle>
          <a:p/>
        </p:txBody>
      </p:sp>
      <p:grpSp>
        <p:nvGrpSpPr>
          <p:cNvPr id="329" name="Google Shape;329;p61"/>
          <p:cNvGrpSpPr/>
          <p:nvPr/>
        </p:nvGrpSpPr>
        <p:grpSpPr>
          <a:xfrm flipH="1">
            <a:off x="-452569" y="-612192"/>
            <a:ext cx="1827168" cy="1923261"/>
            <a:chOff x="1526600" y="450800"/>
            <a:chExt cx="4540675" cy="4779475"/>
          </a:xfrm>
        </p:grpSpPr>
        <p:sp>
          <p:nvSpPr>
            <p:cNvPr id="330" name="Google Shape;330;p61"/>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61"/>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61"/>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61"/>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61"/>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61"/>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61"/>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61"/>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8" name="Google Shape;338;p61"/>
          <p:cNvGrpSpPr/>
          <p:nvPr/>
        </p:nvGrpSpPr>
        <p:grpSpPr>
          <a:xfrm flipH="1" rot="215000">
            <a:off x="7293399" y="4425390"/>
            <a:ext cx="2281940" cy="1790554"/>
            <a:chOff x="-2415600" y="2986400"/>
            <a:chExt cx="1943075" cy="1524659"/>
          </a:xfrm>
        </p:grpSpPr>
        <p:sp>
          <p:nvSpPr>
            <p:cNvPr id="339" name="Google Shape;339;p61"/>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61"/>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61"/>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61"/>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1"/>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4" name="Google Shape;344;p61"/>
            <p:cNvGrpSpPr/>
            <p:nvPr/>
          </p:nvGrpSpPr>
          <p:grpSpPr>
            <a:xfrm>
              <a:off x="-2218800" y="3088875"/>
              <a:ext cx="1598825" cy="1190475"/>
              <a:chOff x="-2218800" y="3088875"/>
              <a:chExt cx="1598825" cy="1190475"/>
            </a:xfrm>
          </p:grpSpPr>
          <p:sp>
            <p:nvSpPr>
              <p:cNvPr id="345" name="Google Shape;345;p61"/>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61"/>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47" name="Google Shape;347;p61"/>
          <p:cNvGrpSpPr/>
          <p:nvPr/>
        </p:nvGrpSpPr>
        <p:grpSpPr>
          <a:xfrm rot="337778">
            <a:off x="7967420" y="-586470"/>
            <a:ext cx="1811026" cy="1871814"/>
            <a:chOff x="334100" y="971800"/>
            <a:chExt cx="1810984" cy="1871771"/>
          </a:xfrm>
        </p:grpSpPr>
        <p:sp>
          <p:nvSpPr>
            <p:cNvPr id="348" name="Google Shape;348;p61"/>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61"/>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 name="Google Shape;350;p61"/>
            <p:cNvGrpSpPr/>
            <p:nvPr/>
          </p:nvGrpSpPr>
          <p:grpSpPr>
            <a:xfrm>
              <a:off x="1214129" y="978980"/>
              <a:ext cx="913829" cy="1211840"/>
              <a:chOff x="1214129" y="978980"/>
              <a:chExt cx="913829" cy="1211840"/>
            </a:xfrm>
          </p:grpSpPr>
          <p:sp>
            <p:nvSpPr>
              <p:cNvPr id="351" name="Google Shape;351;p61"/>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61"/>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3" name="Google Shape;353;p61"/>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61"/>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1"/>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6" name="Google Shape;356;p61"/>
          <p:cNvSpPr txBox="1"/>
          <p:nvPr>
            <p:ph type="title"/>
          </p:nvPr>
        </p:nvSpPr>
        <p:spPr>
          <a:xfrm>
            <a:off x="2255100" y="583850"/>
            <a:ext cx="4633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57" name="Shape 357"/>
        <p:cNvGrpSpPr/>
        <p:nvPr/>
      </p:nvGrpSpPr>
      <p:grpSpPr>
        <a:xfrm>
          <a:off x="0" y="0"/>
          <a:ext cx="0" cy="0"/>
          <a:chOff x="0" y="0"/>
          <a:chExt cx="0" cy="0"/>
        </a:xfrm>
      </p:grpSpPr>
      <p:pic>
        <p:nvPicPr>
          <p:cNvPr id="358" name="Google Shape;358;p62"/>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359" name="Google Shape;359;p62"/>
          <p:cNvGrpSpPr/>
          <p:nvPr/>
        </p:nvGrpSpPr>
        <p:grpSpPr>
          <a:xfrm rot="337778">
            <a:off x="-623192" y="3862367"/>
            <a:ext cx="1811026" cy="1871814"/>
            <a:chOff x="334100" y="971800"/>
            <a:chExt cx="1810984" cy="1871771"/>
          </a:xfrm>
        </p:grpSpPr>
        <p:sp>
          <p:nvSpPr>
            <p:cNvPr id="360" name="Google Shape;360;p62"/>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62"/>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2" name="Google Shape;362;p62"/>
            <p:cNvGrpSpPr/>
            <p:nvPr/>
          </p:nvGrpSpPr>
          <p:grpSpPr>
            <a:xfrm>
              <a:off x="1214129" y="978980"/>
              <a:ext cx="913829" cy="1211840"/>
              <a:chOff x="1214129" y="978980"/>
              <a:chExt cx="913829" cy="1211840"/>
            </a:xfrm>
          </p:grpSpPr>
          <p:sp>
            <p:nvSpPr>
              <p:cNvPr id="363" name="Google Shape;363;p62"/>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2"/>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5" name="Google Shape;365;p62"/>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2"/>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62"/>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8" name="Google Shape;368;p62"/>
          <p:cNvGrpSpPr/>
          <p:nvPr/>
        </p:nvGrpSpPr>
        <p:grpSpPr>
          <a:xfrm rot="2379605">
            <a:off x="-185681" y="-770798"/>
            <a:ext cx="1713013" cy="2612203"/>
            <a:chOff x="7518282" y="2373612"/>
            <a:chExt cx="1544208" cy="2355088"/>
          </a:xfrm>
        </p:grpSpPr>
        <p:sp>
          <p:nvSpPr>
            <p:cNvPr id="369" name="Google Shape;369;p62"/>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62"/>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62"/>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62"/>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62"/>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62"/>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2"/>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2"/>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7" name="Google Shape;377;p62"/>
          <p:cNvGrpSpPr/>
          <p:nvPr/>
        </p:nvGrpSpPr>
        <p:grpSpPr>
          <a:xfrm flipH="1" rot="-10505712">
            <a:off x="7617274" y="4088748"/>
            <a:ext cx="1928943" cy="1830447"/>
            <a:chOff x="-356100" y="3692425"/>
            <a:chExt cx="1728775" cy="1640500"/>
          </a:xfrm>
        </p:grpSpPr>
        <p:sp>
          <p:nvSpPr>
            <p:cNvPr id="378" name="Google Shape;378;p62"/>
            <p:cNvSpPr/>
            <p:nvPr/>
          </p:nvSpPr>
          <p:spPr>
            <a:xfrm>
              <a:off x="-242675" y="3755800"/>
              <a:ext cx="1615350" cy="1577125"/>
            </a:xfrm>
            <a:custGeom>
              <a:rect b="b" l="l" r="r" t="t"/>
              <a:pathLst>
                <a:path extrusionOk="0" h="63085" w="64614">
                  <a:moveTo>
                    <a:pt x="22503" y="1"/>
                  </a:moveTo>
                  <a:cubicBezTo>
                    <a:pt x="22082" y="1"/>
                    <a:pt x="21688" y="233"/>
                    <a:pt x="21482" y="621"/>
                  </a:cubicBezTo>
                  <a:lnTo>
                    <a:pt x="0" y="41284"/>
                  </a:lnTo>
                  <a:lnTo>
                    <a:pt x="40729" y="62799"/>
                  </a:lnTo>
                  <a:cubicBezTo>
                    <a:pt x="41087" y="62993"/>
                    <a:pt x="41470" y="63084"/>
                    <a:pt x="41847" y="63084"/>
                  </a:cubicBezTo>
                  <a:cubicBezTo>
                    <a:pt x="42701" y="63084"/>
                    <a:pt x="43525" y="62618"/>
                    <a:pt x="43965" y="61832"/>
                  </a:cubicBezTo>
                  <a:lnTo>
                    <a:pt x="64313" y="23271"/>
                  </a:lnTo>
                  <a:cubicBezTo>
                    <a:pt x="64613" y="22704"/>
                    <a:pt x="64413" y="21970"/>
                    <a:pt x="63813" y="21670"/>
                  </a:cubicBezTo>
                  <a:lnTo>
                    <a:pt x="23083" y="154"/>
                  </a:lnTo>
                  <a:cubicBezTo>
                    <a:pt x="22895" y="49"/>
                    <a:pt x="22696" y="1"/>
                    <a:pt x="225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2"/>
            <p:cNvSpPr/>
            <p:nvPr/>
          </p:nvSpPr>
          <p:spPr>
            <a:xfrm>
              <a:off x="-356100" y="3692425"/>
              <a:ext cx="1647050" cy="1619200"/>
            </a:xfrm>
            <a:custGeom>
              <a:rect b="b" l="l" r="r" t="t"/>
              <a:pathLst>
                <a:path extrusionOk="0" h="64768" w="65882">
                  <a:moveTo>
                    <a:pt x="22170" y="0"/>
                  </a:moveTo>
                  <a:cubicBezTo>
                    <a:pt x="21749" y="0"/>
                    <a:pt x="21355" y="232"/>
                    <a:pt x="21149" y="621"/>
                  </a:cubicBezTo>
                  <a:lnTo>
                    <a:pt x="401" y="39883"/>
                  </a:lnTo>
                  <a:cubicBezTo>
                    <a:pt x="1" y="40650"/>
                    <a:pt x="301" y="41617"/>
                    <a:pt x="1068" y="42051"/>
                  </a:cubicBezTo>
                  <a:lnTo>
                    <a:pt x="44099" y="64767"/>
                  </a:lnTo>
                  <a:lnTo>
                    <a:pt x="65581" y="24105"/>
                  </a:lnTo>
                  <a:cubicBezTo>
                    <a:pt x="65881" y="23504"/>
                    <a:pt x="65648" y="22804"/>
                    <a:pt x="65081" y="22503"/>
                  </a:cubicBezTo>
                  <a:lnTo>
                    <a:pt x="22750" y="154"/>
                  </a:lnTo>
                  <a:cubicBezTo>
                    <a:pt x="22562" y="49"/>
                    <a:pt x="22363" y="0"/>
                    <a:pt x="22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62"/>
            <p:cNvSpPr/>
            <p:nvPr/>
          </p:nvSpPr>
          <p:spPr>
            <a:xfrm>
              <a:off x="-161800" y="3833875"/>
              <a:ext cx="1314300" cy="1215875"/>
            </a:xfrm>
            <a:custGeom>
              <a:rect b="b" l="l" r="r" t="t"/>
              <a:pathLst>
                <a:path extrusionOk="0" fill="none" h="48635" w="52572">
                  <a:moveTo>
                    <a:pt x="51738" y="18513"/>
                  </a:moveTo>
                  <a:lnTo>
                    <a:pt x="16713" y="0"/>
                  </a:lnTo>
                  <a:cubicBezTo>
                    <a:pt x="16213" y="967"/>
                    <a:pt x="15012" y="1334"/>
                    <a:pt x="14078" y="834"/>
                  </a:cubicBezTo>
                  <a:lnTo>
                    <a:pt x="1" y="27486"/>
                  </a:lnTo>
                  <a:cubicBezTo>
                    <a:pt x="968" y="27987"/>
                    <a:pt x="1335" y="29188"/>
                    <a:pt x="835" y="30155"/>
                  </a:cubicBezTo>
                  <a:lnTo>
                    <a:pt x="35860" y="48635"/>
                  </a:lnTo>
                  <a:cubicBezTo>
                    <a:pt x="36360" y="47668"/>
                    <a:pt x="37528" y="47301"/>
                    <a:pt x="38495" y="47801"/>
                  </a:cubicBezTo>
                  <a:lnTo>
                    <a:pt x="52572" y="21182"/>
                  </a:lnTo>
                  <a:cubicBezTo>
                    <a:pt x="51604" y="20648"/>
                    <a:pt x="51238" y="19481"/>
                    <a:pt x="51738" y="18513"/>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62"/>
            <p:cNvSpPr/>
            <p:nvPr/>
          </p:nvSpPr>
          <p:spPr>
            <a:xfrm>
              <a:off x="768050" y="4308375"/>
              <a:ext cx="555425" cy="979325"/>
            </a:xfrm>
            <a:custGeom>
              <a:rect b="b" l="l" r="r" t="t"/>
              <a:pathLst>
                <a:path extrusionOk="0" h="39173" w="22217">
                  <a:moveTo>
                    <a:pt x="20315" y="0"/>
                  </a:moveTo>
                  <a:lnTo>
                    <a:pt x="0" y="38495"/>
                  </a:lnTo>
                  <a:lnTo>
                    <a:pt x="968" y="39028"/>
                  </a:lnTo>
                  <a:cubicBezTo>
                    <a:pt x="1154" y="39127"/>
                    <a:pt x="1356" y="39173"/>
                    <a:pt x="1555" y="39173"/>
                  </a:cubicBezTo>
                  <a:cubicBezTo>
                    <a:pt x="2033" y="39173"/>
                    <a:pt x="2500" y="38908"/>
                    <a:pt x="2735" y="38461"/>
                  </a:cubicBezTo>
                  <a:lnTo>
                    <a:pt x="21882" y="2235"/>
                  </a:lnTo>
                  <a:cubicBezTo>
                    <a:pt x="22216" y="1635"/>
                    <a:pt x="21983" y="868"/>
                    <a:pt x="21382" y="567"/>
                  </a:cubicBezTo>
                  <a:lnTo>
                    <a:pt x="2031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62"/>
            <p:cNvSpPr/>
            <p:nvPr/>
          </p:nvSpPr>
          <p:spPr>
            <a:xfrm>
              <a:off x="-356100" y="4621925"/>
              <a:ext cx="1156700" cy="689700"/>
            </a:xfrm>
            <a:custGeom>
              <a:rect b="b" l="l" r="r" t="t"/>
              <a:pathLst>
                <a:path extrusionOk="0" h="27588" w="46268">
                  <a:moveTo>
                    <a:pt x="1835" y="1"/>
                  </a:moveTo>
                  <a:lnTo>
                    <a:pt x="401" y="2669"/>
                  </a:lnTo>
                  <a:cubicBezTo>
                    <a:pt x="1" y="3470"/>
                    <a:pt x="301" y="4437"/>
                    <a:pt x="1068" y="4837"/>
                  </a:cubicBezTo>
                  <a:lnTo>
                    <a:pt x="44099" y="27587"/>
                  </a:lnTo>
                  <a:lnTo>
                    <a:pt x="46267" y="23484"/>
                  </a:lnTo>
                  <a:lnTo>
                    <a:pt x="1835" y="1"/>
                  </a:lnTo>
                  <a:close/>
                </a:path>
              </a:pathLst>
            </a:custGeom>
            <a:solidFill>
              <a:srgbClr val="E24747">
                <a:alpha val="9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62"/>
            <p:cNvSpPr/>
            <p:nvPr/>
          </p:nvSpPr>
          <p:spPr>
            <a:xfrm>
              <a:off x="768050" y="4308375"/>
              <a:ext cx="521225" cy="969050"/>
            </a:xfrm>
            <a:custGeom>
              <a:rect b="b" l="l" r="r" t="t"/>
              <a:pathLst>
                <a:path extrusionOk="0" h="38762" w="20849">
                  <a:moveTo>
                    <a:pt x="20315" y="0"/>
                  </a:moveTo>
                  <a:lnTo>
                    <a:pt x="0" y="38495"/>
                  </a:lnTo>
                  <a:lnTo>
                    <a:pt x="501" y="38761"/>
                  </a:lnTo>
                  <a:lnTo>
                    <a:pt x="20848" y="267"/>
                  </a:lnTo>
                  <a:lnTo>
                    <a:pt x="2031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62"/>
            <p:cNvSpPr/>
            <p:nvPr/>
          </p:nvSpPr>
          <p:spPr>
            <a:xfrm>
              <a:off x="798075" y="4325050"/>
              <a:ext cx="516225" cy="962725"/>
            </a:xfrm>
            <a:custGeom>
              <a:rect b="b" l="l" r="r" t="t"/>
              <a:pathLst>
                <a:path extrusionOk="0" h="38509" w="20649">
                  <a:moveTo>
                    <a:pt x="20348" y="1"/>
                  </a:moveTo>
                  <a:lnTo>
                    <a:pt x="0" y="38461"/>
                  </a:lnTo>
                  <a:cubicBezTo>
                    <a:pt x="118" y="38485"/>
                    <a:pt x="236" y="38509"/>
                    <a:pt x="354" y="38509"/>
                  </a:cubicBezTo>
                  <a:cubicBezTo>
                    <a:pt x="403" y="38509"/>
                    <a:pt x="452" y="38504"/>
                    <a:pt x="500" y="38495"/>
                  </a:cubicBezTo>
                  <a:lnTo>
                    <a:pt x="20648" y="334"/>
                  </a:lnTo>
                  <a:cubicBezTo>
                    <a:pt x="20581" y="201"/>
                    <a:pt x="20448" y="101"/>
                    <a:pt x="203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62"/>
            <p:cNvSpPr/>
            <p:nvPr/>
          </p:nvSpPr>
          <p:spPr>
            <a:xfrm>
              <a:off x="850600" y="5092275"/>
              <a:ext cx="175975" cy="130950"/>
            </a:xfrm>
            <a:custGeom>
              <a:rect b="b" l="l" r="r" t="t"/>
              <a:pathLst>
                <a:path extrusionOk="0" h="5238" w="7039">
                  <a:moveTo>
                    <a:pt x="1101" y="0"/>
                  </a:moveTo>
                  <a:lnTo>
                    <a:pt x="1" y="2102"/>
                  </a:lnTo>
                  <a:lnTo>
                    <a:pt x="5905" y="5237"/>
                  </a:lnTo>
                  <a:lnTo>
                    <a:pt x="5571" y="3703"/>
                  </a:lnTo>
                  <a:lnTo>
                    <a:pt x="7039" y="3136"/>
                  </a:lnTo>
                  <a:lnTo>
                    <a:pt x="110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6" name="Google Shape;386;p62"/>
          <p:cNvGrpSpPr/>
          <p:nvPr/>
        </p:nvGrpSpPr>
        <p:grpSpPr>
          <a:xfrm flipH="1" rot="3508924">
            <a:off x="7256791" y="-726330"/>
            <a:ext cx="2643384" cy="2133305"/>
            <a:chOff x="-729163" y="3851975"/>
            <a:chExt cx="2464104" cy="1988620"/>
          </a:xfrm>
        </p:grpSpPr>
        <p:sp>
          <p:nvSpPr>
            <p:cNvPr id="387" name="Google Shape;387;p62"/>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62"/>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62"/>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62"/>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62"/>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62"/>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62"/>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62"/>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62"/>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62"/>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62"/>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62"/>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62"/>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62"/>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1" name="Google Shape;401;p62"/>
          <p:cNvSpPr txBox="1"/>
          <p:nvPr>
            <p:ph type="title"/>
          </p:nvPr>
        </p:nvSpPr>
        <p:spPr>
          <a:xfrm>
            <a:off x="2351100" y="583850"/>
            <a:ext cx="4441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402" name="Google Shape;402;p62"/>
          <p:cNvSpPr txBox="1"/>
          <p:nvPr>
            <p:ph idx="1" type="subTitle"/>
          </p:nvPr>
        </p:nvSpPr>
        <p:spPr>
          <a:xfrm>
            <a:off x="1234226" y="2349850"/>
            <a:ext cx="11082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403" name="Google Shape;403;p62"/>
          <p:cNvSpPr txBox="1"/>
          <p:nvPr>
            <p:ph idx="2" type="subTitle"/>
          </p:nvPr>
        </p:nvSpPr>
        <p:spPr>
          <a:xfrm>
            <a:off x="901525" y="2823051"/>
            <a:ext cx="1773600" cy="80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4" name="Google Shape;404;p62"/>
          <p:cNvSpPr txBox="1"/>
          <p:nvPr>
            <p:ph idx="3" type="subTitle"/>
          </p:nvPr>
        </p:nvSpPr>
        <p:spPr>
          <a:xfrm>
            <a:off x="3090004" y="2349850"/>
            <a:ext cx="11082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405" name="Google Shape;405;p62"/>
          <p:cNvSpPr txBox="1"/>
          <p:nvPr>
            <p:ph idx="4" type="subTitle"/>
          </p:nvPr>
        </p:nvSpPr>
        <p:spPr>
          <a:xfrm>
            <a:off x="2757304" y="2823050"/>
            <a:ext cx="1773600" cy="80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6" name="Google Shape;406;p62"/>
          <p:cNvSpPr txBox="1"/>
          <p:nvPr>
            <p:ph idx="5" type="subTitle"/>
          </p:nvPr>
        </p:nvSpPr>
        <p:spPr>
          <a:xfrm>
            <a:off x="4945795" y="2349850"/>
            <a:ext cx="11082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407" name="Google Shape;407;p62"/>
          <p:cNvSpPr txBox="1"/>
          <p:nvPr>
            <p:ph idx="6" type="subTitle"/>
          </p:nvPr>
        </p:nvSpPr>
        <p:spPr>
          <a:xfrm>
            <a:off x="4613095" y="2823051"/>
            <a:ext cx="1773600" cy="80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8" name="Google Shape;408;p62"/>
          <p:cNvSpPr txBox="1"/>
          <p:nvPr>
            <p:ph idx="7" type="subTitle"/>
          </p:nvPr>
        </p:nvSpPr>
        <p:spPr>
          <a:xfrm>
            <a:off x="6801573" y="2349850"/>
            <a:ext cx="1108200" cy="3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800"/>
              <a:buNone/>
              <a:defRPr b="1" sz="1500">
                <a:latin typeface="Josefin Sans"/>
                <a:ea typeface="Josefin Sans"/>
                <a:cs typeface="Josefin Sans"/>
                <a:sym typeface="Josefin Sans"/>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409" name="Google Shape;409;p62"/>
          <p:cNvSpPr txBox="1"/>
          <p:nvPr>
            <p:ph idx="8" type="subTitle"/>
          </p:nvPr>
        </p:nvSpPr>
        <p:spPr>
          <a:xfrm>
            <a:off x="6468873" y="2823051"/>
            <a:ext cx="1773600" cy="80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0" name="Shape 410"/>
        <p:cNvGrpSpPr/>
        <p:nvPr/>
      </p:nvGrpSpPr>
      <p:grpSpPr>
        <a:xfrm>
          <a:off x="0" y="0"/>
          <a:ext cx="0" cy="0"/>
          <a:chOff x="0" y="0"/>
          <a:chExt cx="0" cy="0"/>
        </a:xfrm>
      </p:grpSpPr>
      <p:pic>
        <p:nvPicPr>
          <p:cNvPr id="411" name="Google Shape;411;p63"/>
          <p:cNvPicPr preferRelativeResize="0"/>
          <p:nvPr/>
        </p:nvPicPr>
        <p:blipFill rotWithShape="1">
          <a:blip r:embed="rId2">
            <a:alphaModFix/>
          </a:blip>
          <a:srcRect b="0" l="0" r="0" t="0"/>
          <a:stretch/>
        </p:blipFill>
        <p:spPr>
          <a:xfrm>
            <a:off x="-56600" y="-27325"/>
            <a:ext cx="9257201" cy="5253999"/>
          </a:xfrm>
          <a:prstGeom prst="rect">
            <a:avLst/>
          </a:prstGeom>
          <a:noFill/>
          <a:ln>
            <a:noFill/>
          </a:ln>
        </p:spPr>
      </p:pic>
      <p:grpSp>
        <p:nvGrpSpPr>
          <p:cNvPr id="412" name="Google Shape;412;p63"/>
          <p:cNvGrpSpPr/>
          <p:nvPr/>
        </p:nvGrpSpPr>
        <p:grpSpPr>
          <a:xfrm flipH="1" rot="-900067">
            <a:off x="-1127461" y="923793"/>
            <a:ext cx="2356423" cy="1848998"/>
            <a:chOff x="-2415600" y="2986400"/>
            <a:chExt cx="1943075" cy="1524659"/>
          </a:xfrm>
        </p:grpSpPr>
        <p:sp>
          <p:nvSpPr>
            <p:cNvPr id="413" name="Google Shape;413;p63"/>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63"/>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63"/>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63"/>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7" name="Google Shape;417;p63"/>
            <p:cNvGrpSpPr/>
            <p:nvPr/>
          </p:nvGrpSpPr>
          <p:grpSpPr>
            <a:xfrm>
              <a:off x="-2218800" y="3088875"/>
              <a:ext cx="1598825" cy="1190475"/>
              <a:chOff x="-2218800" y="3088875"/>
              <a:chExt cx="1598825" cy="1190475"/>
            </a:xfrm>
          </p:grpSpPr>
          <p:sp>
            <p:nvSpPr>
              <p:cNvPr id="418" name="Google Shape;418;p63"/>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63"/>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20" name="Google Shape;420;p63"/>
          <p:cNvGrpSpPr/>
          <p:nvPr/>
        </p:nvGrpSpPr>
        <p:grpSpPr>
          <a:xfrm rot="4282019">
            <a:off x="-297035" y="-349492"/>
            <a:ext cx="1827609" cy="1923725"/>
            <a:chOff x="1526600" y="450800"/>
            <a:chExt cx="4540675" cy="4779475"/>
          </a:xfrm>
        </p:grpSpPr>
        <p:sp>
          <p:nvSpPr>
            <p:cNvPr id="421" name="Google Shape;421;p63"/>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63"/>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63"/>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63"/>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63"/>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63"/>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63"/>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63"/>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9" name="Google Shape;429;p63"/>
          <p:cNvGrpSpPr/>
          <p:nvPr/>
        </p:nvGrpSpPr>
        <p:grpSpPr>
          <a:xfrm rot="-9427094">
            <a:off x="7585427" y="-132955"/>
            <a:ext cx="2101973" cy="1676372"/>
            <a:chOff x="-874852" y="3661983"/>
            <a:chExt cx="2044302" cy="1580084"/>
          </a:xfrm>
        </p:grpSpPr>
        <p:grpSp>
          <p:nvGrpSpPr>
            <p:cNvPr id="430" name="Google Shape;430;p63"/>
            <p:cNvGrpSpPr/>
            <p:nvPr/>
          </p:nvGrpSpPr>
          <p:grpSpPr>
            <a:xfrm flipH="1" rot="5249857">
              <a:off x="48808" y="4095917"/>
              <a:ext cx="537972" cy="1681428"/>
              <a:chOff x="-1858600" y="2385325"/>
              <a:chExt cx="523125" cy="1635025"/>
            </a:xfrm>
          </p:grpSpPr>
          <p:sp>
            <p:nvSpPr>
              <p:cNvPr id="431" name="Google Shape;431;p63"/>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63"/>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63"/>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63"/>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5" name="Google Shape;435;p63"/>
            <p:cNvGrpSpPr/>
            <p:nvPr/>
          </p:nvGrpSpPr>
          <p:grpSpPr>
            <a:xfrm flipH="1" rot="5249857">
              <a:off x="-340747" y="3668895"/>
              <a:ext cx="1062060" cy="1858361"/>
              <a:chOff x="-1779100" y="2408800"/>
              <a:chExt cx="1032750" cy="1807075"/>
            </a:xfrm>
          </p:grpSpPr>
          <p:sp>
            <p:nvSpPr>
              <p:cNvPr id="436" name="Google Shape;436;p63"/>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63"/>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63"/>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63"/>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0" name="Google Shape;440;p63"/>
            <p:cNvGrpSpPr/>
            <p:nvPr/>
          </p:nvGrpSpPr>
          <p:grpSpPr>
            <a:xfrm flipH="1" rot="2700000">
              <a:off x="-365668" y="3606652"/>
              <a:ext cx="531184" cy="1660213"/>
              <a:chOff x="-1858600" y="2385325"/>
              <a:chExt cx="523125" cy="1635025"/>
            </a:xfrm>
          </p:grpSpPr>
          <p:sp>
            <p:nvSpPr>
              <p:cNvPr id="441" name="Google Shape;441;p63"/>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63"/>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63"/>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63"/>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45" name="Google Shape;445;p63"/>
          <p:cNvGrpSpPr/>
          <p:nvPr/>
        </p:nvGrpSpPr>
        <p:grpSpPr>
          <a:xfrm rot="-1800044">
            <a:off x="-619961" y="3576818"/>
            <a:ext cx="2171561" cy="2538164"/>
            <a:chOff x="-619973" y="3576911"/>
            <a:chExt cx="2171609" cy="2538219"/>
          </a:xfrm>
        </p:grpSpPr>
        <p:grpSp>
          <p:nvGrpSpPr>
            <p:cNvPr id="446" name="Google Shape;446;p63"/>
            <p:cNvGrpSpPr/>
            <p:nvPr/>
          </p:nvGrpSpPr>
          <p:grpSpPr>
            <a:xfrm>
              <a:off x="-201863" y="3576911"/>
              <a:ext cx="1753498" cy="2021177"/>
              <a:chOff x="26737" y="3424511"/>
              <a:chExt cx="1753498" cy="2021177"/>
            </a:xfrm>
          </p:grpSpPr>
          <p:sp>
            <p:nvSpPr>
              <p:cNvPr id="447" name="Google Shape;447;p63"/>
              <p:cNvSpPr/>
              <p:nvPr/>
            </p:nvSpPr>
            <p:spPr>
              <a:xfrm rot="1975425">
                <a:off x="400021" y="3635917"/>
                <a:ext cx="1005477" cy="1670681"/>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63"/>
              <p:cNvSpPr/>
              <p:nvPr/>
            </p:nvSpPr>
            <p:spPr>
              <a:xfrm rot="1975425">
                <a:off x="444859" y="3545002"/>
                <a:ext cx="947673" cy="1706661"/>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63"/>
              <p:cNvSpPr/>
              <p:nvPr/>
            </p:nvSpPr>
            <p:spPr>
              <a:xfrm rot="1975425">
                <a:off x="1237328" y="3770840"/>
                <a:ext cx="391613" cy="310479"/>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63"/>
              <p:cNvSpPr/>
              <p:nvPr/>
            </p:nvSpPr>
            <p:spPr>
              <a:xfrm rot="1975425">
                <a:off x="429721" y="3624270"/>
                <a:ext cx="773905" cy="1548323"/>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1" name="Google Shape;451;p63"/>
            <p:cNvGrpSpPr/>
            <p:nvPr/>
          </p:nvGrpSpPr>
          <p:grpSpPr>
            <a:xfrm rot="273599">
              <a:off x="-543081" y="4033336"/>
              <a:ext cx="1893275" cy="2009714"/>
              <a:chOff x="-542932" y="4033478"/>
              <a:chExt cx="1893341" cy="2009784"/>
            </a:xfrm>
          </p:grpSpPr>
          <p:sp>
            <p:nvSpPr>
              <p:cNvPr id="452" name="Google Shape;452;p63"/>
              <p:cNvSpPr/>
              <p:nvPr/>
            </p:nvSpPr>
            <p:spPr>
              <a:xfrm rot="1975425">
                <a:off x="-199645" y="4301146"/>
                <a:ext cx="1233361" cy="152978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63"/>
              <p:cNvSpPr/>
              <p:nvPr/>
            </p:nvSpPr>
            <p:spPr>
              <a:xfrm rot="1975425">
                <a:off x="-226313" y="4245828"/>
                <a:ext cx="1233335" cy="1529500"/>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63"/>
              <p:cNvSpPr/>
              <p:nvPr/>
            </p:nvSpPr>
            <p:spPr>
              <a:xfrm rot="1975425">
                <a:off x="793900" y="4580211"/>
                <a:ext cx="453745" cy="22238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63"/>
              <p:cNvSpPr/>
              <p:nvPr/>
            </p:nvSpPr>
            <p:spPr>
              <a:xfrm rot="1975425">
                <a:off x="-258319" y="4368161"/>
                <a:ext cx="1018897" cy="1310598"/>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56" name="Google Shape;456;p63"/>
          <p:cNvSpPr txBox="1"/>
          <p:nvPr>
            <p:ph idx="1" type="body"/>
          </p:nvPr>
        </p:nvSpPr>
        <p:spPr>
          <a:xfrm>
            <a:off x="1966506" y="2026941"/>
            <a:ext cx="5211000" cy="19569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SzPts val="1400"/>
              <a:buAutoNum type="arabicPeriod"/>
              <a:defRPr/>
            </a:lvl1pPr>
            <a:lvl2pPr indent="-317500" lvl="1" marL="914400" algn="l">
              <a:lnSpc>
                <a:spcPct val="100000"/>
              </a:lnSpc>
              <a:spcBef>
                <a:spcPts val="0"/>
              </a:spcBef>
              <a:spcAft>
                <a:spcPts val="0"/>
              </a:spcAft>
              <a:buSzPts val="1400"/>
              <a:buAutoNum type="alphaLcPeriod"/>
              <a:defRPr/>
            </a:lvl2pPr>
            <a:lvl3pPr indent="-317500" lvl="2" marL="1371600" algn="l">
              <a:lnSpc>
                <a:spcPct val="100000"/>
              </a:lnSpc>
              <a:spcBef>
                <a:spcPts val="0"/>
              </a:spcBef>
              <a:spcAft>
                <a:spcPts val="0"/>
              </a:spcAft>
              <a:buSzPts val="1400"/>
              <a:buAutoNum type="romanLcPeriod"/>
              <a:defRPr/>
            </a:lvl3pPr>
            <a:lvl4pPr indent="-317500" lvl="3" marL="1828800" algn="l">
              <a:lnSpc>
                <a:spcPct val="100000"/>
              </a:lnSpc>
              <a:spcBef>
                <a:spcPts val="0"/>
              </a:spcBef>
              <a:spcAft>
                <a:spcPts val="0"/>
              </a:spcAft>
              <a:buSzPts val="1400"/>
              <a:buAutoNum type="arabicPeriod"/>
              <a:defRPr/>
            </a:lvl4pPr>
            <a:lvl5pPr indent="-317500" lvl="4" marL="2286000" algn="l">
              <a:lnSpc>
                <a:spcPct val="100000"/>
              </a:lnSpc>
              <a:spcBef>
                <a:spcPts val="0"/>
              </a:spcBef>
              <a:spcAft>
                <a:spcPts val="0"/>
              </a:spcAft>
              <a:buSzPts val="1400"/>
              <a:buAutoNum type="alphaLcPeriod"/>
              <a:defRPr/>
            </a:lvl5pPr>
            <a:lvl6pPr indent="-317500" lvl="5" marL="2743200" algn="l">
              <a:lnSpc>
                <a:spcPct val="100000"/>
              </a:lnSpc>
              <a:spcBef>
                <a:spcPts val="0"/>
              </a:spcBef>
              <a:spcAft>
                <a:spcPts val="0"/>
              </a:spcAft>
              <a:buSzPts val="1400"/>
              <a:buAutoNum type="romanLcPeriod"/>
              <a:defRPr/>
            </a:lvl6pPr>
            <a:lvl7pPr indent="-317500" lvl="6" marL="3200400" algn="l">
              <a:lnSpc>
                <a:spcPct val="100000"/>
              </a:lnSpc>
              <a:spcBef>
                <a:spcPts val="0"/>
              </a:spcBef>
              <a:spcAft>
                <a:spcPts val="0"/>
              </a:spcAft>
              <a:buSzPts val="1400"/>
              <a:buAutoNum type="arabicPeriod"/>
              <a:defRPr/>
            </a:lvl7pPr>
            <a:lvl8pPr indent="-317500" lvl="7" marL="3657600" algn="l">
              <a:lnSpc>
                <a:spcPct val="100000"/>
              </a:lnSpc>
              <a:spcBef>
                <a:spcPts val="0"/>
              </a:spcBef>
              <a:spcAft>
                <a:spcPts val="0"/>
              </a:spcAft>
              <a:buSzPts val="1400"/>
              <a:buAutoNum type="alphaLcPeriod"/>
              <a:defRPr/>
            </a:lvl8pPr>
            <a:lvl9pPr indent="-317500" lvl="8" marL="4114800" algn="l">
              <a:lnSpc>
                <a:spcPct val="100000"/>
              </a:lnSpc>
              <a:spcBef>
                <a:spcPts val="0"/>
              </a:spcBef>
              <a:spcAft>
                <a:spcPts val="0"/>
              </a:spcAft>
              <a:buSzPts val="1400"/>
              <a:buAutoNum type="romanLcPeriod"/>
              <a:defRPr/>
            </a:lvl9pPr>
          </a:lstStyle>
          <a:p/>
        </p:txBody>
      </p:sp>
      <p:sp>
        <p:nvSpPr>
          <p:cNvPr id="457" name="Google Shape;457;p63"/>
          <p:cNvSpPr txBox="1"/>
          <p:nvPr>
            <p:ph type="title"/>
          </p:nvPr>
        </p:nvSpPr>
        <p:spPr>
          <a:xfrm>
            <a:off x="2220450" y="969638"/>
            <a:ext cx="4703100" cy="3267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220"/>
            </a:lvl1pPr>
            <a:lvl2pPr lvl="1" algn="l">
              <a:lnSpc>
                <a:spcPct val="100000"/>
              </a:lnSpc>
              <a:spcBef>
                <a:spcPts val="0"/>
              </a:spcBef>
              <a:spcAft>
                <a:spcPts val="0"/>
              </a:spcAft>
              <a:buSzPts val="2200"/>
              <a:buNone/>
              <a:defRPr/>
            </a:lvl2pPr>
            <a:lvl3pPr lvl="2" algn="l">
              <a:lnSpc>
                <a:spcPct val="100000"/>
              </a:lnSpc>
              <a:spcBef>
                <a:spcPts val="0"/>
              </a:spcBef>
              <a:spcAft>
                <a:spcPts val="0"/>
              </a:spcAft>
              <a:buSzPts val="2200"/>
              <a:buNone/>
              <a:defRPr/>
            </a:lvl3pPr>
            <a:lvl4pPr lvl="3" algn="l">
              <a:lnSpc>
                <a:spcPct val="100000"/>
              </a:lnSpc>
              <a:spcBef>
                <a:spcPts val="0"/>
              </a:spcBef>
              <a:spcAft>
                <a:spcPts val="0"/>
              </a:spcAft>
              <a:buSzPts val="2200"/>
              <a:buNone/>
              <a:defRPr/>
            </a:lvl4pPr>
            <a:lvl5pPr lvl="4" algn="l">
              <a:lnSpc>
                <a:spcPct val="100000"/>
              </a:lnSpc>
              <a:spcBef>
                <a:spcPts val="0"/>
              </a:spcBef>
              <a:spcAft>
                <a:spcPts val="0"/>
              </a:spcAft>
              <a:buSzPts val="2200"/>
              <a:buNone/>
              <a:defRPr/>
            </a:lvl5pPr>
            <a:lvl6pPr lvl="5" algn="l">
              <a:lnSpc>
                <a:spcPct val="100000"/>
              </a:lnSpc>
              <a:spcBef>
                <a:spcPts val="0"/>
              </a:spcBef>
              <a:spcAft>
                <a:spcPts val="0"/>
              </a:spcAft>
              <a:buSzPts val="2200"/>
              <a:buNone/>
              <a:defRPr/>
            </a:lvl6pPr>
            <a:lvl7pPr lvl="6" algn="l">
              <a:lnSpc>
                <a:spcPct val="100000"/>
              </a:lnSpc>
              <a:spcBef>
                <a:spcPts val="0"/>
              </a:spcBef>
              <a:spcAft>
                <a:spcPts val="0"/>
              </a:spcAft>
              <a:buSzPts val="2200"/>
              <a:buNone/>
              <a:defRPr/>
            </a:lvl7pPr>
            <a:lvl8pPr lvl="7" algn="l">
              <a:lnSpc>
                <a:spcPct val="100000"/>
              </a:lnSpc>
              <a:spcBef>
                <a:spcPts val="0"/>
              </a:spcBef>
              <a:spcAft>
                <a:spcPts val="0"/>
              </a:spcAft>
              <a:buSzPts val="2200"/>
              <a:buNone/>
              <a:defRPr/>
            </a:lvl8pPr>
            <a:lvl9pPr lvl="8" algn="l">
              <a:lnSpc>
                <a:spcPct val="100000"/>
              </a:lnSpc>
              <a:spcBef>
                <a:spcPts val="0"/>
              </a:spcBef>
              <a:spcAft>
                <a:spcPts val="0"/>
              </a:spcAft>
              <a:buSzPts val="2200"/>
              <a:buNone/>
              <a:defRPr/>
            </a:lvl9pPr>
          </a:lstStyle>
          <a:p/>
        </p:txBody>
      </p:sp>
      <p:grpSp>
        <p:nvGrpSpPr>
          <p:cNvPr id="458" name="Google Shape;458;p63"/>
          <p:cNvGrpSpPr/>
          <p:nvPr/>
        </p:nvGrpSpPr>
        <p:grpSpPr>
          <a:xfrm flipH="1" rot="8100000">
            <a:off x="7933746" y="2150142"/>
            <a:ext cx="1828197" cy="1924344"/>
            <a:chOff x="1526600" y="450800"/>
            <a:chExt cx="4540675" cy="4779475"/>
          </a:xfrm>
        </p:grpSpPr>
        <p:sp>
          <p:nvSpPr>
            <p:cNvPr id="459" name="Google Shape;459;p63"/>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rgbClr val="11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63"/>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63"/>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63"/>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63"/>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63"/>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63"/>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63"/>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CEBE4"/>
        </a:solidFill>
      </p:bgPr>
    </p:bg>
    <p:spTree>
      <p:nvGrpSpPr>
        <p:cNvPr id="5" name="Shape 5"/>
        <p:cNvGrpSpPr/>
        <p:nvPr/>
      </p:nvGrpSpPr>
      <p:grpSpPr>
        <a:xfrm>
          <a:off x="0" y="0"/>
          <a:ext cx="0" cy="0"/>
          <a:chOff x="0" y="0"/>
          <a:chExt cx="0" cy="0"/>
        </a:xfrm>
      </p:grpSpPr>
      <p:sp>
        <p:nvSpPr>
          <p:cNvPr id="6" name="Google Shape;6;p54"/>
          <p:cNvSpPr txBox="1"/>
          <p:nvPr>
            <p:ph type="title"/>
          </p:nvPr>
        </p:nvSpPr>
        <p:spPr>
          <a:xfrm>
            <a:off x="709625" y="535300"/>
            <a:ext cx="7724700" cy="5727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2500"/>
              <a:buFont typeface="Josefin Sans"/>
              <a:buNone/>
              <a:defRPr b="1" i="0" sz="2500" u="none" cap="none" strike="noStrike">
                <a:solidFill>
                  <a:schemeClr val="lt2"/>
                </a:solidFill>
                <a:latin typeface="Josefin Sans"/>
                <a:ea typeface="Josefin Sans"/>
                <a:cs typeface="Josefin Sans"/>
                <a:sym typeface="Josefin Sans"/>
              </a:defRPr>
            </a:lvl1pPr>
            <a:lvl2pPr lvl="1"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200"/>
              <a:buFont typeface="Arial"/>
              <a:buNone/>
              <a:defRPr b="0" i="0" sz="2200" u="none" cap="none" strike="noStrike">
                <a:solidFill>
                  <a:schemeClr val="dk1"/>
                </a:solidFill>
                <a:latin typeface="Arial"/>
                <a:ea typeface="Arial"/>
                <a:cs typeface="Arial"/>
                <a:sym typeface="Arial"/>
              </a:defRPr>
            </a:lvl9pPr>
          </a:lstStyle>
          <a:p/>
        </p:txBody>
      </p:sp>
      <p:sp>
        <p:nvSpPr>
          <p:cNvPr id="7" name="Google Shape;7;p54"/>
          <p:cNvSpPr txBox="1"/>
          <p:nvPr>
            <p:ph idx="1" type="body"/>
          </p:nvPr>
        </p:nvSpPr>
        <p:spPr>
          <a:xfrm>
            <a:off x="709625" y="1264275"/>
            <a:ext cx="7724700" cy="33438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1pPr>
            <a:lvl2pPr indent="-317500" lvl="1" marL="9144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2pPr>
            <a:lvl3pPr indent="-317500" lvl="2" marL="13716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3pPr>
            <a:lvl4pPr indent="-317500" lvl="3" marL="18288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4pPr>
            <a:lvl5pPr indent="-317500" lvl="4" marL="22860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5pPr>
            <a:lvl6pPr indent="-317500" lvl="5" marL="27432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6pPr>
            <a:lvl7pPr indent="-317500" lvl="6" marL="32004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7pPr>
            <a:lvl8pPr indent="-317500" lvl="7" marL="36576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8pPr>
            <a:lvl9pPr indent="-317500" lvl="8" marL="4114800" marR="0" rtl="0" algn="l">
              <a:lnSpc>
                <a:spcPct val="115000"/>
              </a:lnSpc>
              <a:spcBef>
                <a:spcPts val="0"/>
              </a:spcBef>
              <a:spcAft>
                <a:spcPts val="0"/>
              </a:spcAft>
              <a:buClr>
                <a:schemeClr val="dk1"/>
              </a:buClr>
              <a:buSzPts val="1400"/>
              <a:buFont typeface="Raleway"/>
              <a:buChar char="■"/>
              <a:defRPr b="0" i="0" sz="1400" u="none" cap="none" strike="noStrike">
                <a:solidFill>
                  <a:schemeClr val="dk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68" name="Shape 1868"/>
        <p:cNvGrpSpPr/>
        <p:nvPr/>
      </p:nvGrpSpPr>
      <p:grpSpPr>
        <a:xfrm>
          <a:off x="0" y="0"/>
          <a:ext cx="0" cy="0"/>
          <a:chOff x="0" y="0"/>
          <a:chExt cx="0" cy="0"/>
        </a:xfrm>
      </p:grpSpPr>
      <p:sp>
        <p:nvSpPr>
          <p:cNvPr id="1869" name="Google Shape;1869;p8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1pPr>
            <a:lvl2pPr lvl="1"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2pPr>
            <a:lvl3pPr lvl="2"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3pPr>
            <a:lvl4pPr lvl="3"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4pPr>
            <a:lvl5pPr lvl="4"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5pPr>
            <a:lvl6pPr lvl="5"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6pPr>
            <a:lvl7pPr lvl="6"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7pPr>
            <a:lvl8pPr lvl="7"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8pPr>
            <a:lvl9pPr lvl="8"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9pPr>
          </a:lstStyle>
          <a:p/>
        </p:txBody>
      </p:sp>
      <p:sp>
        <p:nvSpPr>
          <p:cNvPr id="1870" name="Google Shape;1870;p8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2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3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image" Target="../media/image3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3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s://docs.google.com/spreadsheets/d/1gPlUTWn3Qhhp4qo146N5tuWaFLEA8kCrvjsmGh9z6fc/copy" TargetMode="External"/><Relationship Id="rId4" Type="http://schemas.openxmlformats.org/officeDocument/2006/relationships/image" Target="../media/image3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image" Target="../media/image37.jpg"/><Relationship Id="rId4" Type="http://schemas.openxmlformats.org/officeDocument/2006/relationships/image" Target="../media/image3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 Id="rId3" Type="http://schemas.openxmlformats.org/officeDocument/2006/relationships/hyperlink" Target="https://www.freepik.com/free-photo/group-students-table_4605338.htm#position=5&amp;page=1/?utm_source=slidesgo_template&amp;utm_medium=referral-link&amp;utm_campaign=sg_resources&amp;utm_content=freepik" TargetMode="External"/><Relationship Id="rId4" Type="http://schemas.openxmlformats.org/officeDocument/2006/relationships/hyperlink" Target="https://www.freepik.com/free-photo/schoolgirl-sitting-chair_1233179.htm/?utm_source=slidesgo_template&amp;utm_medium=referral-link&amp;utm_campaign=sg_resources&amp;utm_content=freepik" TargetMode="External"/><Relationship Id="rId9" Type="http://schemas.openxmlformats.org/officeDocument/2006/relationships/hyperlink" Target="https://www.freepik.com/free-psd/retro-storytelling-banner-template_13844511.htm/?utm_source=slidesgo_template&amp;utm_medium=referral-link&amp;utm_campaign=sg_resources&amp;utm_content=freepik" TargetMode="External"/><Relationship Id="rId5" Type="http://schemas.openxmlformats.org/officeDocument/2006/relationships/hyperlink" Target="https://www.freepik.com/free-photo/serious-male-teacher-standing-blackboard-with-graph-equation-looking-camera_4931165.htm/?utm_source=slidesgo_template&amp;utm_medium=referral-link&amp;utm_campaign=sg_resources&amp;utm_content=freepik" TargetMode="External"/><Relationship Id="rId6" Type="http://schemas.openxmlformats.org/officeDocument/2006/relationships/hyperlink" Target="https://www.freepik.com/free-photo/teacher-standing-blackboard-with-copy-space_10136529.htm#position=5/?utm_source=slidesgo_template&amp;utm_medium=referral-link&amp;utm_campaign=sg_resources&amp;utm_content=freepik" TargetMode="External"/><Relationship Id="rId7" Type="http://schemas.openxmlformats.org/officeDocument/2006/relationships/hyperlink" Target="https://www.freepik.com/free-psd/retro-storytelling-print-template_13844523.htm#page=9&amp;position=8/?utm_source=slidesgo_template&amp;utm_medium=referral-link&amp;utm_campaign=sg_resources&amp;utm_content=freepik" TargetMode="External"/><Relationship Id="rId8" Type="http://schemas.openxmlformats.org/officeDocument/2006/relationships/hyperlink" Target="https://www.freepik.com/free-psd/retro-storytelling-print-template_13844523.htm#page=9&amp;position=8/?utm_source=slidesgo_template&amp;utm_medium=referral-link&amp;utm_campaign=sg_resources&amp;utm_content=freepik" TargetMode="External"/><Relationship Id="rId11" Type="http://schemas.openxmlformats.org/officeDocument/2006/relationships/hyperlink" Target="https://www.freepik.com/free-vector/hand-drawn-world-book-day-illustration_13185121.htm/?utm_source=slidesgo_template&amp;utm_medium=referral-link&amp;utm_campaign=sg_resources&amp;utm_content=freepik" TargetMode="External"/><Relationship Id="rId10" Type="http://schemas.openxmlformats.org/officeDocument/2006/relationships/hyperlink" Target="https://www.freepik.com/free-vector/flat-design-world-book-day_12705391.htm/?utm_source=slidesgo_template&amp;utm_medium=referral-link&amp;utm_campaign=sg_resources&amp;utm_content=freepik" TargetMode="External"/><Relationship Id="rId12" Type="http://schemas.openxmlformats.org/officeDocument/2006/relationships/hyperlink" Target="https://www.freepik.com/free-vector/international-literacy-day-with-lots-books_9267987.htm#position=1/?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image" Target="../media/image35.gif"/><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8.gif"/><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6.gif"/><Relationship Id="rId14" Type="http://schemas.openxmlformats.org/officeDocument/2006/relationships/image" Target="../media/image39.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0.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bit.ly/2ZjL1p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 Id="rId3" Type="http://schemas.openxmlformats.org/officeDocument/2006/relationships/hyperlink" Target="https://chrome.google.com/webstore/detail/flaticon-for-gsuit-gslide/haekgjfnhhdkgfgmldhfokhmfkgmciba"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www.ieltsadvantage.com/ielts-vocabulary-2/" TargetMode="External"/><Relationship Id="rId4" Type="http://schemas.openxmlformats.org/officeDocument/2006/relationships/hyperlink" Target="https://www.ieltsadvantage.com/ielts-vocabulary-2/"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 Id="rId3" Type="http://schemas.openxmlformats.org/officeDocument/2006/relationships/hyperlink" Target="http://bit.ly/2PfT4lq" TargetMode="External"/><Relationship Id="rId4" Type="http://schemas.openxmlformats.org/officeDocument/2006/relationships/image" Target="../media/image4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s://www.ieltsadvantage.com/ielts-vocabulary-2/" TargetMode="External"/><Relationship Id="rId4" Type="http://schemas.openxmlformats.org/officeDocument/2006/relationships/hyperlink" Target="https://www.ieltsadvantage.com/ielts-vocabulary-2/"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grpSp>
        <p:nvGrpSpPr>
          <p:cNvPr id="1876" name="Google Shape;1876;p1"/>
          <p:cNvGrpSpPr/>
          <p:nvPr/>
        </p:nvGrpSpPr>
        <p:grpSpPr>
          <a:xfrm rot="3600720">
            <a:off x="7068370" y="2918869"/>
            <a:ext cx="2044045" cy="2151544"/>
            <a:chOff x="1526600" y="450800"/>
            <a:chExt cx="4540675" cy="4779475"/>
          </a:xfrm>
        </p:grpSpPr>
        <p:sp>
          <p:nvSpPr>
            <p:cNvPr id="1877" name="Google Shape;1877;p1"/>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1"/>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1"/>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1"/>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1"/>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1"/>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1"/>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1"/>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85" name="Google Shape;1885;p1"/>
          <p:cNvSpPr/>
          <p:nvPr/>
        </p:nvSpPr>
        <p:spPr>
          <a:xfrm>
            <a:off x="919463" y="1563889"/>
            <a:ext cx="7457400" cy="2435700"/>
          </a:xfrm>
          <a:prstGeom prst="roundRect">
            <a:avLst>
              <a:gd fmla="val 1282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1"/>
          <p:cNvSpPr/>
          <p:nvPr/>
        </p:nvSpPr>
        <p:spPr>
          <a:xfrm>
            <a:off x="843300" y="716725"/>
            <a:ext cx="7457400" cy="2933700"/>
          </a:xfrm>
          <a:prstGeom prst="roundRect">
            <a:avLst>
              <a:gd fmla="val 1282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87" name="Google Shape;1887;p1"/>
          <p:cNvGrpSpPr/>
          <p:nvPr/>
        </p:nvGrpSpPr>
        <p:grpSpPr>
          <a:xfrm flipH="1" rot="258069">
            <a:off x="7451386" y="989468"/>
            <a:ext cx="1966081" cy="2500270"/>
            <a:chOff x="2173745" y="-584365"/>
            <a:chExt cx="1966049" cy="2500229"/>
          </a:xfrm>
        </p:grpSpPr>
        <p:grpSp>
          <p:nvGrpSpPr>
            <p:cNvPr id="1888" name="Google Shape;1888;p1"/>
            <p:cNvGrpSpPr/>
            <p:nvPr/>
          </p:nvGrpSpPr>
          <p:grpSpPr>
            <a:xfrm rot="1413719">
              <a:off x="2539222" y="-541479"/>
              <a:ext cx="616248" cy="1925931"/>
              <a:chOff x="-1858600" y="2385325"/>
              <a:chExt cx="523125" cy="1635025"/>
            </a:xfrm>
          </p:grpSpPr>
          <p:sp>
            <p:nvSpPr>
              <p:cNvPr id="1889" name="Google Shape;1889;p1"/>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1"/>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1"/>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1"/>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3" name="Google Shape;1893;p1"/>
            <p:cNvGrpSpPr/>
            <p:nvPr/>
          </p:nvGrpSpPr>
          <p:grpSpPr>
            <a:xfrm rot="1413719">
              <a:off x="2548473" y="-367156"/>
              <a:ext cx="1216593" cy="2128592"/>
              <a:chOff x="-1779100" y="2408800"/>
              <a:chExt cx="1032750" cy="1807075"/>
            </a:xfrm>
          </p:grpSpPr>
          <p:sp>
            <p:nvSpPr>
              <p:cNvPr id="1894" name="Google Shape;1894;p1"/>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1"/>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1"/>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1"/>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898" name="Google Shape;1898;p1"/>
          <p:cNvSpPr/>
          <p:nvPr/>
        </p:nvSpPr>
        <p:spPr>
          <a:xfrm>
            <a:off x="2580275" y="2730875"/>
            <a:ext cx="4135800" cy="6963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sz="2700">
                <a:latin typeface="Josefin Sans"/>
                <a:ea typeface="Josefin Sans"/>
                <a:cs typeface="Josefin Sans"/>
                <a:sym typeface="Josefin Sans"/>
              </a:rPr>
              <a:t>By Faiza Anan Noor</a:t>
            </a:r>
            <a:endParaRPr i="0" sz="2700" u="none" cap="none" strike="noStrike">
              <a:solidFill>
                <a:srgbClr val="000000"/>
              </a:solidFill>
              <a:latin typeface="Josefin Sans"/>
              <a:ea typeface="Josefin Sans"/>
              <a:cs typeface="Josefin Sans"/>
              <a:sym typeface="Josefin Sans"/>
            </a:endParaRPr>
          </a:p>
        </p:txBody>
      </p:sp>
      <p:sp>
        <p:nvSpPr>
          <p:cNvPr id="1899" name="Google Shape;1899;p1"/>
          <p:cNvSpPr txBox="1"/>
          <p:nvPr>
            <p:ph type="ctrTitle"/>
          </p:nvPr>
        </p:nvSpPr>
        <p:spPr>
          <a:xfrm>
            <a:off x="1288500" y="771572"/>
            <a:ext cx="6567000" cy="19593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lang="en">
                <a:solidFill>
                  <a:schemeClr val="accent3"/>
                </a:solidFill>
              </a:rPr>
              <a:t> </a:t>
            </a:r>
            <a:r>
              <a:rPr lang="en" sz="3400">
                <a:solidFill>
                  <a:schemeClr val="accent3"/>
                </a:solidFill>
              </a:rPr>
              <a:t>STRATEGIES FOR</a:t>
            </a:r>
            <a:endParaRPr sz="3400">
              <a:solidFill>
                <a:schemeClr val="accent3"/>
              </a:solidFill>
            </a:endParaRPr>
          </a:p>
          <a:p>
            <a:pPr indent="0" lvl="0" marL="0" rtl="0" algn="ctr">
              <a:lnSpc>
                <a:spcPct val="100000"/>
              </a:lnSpc>
              <a:spcBef>
                <a:spcPts val="0"/>
              </a:spcBef>
              <a:spcAft>
                <a:spcPts val="0"/>
              </a:spcAft>
              <a:buSzPts val="990"/>
              <a:buNone/>
            </a:pPr>
            <a:r>
              <a:rPr lang="en"/>
              <a:t> IELTS READING SECTION </a:t>
            </a:r>
            <a:endParaRPr/>
          </a:p>
        </p:txBody>
      </p:sp>
      <p:grpSp>
        <p:nvGrpSpPr>
          <p:cNvPr id="1900" name="Google Shape;1900;p1"/>
          <p:cNvGrpSpPr/>
          <p:nvPr/>
        </p:nvGrpSpPr>
        <p:grpSpPr>
          <a:xfrm flipH="1" rot="-400622">
            <a:off x="418725" y="3522243"/>
            <a:ext cx="2478297" cy="1944628"/>
            <a:chOff x="-2415600" y="2986400"/>
            <a:chExt cx="1943075" cy="1524659"/>
          </a:xfrm>
        </p:grpSpPr>
        <p:sp>
          <p:nvSpPr>
            <p:cNvPr id="1901" name="Google Shape;1901;p1"/>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1"/>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1"/>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1"/>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1"/>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6" name="Google Shape;1906;p1"/>
            <p:cNvGrpSpPr/>
            <p:nvPr/>
          </p:nvGrpSpPr>
          <p:grpSpPr>
            <a:xfrm>
              <a:off x="-2218800" y="3088875"/>
              <a:ext cx="1598825" cy="1190475"/>
              <a:chOff x="-2218800" y="3088875"/>
              <a:chExt cx="1598825" cy="1190475"/>
            </a:xfrm>
          </p:grpSpPr>
          <p:sp>
            <p:nvSpPr>
              <p:cNvPr id="1907" name="Google Shape;1907;p1"/>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1"/>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909" name="Google Shape;1909;p1"/>
          <p:cNvGrpSpPr/>
          <p:nvPr/>
        </p:nvGrpSpPr>
        <p:grpSpPr>
          <a:xfrm flipH="1" rot="-448661">
            <a:off x="-528300" y="3082069"/>
            <a:ext cx="2175017" cy="2248022"/>
            <a:chOff x="334100" y="971800"/>
            <a:chExt cx="1810984" cy="1871771"/>
          </a:xfrm>
        </p:grpSpPr>
        <p:sp>
          <p:nvSpPr>
            <p:cNvPr id="1910" name="Google Shape;1910;p1"/>
            <p:cNvSpPr/>
            <p:nvPr/>
          </p:nvSpPr>
          <p:spPr>
            <a:xfrm>
              <a:off x="341909" y="971800"/>
              <a:ext cx="1803175" cy="1871771"/>
            </a:xfrm>
            <a:custGeom>
              <a:rect b="b" l="l" r="r" t="t"/>
              <a:pathLst>
                <a:path extrusionOk="0" h="92285" w="88903">
                  <a:moveTo>
                    <a:pt x="44583" y="1"/>
                  </a:moveTo>
                  <a:cubicBezTo>
                    <a:pt x="44328" y="1"/>
                    <a:pt x="44071" y="83"/>
                    <a:pt x="43849" y="252"/>
                  </a:cubicBezTo>
                  <a:lnTo>
                    <a:pt x="0" y="33408"/>
                  </a:lnTo>
                  <a:lnTo>
                    <a:pt x="43131" y="91437"/>
                  </a:lnTo>
                  <a:cubicBezTo>
                    <a:pt x="43514" y="91989"/>
                    <a:pt x="44136" y="92284"/>
                    <a:pt x="44766" y="92284"/>
                  </a:cubicBezTo>
                  <a:cubicBezTo>
                    <a:pt x="45190" y="92284"/>
                    <a:pt x="45617" y="92151"/>
                    <a:pt x="45977" y="91873"/>
                  </a:cubicBezTo>
                  <a:lnTo>
                    <a:pt x="88261" y="59204"/>
                  </a:lnTo>
                  <a:cubicBezTo>
                    <a:pt x="88800" y="58794"/>
                    <a:pt x="88903" y="58050"/>
                    <a:pt x="88492" y="57512"/>
                  </a:cubicBezTo>
                  <a:lnTo>
                    <a:pt x="45541" y="483"/>
                  </a:lnTo>
                  <a:cubicBezTo>
                    <a:pt x="45300" y="167"/>
                    <a:pt x="44944" y="1"/>
                    <a:pt x="445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1"/>
            <p:cNvSpPr/>
            <p:nvPr/>
          </p:nvSpPr>
          <p:spPr>
            <a:xfrm>
              <a:off x="336189" y="976911"/>
              <a:ext cx="1795894" cy="1820273"/>
            </a:xfrm>
            <a:custGeom>
              <a:rect b="b" l="l" r="r" t="t"/>
              <a:pathLst>
                <a:path extrusionOk="0" h="89746" w="88544">
                  <a:moveTo>
                    <a:pt x="44131" y="0"/>
                  </a:moveTo>
                  <a:lnTo>
                    <a:pt x="0" y="33258"/>
                  </a:lnTo>
                  <a:lnTo>
                    <a:pt x="46208" y="89415"/>
                  </a:lnTo>
                  <a:cubicBezTo>
                    <a:pt x="46378" y="89632"/>
                    <a:pt x="46632" y="89746"/>
                    <a:pt x="46886" y="89746"/>
                  </a:cubicBezTo>
                  <a:cubicBezTo>
                    <a:pt x="47053" y="89746"/>
                    <a:pt x="47219" y="89697"/>
                    <a:pt x="47362" y="89595"/>
                  </a:cubicBezTo>
                  <a:lnTo>
                    <a:pt x="88543" y="58952"/>
                  </a:lnTo>
                  <a:lnTo>
                    <a:pt x="441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12" name="Google Shape;1912;p1"/>
            <p:cNvGrpSpPr/>
            <p:nvPr/>
          </p:nvGrpSpPr>
          <p:grpSpPr>
            <a:xfrm>
              <a:off x="1214129" y="978980"/>
              <a:ext cx="913829" cy="1211840"/>
              <a:chOff x="1214129" y="978980"/>
              <a:chExt cx="913829" cy="1211840"/>
            </a:xfrm>
          </p:grpSpPr>
          <p:sp>
            <p:nvSpPr>
              <p:cNvPr id="1913" name="Google Shape;1913;p1"/>
              <p:cNvSpPr/>
              <p:nvPr/>
            </p:nvSpPr>
            <p:spPr>
              <a:xfrm>
                <a:off x="1222973" y="978980"/>
                <a:ext cx="904985" cy="1199365"/>
              </a:xfrm>
              <a:custGeom>
                <a:rect b="b" l="l" r="r" t="t"/>
                <a:pathLst>
                  <a:path extrusionOk="0" h="59133" w="44619">
                    <a:moveTo>
                      <a:pt x="206" y="1"/>
                    </a:moveTo>
                    <a:lnTo>
                      <a:pt x="1" y="129"/>
                    </a:lnTo>
                    <a:lnTo>
                      <a:pt x="44439" y="59132"/>
                    </a:lnTo>
                    <a:lnTo>
                      <a:pt x="44618" y="58978"/>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1"/>
              <p:cNvSpPr/>
              <p:nvPr/>
            </p:nvSpPr>
            <p:spPr>
              <a:xfrm>
                <a:off x="1214129" y="991475"/>
                <a:ext cx="904985" cy="1199345"/>
              </a:xfrm>
              <a:custGeom>
                <a:rect b="b" l="l" r="r" t="t"/>
                <a:pathLst>
                  <a:path extrusionOk="0" h="59132" w="44619">
                    <a:moveTo>
                      <a:pt x="206" y="0"/>
                    </a:moveTo>
                    <a:lnTo>
                      <a:pt x="1" y="154"/>
                    </a:lnTo>
                    <a:lnTo>
                      <a:pt x="44439" y="59132"/>
                    </a:lnTo>
                    <a:lnTo>
                      <a:pt x="44618" y="59003"/>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15" name="Google Shape;1915;p1"/>
            <p:cNvSpPr/>
            <p:nvPr/>
          </p:nvSpPr>
          <p:spPr>
            <a:xfrm>
              <a:off x="334100" y="1004578"/>
              <a:ext cx="1741293" cy="1810882"/>
            </a:xfrm>
            <a:custGeom>
              <a:rect b="b" l="l" r="r" t="t"/>
              <a:pathLst>
                <a:path extrusionOk="0" h="89283" w="85852">
                  <a:moveTo>
                    <a:pt x="42828" y="0"/>
                  </a:moveTo>
                  <a:cubicBezTo>
                    <a:pt x="42573" y="0"/>
                    <a:pt x="42317" y="82"/>
                    <a:pt x="42106" y="252"/>
                  </a:cubicBezTo>
                  <a:lnTo>
                    <a:pt x="1" y="31946"/>
                  </a:lnTo>
                  <a:lnTo>
                    <a:pt x="43131" y="89282"/>
                  </a:lnTo>
                  <a:lnTo>
                    <a:pt x="85210" y="57588"/>
                  </a:lnTo>
                  <a:cubicBezTo>
                    <a:pt x="85749" y="57178"/>
                    <a:pt x="85851" y="56409"/>
                    <a:pt x="85441" y="55870"/>
                  </a:cubicBezTo>
                  <a:lnTo>
                    <a:pt x="43798" y="482"/>
                  </a:lnTo>
                  <a:cubicBezTo>
                    <a:pt x="43557" y="166"/>
                    <a:pt x="43192" y="0"/>
                    <a:pt x="428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1"/>
            <p:cNvSpPr/>
            <p:nvPr/>
          </p:nvSpPr>
          <p:spPr>
            <a:xfrm>
              <a:off x="373105" y="1605205"/>
              <a:ext cx="899265" cy="1180097"/>
            </a:xfrm>
            <a:custGeom>
              <a:rect b="b" l="l" r="r" t="t"/>
              <a:pathLst>
                <a:path extrusionOk="0" h="58183" w="44337">
                  <a:moveTo>
                    <a:pt x="1155" y="0"/>
                  </a:moveTo>
                  <a:lnTo>
                    <a:pt x="1" y="872"/>
                  </a:lnTo>
                  <a:lnTo>
                    <a:pt x="43157" y="58183"/>
                  </a:lnTo>
                  <a:lnTo>
                    <a:pt x="44337" y="57311"/>
                  </a:lnTo>
                  <a:lnTo>
                    <a:pt x="115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1"/>
            <p:cNvSpPr/>
            <p:nvPr/>
          </p:nvSpPr>
          <p:spPr>
            <a:xfrm>
              <a:off x="762685" y="1424197"/>
              <a:ext cx="916931" cy="993396"/>
            </a:xfrm>
            <a:custGeom>
              <a:rect b="b" l="l" r="r" t="t"/>
              <a:pathLst>
                <a:path extrusionOk="0" h="48978" w="45208">
                  <a:moveTo>
                    <a:pt x="19206" y="1"/>
                  </a:moveTo>
                  <a:lnTo>
                    <a:pt x="0" y="14463"/>
                  </a:lnTo>
                  <a:lnTo>
                    <a:pt x="26001" y="48978"/>
                  </a:lnTo>
                  <a:lnTo>
                    <a:pt x="45208" y="34515"/>
                  </a:lnTo>
                  <a:lnTo>
                    <a:pt x="1920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2" name="Shape 2062"/>
        <p:cNvGrpSpPr/>
        <p:nvPr/>
      </p:nvGrpSpPr>
      <p:grpSpPr>
        <a:xfrm>
          <a:off x="0" y="0"/>
          <a:ext cx="0" cy="0"/>
          <a:chOff x="0" y="0"/>
          <a:chExt cx="0" cy="0"/>
        </a:xfrm>
      </p:grpSpPr>
      <p:sp>
        <p:nvSpPr>
          <p:cNvPr id="2063" name="Google Shape;2063;p16"/>
          <p:cNvSpPr/>
          <p:nvPr/>
        </p:nvSpPr>
        <p:spPr>
          <a:xfrm>
            <a:off x="2100900" y="3937100"/>
            <a:ext cx="4942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64" name="Google Shape;2064;p16"/>
          <p:cNvGrpSpPr/>
          <p:nvPr/>
        </p:nvGrpSpPr>
        <p:grpSpPr>
          <a:xfrm>
            <a:off x="1227599" y="1250841"/>
            <a:ext cx="6689116" cy="2387361"/>
            <a:chOff x="807626" y="1311856"/>
            <a:chExt cx="7533637" cy="2527378"/>
          </a:xfrm>
        </p:grpSpPr>
        <p:sp>
          <p:nvSpPr>
            <p:cNvPr id="2065" name="Google Shape;2065;p16"/>
            <p:cNvSpPr/>
            <p:nvPr/>
          </p:nvSpPr>
          <p:spPr>
            <a:xfrm>
              <a:off x="883863" y="1403534"/>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16"/>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67" name="Google Shape;2067;p16"/>
          <p:cNvSpPr txBox="1"/>
          <p:nvPr>
            <p:ph type="title"/>
          </p:nvPr>
        </p:nvSpPr>
        <p:spPr>
          <a:xfrm>
            <a:off x="1470300" y="1554877"/>
            <a:ext cx="6203400" cy="1613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150,000</a:t>
            </a:r>
            <a:endParaRPr/>
          </a:p>
        </p:txBody>
      </p:sp>
      <p:sp>
        <p:nvSpPr>
          <p:cNvPr id="2068" name="Google Shape;2068;p16"/>
          <p:cNvSpPr txBox="1"/>
          <p:nvPr>
            <p:ph idx="1" type="subTitle"/>
          </p:nvPr>
        </p:nvSpPr>
        <p:spPr>
          <a:xfrm>
            <a:off x="2363400" y="3959900"/>
            <a:ext cx="44172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Big numbers catch your audience’s attention</a:t>
            </a:r>
            <a:endParaRPr/>
          </a:p>
        </p:txBody>
      </p:sp>
      <p:grpSp>
        <p:nvGrpSpPr>
          <p:cNvPr id="2069" name="Google Shape;2069;p16"/>
          <p:cNvGrpSpPr/>
          <p:nvPr/>
        </p:nvGrpSpPr>
        <p:grpSpPr>
          <a:xfrm flipH="1" rot="-618237">
            <a:off x="7784341" y="1929397"/>
            <a:ext cx="2237788" cy="1755910"/>
            <a:chOff x="-2415600" y="2986400"/>
            <a:chExt cx="1943075" cy="1524659"/>
          </a:xfrm>
        </p:grpSpPr>
        <p:sp>
          <p:nvSpPr>
            <p:cNvPr id="2070" name="Google Shape;2070;p16"/>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16"/>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16"/>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16"/>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16"/>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75" name="Google Shape;2075;p16"/>
            <p:cNvGrpSpPr/>
            <p:nvPr/>
          </p:nvGrpSpPr>
          <p:grpSpPr>
            <a:xfrm>
              <a:off x="-2218800" y="3088875"/>
              <a:ext cx="1598825" cy="1190475"/>
              <a:chOff x="-2218800" y="3088875"/>
              <a:chExt cx="1598825" cy="1190475"/>
            </a:xfrm>
          </p:grpSpPr>
          <p:sp>
            <p:nvSpPr>
              <p:cNvPr id="2076" name="Google Shape;2076;p16"/>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16"/>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78" name="Google Shape;2078;p16"/>
          <p:cNvGrpSpPr/>
          <p:nvPr/>
        </p:nvGrpSpPr>
        <p:grpSpPr>
          <a:xfrm>
            <a:off x="4177441" y="-714409"/>
            <a:ext cx="2884999" cy="2838428"/>
            <a:chOff x="7235136" y="-718586"/>
            <a:chExt cx="3031098" cy="2982169"/>
          </a:xfrm>
        </p:grpSpPr>
        <p:grpSp>
          <p:nvGrpSpPr>
            <p:cNvPr id="2079" name="Google Shape;2079;p16"/>
            <p:cNvGrpSpPr/>
            <p:nvPr/>
          </p:nvGrpSpPr>
          <p:grpSpPr>
            <a:xfrm flipH="1" rot="-4962260">
              <a:off x="7958573" y="-653239"/>
              <a:ext cx="596905" cy="1865484"/>
              <a:chOff x="-1858600" y="2385325"/>
              <a:chExt cx="523125" cy="1635025"/>
            </a:xfrm>
          </p:grpSpPr>
          <p:sp>
            <p:nvSpPr>
              <p:cNvPr id="2080" name="Google Shape;2080;p16"/>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16"/>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16"/>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16"/>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4" name="Google Shape;2084;p16"/>
            <p:cNvGrpSpPr/>
            <p:nvPr/>
          </p:nvGrpSpPr>
          <p:grpSpPr>
            <a:xfrm flipH="1" rot="-4962260">
              <a:off x="7743302" y="-357136"/>
              <a:ext cx="1178407" cy="2061785"/>
              <a:chOff x="-1779100" y="2408800"/>
              <a:chExt cx="1032750" cy="1807075"/>
            </a:xfrm>
          </p:grpSpPr>
          <p:sp>
            <p:nvSpPr>
              <p:cNvPr id="2085" name="Google Shape;2085;p16"/>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16"/>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16"/>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16"/>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9" name="Google Shape;2089;p16"/>
            <p:cNvGrpSpPr/>
            <p:nvPr/>
          </p:nvGrpSpPr>
          <p:grpSpPr>
            <a:xfrm flipH="1" rot="-3828478">
              <a:off x="7664521" y="-324334"/>
              <a:ext cx="2244381" cy="2193664"/>
              <a:chOff x="-623748" y="407947"/>
              <a:chExt cx="2317256" cy="2264579"/>
            </a:xfrm>
          </p:grpSpPr>
          <p:grpSp>
            <p:nvGrpSpPr>
              <p:cNvPr id="2090" name="Google Shape;2090;p16"/>
              <p:cNvGrpSpPr/>
              <p:nvPr/>
            </p:nvGrpSpPr>
            <p:grpSpPr>
              <a:xfrm rot="1413719">
                <a:off x="-360763" y="695549"/>
                <a:ext cx="1791287" cy="1689375"/>
                <a:chOff x="-2055400" y="3174000"/>
                <a:chExt cx="1520600" cy="1434200"/>
              </a:xfrm>
            </p:grpSpPr>
            <p:sp>
              <p:nvSpPr>
                <p:cNvPr id="2091" name="Google Shape;2091;p16"/>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16"/>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16"/>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94" name="Google Shape;2094;p16"/>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8" name="Shape 2098"/>
        <p:cNvGrpSpPr/>
        <p:nvPr/>
      </p:nvGrpSpPr>
      <p:grpSpPr>
        <a:xfrm>
          <a:off x="0" y="0"/>
          <a:ext cx="0" cy="0"/>
          <a:chOff x="0" y="0"/>
          <a:chExt cx="0" cy="0"/>
        </a:xfrm>
      </p:grpSpPr>
      <p:grpSp>
        <p:nvGrpSpPr>
          <p:cNvPr id="2099" name="Google Shape;2099;p7"/>
          <p:cNvGrpSpPr/>
          <p:nvPr/>
        </p:nvGrpSpPr>
        <p:grpSpPr>
          <a:xfrm>
            <a:off x="709874" y="1458231"/>
            <a:ext cx="7724238" cy="2958559"/>
            <a:chOff x="807626" y="1311856"/>
            <a:chExt cx="7533637" cy="2511937"/>
          </a:xfrm>
        </p:grpSpPr>
        <p:sp>
          <p:nvSpPr>
            <p:cNvPr id="2100" name="Google Shape;2100;p7"/>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7"/>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02" name="Google Shape;2102;p7"/>
          <p:cNvSpPr/>
          <p:nvPr/>
        </p:nvSpPr>
        <p:spPr>
          <a:xfrm>
            <a:off x="1072500" y="547100"/>
            <a:ext cx="69990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7"/>
          <p:cNvSpPr txBox="1"/>
          <p:nvPr>
            <p:ph type="title"/>
          </p:nvPr>
        </p:nvSpPr>
        <p:spPr>
          <a:xfrm>
            <a:off x="946475" y="583850"/>
            <a:ext cx="75474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SOME TIPS FOR READING SECTION</a:t>
            </a:r>
            <a:endParaRPr>
              <a:solidFill>
                <a:schemeClr val="accent3"/>
              </a:solidFill>
            </a:endParaRPr>
          </a:p>
        </p:txBody>
      </p:sp>
      <p:sp>
        <p:nvSpPr>
          <p:cNvPr id="2104" name="Google Shape;2104;p7"/>
          <p:cNvSpPr txBox="1"/>
          <p:nvPr>
            <p:ph idx="1" type="body"/>
          </p:nvPr>
        </p:nvSpPr>
        <p:spPr>
          <a:xfrm>
            <a:off x="4805280" y="1912125"/>
            <a:ext cx="3074700" cy="2050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Char char="●"/>
            </a:pPr>
            <a:r>
              <a:rPr lang="en"/>
              <a:t>Capitalize days, months, and holidays, but not seasons</a:t>
            </a:r>
            <a:endParaRPr/>
          </a:p>
          <a:p>
            <a:pPr indent="-317500" lvl="0" marL="457200" rtl="0" algn="l">
              <a:lnSpc>
                <a:spcPct val="100000"/>
              </a:lnSpc>
              <a:spcBef>
                <a:spcPts val="0"/>
              </a:spcBef>
              <a:spcAft>
                <a:spcPts val="0"/>
              </a:spcAft>
              <a:buClr>
                <a:schemeClr val="dk1"/>
              </a:buClr>
              <a:buSzPts val="1400"/>
              <a:buChar char="●"/>
            </a:pPr>
            <a:r>
              <a:rPr lang="en"/>
              <a:t>Capitalize most words in titles</a:t>
            </a:r>
            <a:endParaRPr/>
          </a:p>
          <a:p>
            <a:pPr indent="-317500" lvl="0" marL="457200" rtl="0" algn="l">
              <a:lnSpc>
                <a:spcPct val="100000"/>
              </a:lnSpc>
              <a:spcBef>
                <a:spcPts val="0"/>
              </a:spcBef>
              <a:spcAft>
                <a:spcPts val="0"/>
              </a:spcAft>
              <a:buClr>
                <a:schemeClr val="dk1"/>
              </a:buClr>
              <a:buSzPts val="1400"/>
              <a:buChar char="●"/>
            </a:pPr>
            <a:r>
              <a:rPr lang="en"/>
              <a:t>Capitalize cities, countries, nationalities, and languages</a:t>
            </a:r>
            <a:endParaRPr/>
          </a:p>
          <a:p>
            <a:pPr indent="-317500" lvl="0" marL="457200" rtl="0" algn="l">
              <a:lnSpc>
                <a:spcPct val="100000"/>
              </a:lnSpc>
              <a:spcBef>
                <a:spcPts val="0"/>
              </a:spcBef>
              <a:spcAft>
                <a:spcPts val="0"/>
              </a:spcAft>
              <a:buClr>
                <a:schemeClr val="dk1"/>
              </a:buClr>
              <a:buSzPts val="1400"/>
              <a:buChar char="●"/>
            </a:pPr>
            <a:r>
              <a:rPr lang="en"/>
              <a:t>Capitalize time periods and events (Sometimes)</a:t>
            </a:r>
            <a:endParaRPr/>
          </a:p>
        </p:txBody>
      </p:sp>
      <p:sp>
        <p:nvSpPr>
          <p:cNvPr id="2105" name="Google Shape;2105;p7"/>
          <p:cNvSpPr txBox="1"/>
          <p:nvPr>
            <p:ph idx="2" type="body"/>
          </p:nvPr>
        </p:nvSpPr>
        <p:spPr>
          <a:xfrm>
            <a:off x="1264200" y="1912125"/>
            <a:ext cx="3074700" cy="2050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Capitalize first word of a Sentence</a:t>
            </a:r>
            <a:endParaRPr/>
          </a:p>
          <a:p>
            <a:pPr indent="-317500" lvl="0" marL="457200" rtl="0" algn="l">
              <a:lnSpc>
                <a:spcPct val="100000"/>
              </a:lnSpc>
              <a:spcBef>
                <a:spcPts val="0"/>
              </a:spcBef>
              <a:spcAft>
                <a:spcPts val="0"/>
              </a:spcAft>
              <a:buSzPts val="1400"/>
              <a:buChar char="●"/>
            </a:pPr>
            <a:r>
              <a:rPr lang="en"/>
              <a:t>Capitalize names and other Nouns</a:t>
            </a:r>
            <a:endParaRPr/>
          </a:p>
          <a:p>
            <a:pPr indent="-317500" lvl="0" marL="457200" rtl="0" algn="l">
              <a:lnSpc>
                <a:spcPct val="100000"/>
              </a:lnSpc>
              <a:spcBef>
                <a:spcPts val="0"/>
              </a:spcBef>
              <a:spcAft>
                <a:spcPts val="0"/>
              </a:spcAft>
              <a:buSzPts val="1400"/>
              <a:buChar char="●"/>
            </a:pPr>
            <a:r>
              <a:rPr lang="en"/>
              <a:t>Don’t capitalize after a colon (Usually)</a:t>
            </a:r>
            <a:endParaRPr/>
          </a:p>
          <a:p>
            <a:pPr indent="-317500" lvl="0" marL="457200" rtl="0" algn="l">
              <a:lnSpc>
                <a:spcPct val="100000"/>
              </a:lnSpc>
              <a:spcBef>
                <a:spcPts val="0"/>
              </a:spcBef>
              <a:spcAft>
                <a:spcPts val="0"/>
              </a:spcAft>
              <a:buSzPts val="1400"/>
              <a:buChar char="●"/>
            </a:pPr>
            <a:r>
              <a:rPr lang="en"/>
              <a:t>Capitalize the first word of a quote (Sometimes)</a:t>
            </a:r>
            <a:endParaRPr/>
          </a:p>
        </p:txBody>
      </p:sp>
      <p:grpSp>
        <p:nvGrpSpPr>
          <p:cNvPr id="2106" name="Google Shape;2106;p7"/>
          <p:cNvGrpSpPr/>
          <p:nvPr/>
        </p:nvGrpSpPr>
        <p:grpSpPr>
          <a:xfrm flipH="1" rot="3085484">
            <a:off x="-698785" y="3517871"/>
            <a:ext cx="2816831" cy="2273284"/>
            <a:chOff x="-729163" y="3851975"/>
            <a:chExt cx="2464104" cy="1988620"/>
          </a:xfrm>
        </p:grpSpPr>
        <p:sp>
          <p:nvSpPr>
            <p:cNvPr id="2107" name="Google Shape;2107;p7"/>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7"/>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7"/>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7"/>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7"/>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7"/>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7"/>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7"/>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7"/>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7"/>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7"/>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7"/>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7"/>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7"/>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4" name="Shape 2124"/>
        <p:cNvGrpSpPr/>
        <p:nvPr/>
      </p:nvGrpSpPr>
      <p:grpSpPr>
        <a:xfrm>
          <a:off x="0" y="0"/>
          <a:ext cx="0" cy="0"/>
          <a:chOff x="0" y="0"/>
          <a:chExt cx="0" cy="0"/>
        </a:xfrm>
      </p:grpSpPr>
      <p:grpSp>
        <p:nvGrpSpPr>
          <p:cNvPr id="2125" name="Google Shape;2125;p8"/>
          <p:cNvGrpSpPr/>
          <p:nvPr/>
        </p:nvGrpSpPr>
        <p:grpSpPr>
          <a:xfrm>
            <a:off x="709879" y="1696631"/>
            <a:ext cx="7724238" cy="2511937"/>
            <a:chOff x="807626" y="1311856"/>
            <a:chExt cx="7533637" cy="2511937"/>
          </a:xfrm>
        </p:grpSpPr>
        <p:sp>
          <p:nvSpPr>
            <p:cNvPr id="2126" name="Google Shape;2126;p8"/>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8"/>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28" name="Google Shape;2128;p8"/>
          <p:cNvSpPr/>
          <p:nvPr/>
        </p:nvSpPr>
        <p:spPr>
          <a:xfrm>
            <a:off x="6690123" y="2273650"/>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8"/>
          <p:cNvSpPr/>
          <p:nvPr/>
        </p:nvSpPr>
        <p:spPr>
          <a:xfrm>
            <a:off x="4834345" y="2273650"/>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8"/>
          <p:cNvSpPr/>
          <p:nvPr/>
        </p:nvSpPr>
        <p:spPr>
          <a:xfrm>
            <a:off x="2978554" y="2273650"/>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8"/>
          <p:cNvSpPr/>
          <p:nvPr/>
        </p:nvSpPr>
        <p:spPr>
          <a:xfrm>
            <a:off x="1122769" y="2273650"/>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8"/>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8"/>
          <p:cNvSpPr txBox="1"/>
          <p:nvPr>
            <p:ph type="title"/>
          </p:nvPr>
        </p:nvSpPr>
        <p:spPr>
          <a:xfrm>
            <a:off x="2351100" y="583850"/>
            <a:ext cx="4441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RULES FOR PLURALS</a:t>
            </a:r>
            <a:endParaRPr/>
          </a:p>
        </p:txBody>
      </p:sp>
      <p:sp>
        <p:nvSpPr>
          <p:cNvPr id="2134" name="Google Shape;2134;p8"/>
          <p:cNvSpPr txBox="1"/>
          <p:nvPr>
            <p:ph idx="2" type="subTitle"/>
          </p:nvPr>
        </p:nvSpPr>
        <p:spPr>
          <a:xfrm>
            <a:off x="901525" y="2823051"/>
            <a:ext cx="1773600" cy="808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Look at the question first, internalize the main jdea kr keyword. Go back ti the passage to find which line fontajns that idea or keyword.. fill gaps accordingly </a:t>
            </a:r>
            <a:endParaRPr/>
          </a:p>
        </p:txBody>
      </p:sp>
      <p:sp>
        <p:nvSpPr>
          <p:cNvPr id="2135" name="Google Shape;2135;p8"/>
          <p:cNvSpPr txBox="1"/>
          <p:nvPr>
            <p:ph idx="3" type="subTitle"/>
          </p:nvPr>
        </p:nvSpPr>
        <p:spPr>
          <a:xfrm>
            <a:off x="3090004" y="2349850"/>
            <a:ext cx="11082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ADD -ES</a:t>
            </a:r>
            <a:endParaRPr/>
          </a:p>
        </p:txBody>
      </p:sp>
      <p:sp>
        <p:nvSpPr>
          <p:cNvPr id="2136" name="Google Shape;2136;p8"/>
          <p:cNvSpPr txBox="1"/>
          <p:nvPr>
            <p:ph idx="4" type="subTitle"/>
          </p:nvPr>
        </p:nvSpPr>
        <p:spPr>
          <a:xfrm>
            <a:off x="2757304" y="2823050"/>
            <a:ext cx="1773600" cy="808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Take special notes kf time, names, a</a:t>
            </a:r>
            <a:r>
              <a:rPr lang="en"/>
              <a:t>bbreviations and anything that stands out</a:t>
            </a:r>
            <a:endParaRPr/>
          </a:p>
        </p:txBody>
      </p:sp>
      <p:sp>
        <p:nvSpPr>
          <p:cNvPr id="2137" name="Google Shape;2137;p8"/>
          <p:cNvSpPr txBox="1"/>
          <p:nvPr>
            <p:ph idx="5" type="subTitle"/>
          </p:nvPr>
        </p:nvSpPr>
        <p:spPr>
          <a:xfrm>
            <a:off x="4945795" y="2349850"/>
            <a:ext cx="11082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ADD -IES</a:t>
            </a:r>
            <a:endParaRPr/>
          </a:p>
        </p:txBody>
      </p:sp>
      <p:sp>
        <p:nvSpPr>
          <p:cNvPr id="2138" name="Google Shape;2138;p8"/>
          <p:cNvSpPr txBox="1"/>
          <p:nvPr>
            <p:ph idx="6" type="subTitle"/>
          </p:nvPr>
        </p:nvSpPr>
        <p:spPr>
          <a:xfrm>
            <a:off x="4613095" y="2823051"/>
            <a:ext cx="1773600" cy="808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Answere generally come in order so follow the qu</a:t>
            </a:r>
            <a:r>
              <a:rPr lang="en"/>
              <a:t>estions sequentially as you read through the </a:t>
            </a:r>
            <a:endParaRPr/>
          </a:p>
        </p:txBody>
      </p:sp>
      <p:sp>
        <p:nvSpPr>
          <p:cNvPr id="2139" name="Google Shape;2139;p8"/>
          <p:cNvSpPr txBox="1"/>
          <p:nvPr>
            <p:ph idx="7" type="subTitle"/>
          </p:nvPr>
        </p:nvSpPr>
        <p:spPr>
          <a:xfrm>
            <a:off x="6801573" y="2349850"/>
            <a:ext cx="11082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ADD -VES</a:t>
            </a:r>
            <a:endParaRPr/>
          </a:p>
        </p:txBody>
      </p:sp>
      <p:sp>
        <p:nvSpPr>
          <p:cNvPr id="2140" name="Google Shape;2140;p8"/>
          <p:cNvSpPr txBox="1"/>
          <p:nvPr>
            <p:ph idx="8" type="subTitle"/>
          </p:nvPr>
        </p:nvSpPr>
        <p:spPr>
          <a:xfrm>
            <a:off x="6468873" y="2823051"/>
            <a:ext cx="1773600" cy="808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Neptune is the farthest planet from the Sun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 name="Shape 2144"/>
        <p:cNvGrpSpPr/>
        <p:nvPr/>
      </p:nvGrpSpPr>
      <p:grpSpPr>
        <a:xfrm>
          <a:off x="0" y="0"/>
          <a:ext cx="0" cy="0"/>
          <a:chOff x="0" y="0"/>
          <a:chExt cx="0" cy="0"/>
        </a:xfrm>
      </p:grpSpPr>
      <p:sp>
        <p:nvSpPr>
          <p:cNvPr id="2145" name="Google Shape;2145;p9"/>
          <p:cNvSpPr/>
          <p:nvPr/>
        </p:nvSpPr>
        <p:spPr>
          <a:xfrm>
            <a:off x="2063100" y="893438"/>
            <a:ext cx="50178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46" name="Google Shape;2146;p9"/>
          <p:cNvGrpSpPr/>
          <p:nvPr/>
        </p:nvGrpSpPr>
        <p:grpSpPr>
          <a:xfrm>
            <a:off x="1445300" y="1696466"/>
            <a:ext cx="6253425" cy="2617862"/>
            <a:chOff x="1453903" y="1500600"/>
            <a:chExt cx="6253425" cy="2814300"/>
          </a:xfrm>
        </p:grpSpPr>
        <p:sp>
          <p:nvSpPr>
            <p:cNvPr id="2147" name="Google Shape;2147;p9"/>
            <p:cNvSpPr/>
            <p:nvPr/>
          </p:nvSpPr>
          <p:spPr>
            <a:xfrm>
              <a:off x="1530028"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9"/>
            <p:cNvSpPr/>
            <p:nvPr/>
          </p:nvSpPr>
          <p:spPr>
            <a:xfrm>
              <a:off x="1453903" y="1500600"/>
              <a:ext cx="6177156" cy="2738065"/>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49" name="Google Shape;2149;p9"/>
          <p:cNvSpPr txBox="1"/>
          <p:nvPr>
            <p:ph idx="1" type="body"/>
          </p:nvPr>
        </p:nvSpPr>
        <p:spPr>
          <a:xfrm>
            <a:off x="1966506" y="2026941"/>
            <a:ext cx="5211000" cy="1956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273D40"/>
              </a:buClr>
              <a:buSzPts val="600"/>
              <a:buFont typeface="Arial"/>
              <a:buNone/>
            </a:pPr>
            <a:r>
              <a:rPr lang="en">
                <a:solidFill>
                  <a:srgbClr val="191919"/>
                </a:solidFill>
              </a:rPr>
              <a:t>Do you know what helps you make your point clear?</a:t>
            </a:r>
            <a:br>
              <a:rPr lang="en">
                <a:solidFill>
                  <a:srgbClr val="191919"/>
                </a:solidFill>
              </a:rPr>
            </a:br>
            <a:r>
              <a:rPr lang="en">
                <a:solidFill>
                  <a:srgbClr val="191919"/>
                </a:solidFill>
              </a:rPr>
              <a:t>Lists like this one:</a:t>
            </a:r>
            <a:endParaRPr>
              <a:solidFill>
                <a:srgbClr val="191919"/>
              </a:solidFill>
            </a:endParaRPr>
          </a:p>
          <a:p>
            <a:pPr indent="-215900" lvl="0" marL="241300" rtl="0" algn="l">
              <a:lnSpc>
                <a:spcPct val="100000"/>
              </a:lnSpc>
              <a:spcBef>
                <a:spcPts val="1600"/>
              </a:spcBef>
              <a:spcAft>
                <a:spcPts val="0"/>
              </a:spcAft>
              <a:buClr>
                <a:srgbClr val="191919"/>
              </a:buClr>
              <a:buSzPts val="1400"/>
              <a:buFont typeface="Raleway"/>
              <a:buAutoNum type="arabicPeriod"/>
            </a:pPr>
            <a:r>
              <a:rPr lang="en">
                <a:solidFill>
                  <a:srgbClr val="191919"/>
                </a:solidFill>
              </a:rPr>
              <a:t>They’re simple </a:t>
            </a:r>
            <a:endParaRPr>
              <a:solidFill>
                <a:srgbClr val="191919"/>
              </a:solidFill>
            </a:endParaRPr>
          </a:p>
          <a:p>
            <a:pPr indent="-215900" lvl="0" marL="241300" rtl="0" algn="l">
              <a:lnSpc>
                <a:spcPct val="100000"/>
              </a:lnSpc>
              <a:spcBef>
                <a:spcPts val="0"/>
              </a:spcBef>
              <a:spcAft>
                <a:spcPts val="0"/>
              </a:spcAft>
              <a:buClr>
                <a:srgbClr val="191919"/>
              </a:buClr>
              <a:buSzPts val="1400"/>
              <a:buFont typeface="Raleway"/>
              <a:buAutoNum type="arabicPeriod"/>
            </a:pPr>
            <a:r>
              <a:rPr lang="en">
                <a:solidFill>
                  <a:srgbClr val="191919"/>
                </a:solidFill>
              </a:rPr>
              <a:t>You can organize your ideas clearly</a:t>
            </a:r>
            <a:endParaRPr>
              <a:solidFill>
                <a:srgbClr val="191919"/>
              </a:solidFill>
            </a:endParaRPr>
          </a:p>
          <a:p>
            <a:pPr indent="-215900" lvl="0" marL="241300" rtl="0" algn="l">
              <a:lnSpc>
                <a:spcPct val="100000"/>
              </a:lnSpc>
              <a:spcBef>
                <a:spcPts val="0"/>
              </a:spcBef>
              <a:spcAft>
                <a:spcPts val="0"/>
              </a:spcAft>
              <a:buClr>
                <a:srgbClr val="191919"/>
              </a:buClr>
              <a:buSzPts val="1400"/>
              <a:buFont typeface="Raleway"/>
              <a:buAutoNum type="arabicPeriod"/>
            </a:pPr>
            <a:r>
              <a:rPr lang="en">
                <a:solidFill>
                  <a:srgbClr val="191919"/>
                </a:solidFill>
              </a:rPr>
              <a:t>You’ll never forget to buy milk!</a:t>
            </a:r>
            <a:endParaRPr>
              <a:solidFill>
                <a:srgbClr val="191919"/>
              </a:solidFill>
            </a:endParaRPr>
          </a:p>
          <a:p>
            <a:pPr indent="0" lvl="0" marL="0" rtl="0" algn="l">
              <a:lnSpc>
                <a:spcPct val="100000"/>
              </a:lnSpc>
              <a:spcBef>
                <a:spcPts val="1600"/>
              </a:spcBef>
              <a:spcAft>
                <a:spcPts val="1600"/>
              </a:spcAft>
              <a:buClr>
                <a:srgbClr val="273D40"/>
              </a:buClr>
              <a:buSzPts val="600"/>
              <a:buFont typeface="Arial"/>
              <a:buNone/>
            </a:pPr>
            <a:r>
              <a:rPr lang="en">
                <a:solidFill>
                  <a:srgbClr val="191919"/>
                </a:solidFill>
              </a:rPr>
              <a:t>And the most important thing: the audience won’t miss the point of your presentation</a:t>
            </a:r>
            <a:endParaRPr>
              <a:solidFill>
                <a:srgbClr val="273638"/>
              </a:solidFill>
            </a:endParaRPr>
          </a:p>
        </p:txBody>
      </p:sp>
      <p:sp>
        <p:nvSpPr>
          <p:cNvPr id="2150" name="Google Shape;2150;p9"/>
          <p:cNvSpPr txBox="1"/>
          <p:nvPr>
            <p:ph type="title"/>
          </p:nvPr>
        </p:nvSpPr>
        <p:spPr>
          <a:xfrm>
            <a:off x="2220450" y="969638"/>
            <a:ext cx="4703100" cy="3267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SUBORDINATE</a:t>
            </a:r>
            <a:r>
              <a:rPr lang="en"/>
              <a:t> CLAUSES</a:t>
            </a:r>
            <a:endParaRPr/>
          </a:p>
        </p:txBody>
      </p:sp>
      <p:grpSp>
        <p:nvGrpSpPr>
          <p:cNvPr id="2151" name="Google Shape;2151;p9"/>
          <p:cNvGrpSpPr/>
          <p:nvPr/>
        </p:nvGrpSpPr>
        <p:grpSpPr>
          <a:xfrm flipH="1" rot="-561541">
            <a:off x="7180518" y="3486370"/>
            <a:ext cx="2356254" cy="1848866"/>
            <a:chOff x="-2415600" y="2986400"/>
            <a:chExt cx="1943075" cy="1524659"/>
          </a:xfrm>
        </p:grpSpPr>
        <p:sp>
          <p:nvSpPr>
            <p:cNvPr id="2152" name="Google Shape;2152;p9"/>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9"/>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9"/>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9"/>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9"/>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57" name="Google Shape;2157;p9"/>
            <p:cNvGrpSpPr/>
            <p:nvPr/>
          </p:nvGrpSpPr>
          <p:grpSpPr>
            <a:xfrm>
              <a:off x="-2218800" y="3088875"/>
              <a:ext cx="1598825" cy="1190475"/>
              <a:chOff x="-2218800" y="3088875"/>
              <a:chExt cx="1598825" cy="1190475"/>
            </a:xfrm>
          </p:grpSpPr>
          <p:sp>
            <p:nvSpPr>
              <p:cNvPr id="2158" name="Google Shape;2158;p9"/>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9"/>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grpSp>
        <p:nvGrpSpPr>
          <p:cNvPr id="2164" name="Google Shape;2164;p10"/>
          <p:cNvGrpSpPr/>
          <p:nvPr/>
        </p:nvGrpSpPr>
        <p:grpSpPr>
          <a:xfrm>
            <a:off x="709876" y="1474497"/>
            <a:ext cx="7724238" cy="2839242"/>
            <a:chOff x="807626" y="1311856"/>
            <a:chExt cx="7533637" cy="2511937"/>
          </a:xfrm>
        </p:grpSpPr>
        <p:sp>
          <p:nvSpPr>
            <p:cNvPr id="2165" name="Google Shape;2165;p10"/>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10"/>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67" name="Google Shape;2167;p10"/>
          <p:cNvSpPr/>
          <p:nvPr/>
        </p:nvSpPr>
        <p:spPr>
          <a:xfrm>
            <a:off x="1246019" y="3012682"/>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10"/>
          <p:cNvSpPr/>
          <p:nvPr/>
        </p:nvSpPr>
        <p:spPr>
          <a:xfrm>
            <a:off x="3906444" y="3012682"/>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10"/>
          <p:cNvSpPr/>
          <p:nvPr/>
        </p:nvSpPr>
        <p:spPr>
          <a:xfrm>
            <a:off x="6566869" y="3012682"/>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10"/>
          <p:cNvSpPr/>
          <p:nvPr/>
        </p:nvSpPr>
        <p:spPr>
          <a:xfrm>
            <a:off x="6566869" y="1700995"/>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10"/>
          <p:cNvSpPr/>
          <p:nvPr/>
        </p:nvSpPr>
        <p:spPr>
          <a:xfrm>
            <a:off x="3906444" y="1700995"/>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10"/>
          <p:cNvSpPr/>
          <p:nvPr/>
        </p:nvSpPr>
        <p:spPr>
          <a:xfrm>
            <a:off x="1246019" y="1700995"/>
            <a:ext cx="13311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10"/>
          <p:cNvSpPr/>
          <p:nvPr/>
        </p:nvSpPr>
        <p:spPr>
          <a:xfrm>
            <a:off x="709350" y="547100"/>
            <a:ext cx="7725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10"/>
          <p:cNvSpPr txBox="1"/>
          <p:nvPr>
            <p:ph type="title"/>
          </p:nvPr>
        </p:nvSpPr>
        <p:spPr>
          <a:xfrm>
            <a:off x="2150850" y="583850"/>
            <a:ext cx="48423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POSSESSIVE </a:t>
            </a:r>
            <a:r>
              <a:rPr lang="en">
                <a:solidFill>
                  <a:schemeClr val="accent3"/>
                </a:solidFill>
              </a:rPr>
              <a:t>NOUNS</a:t>
            </a:r>
            <a:endParaRPr>
              <a:solidFill>
                <a:schemeClr val="accent3"/>
              </a:solidFill>
            </a:endParaRPr>
          </a:p>
        </p:txBody>
      </p:sp>
      <p:sp>
        <p:nvSpPr>
          <p:cNvPr id="2175" name="Google Shape;2175;p10"/>
          <p:cNvSpPr txBox="1"/>
          <p:nvPr>
            <p:ph idx="1" type="subTitle"/>
          </p:nvPr>
        </p:nvSpPr>
        <p:spPr>
          <a:xfrm>
            <a:off x="1344423" y="1777195"/>
            <a:ext cx="1134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MY</a:t>
            </a:r>
            <a:endParaRPr/>
          </a:p>
        </p:txBody>
      </p:sp>
      <p:sp>
        <p:nvSpPr>
          <p:cNvPr id="2176" name="Google Shape;2176;p10"/>
          <p:cNvSpPr txBox="1"/>
          <p:nvPr>
            <p:ph idx="2" type="subTitle"/>
          </p:nvPr>
        </p:nvSpPr>
        <p:spPr>
          <a:xfrm>
            <a:off x="938225" y="2208187"/>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Neptune is the fourth-largest planet</a:t>
            </a:r>
            <a:endParaRPr/>
          </a:p>
        </p:txBody>
      </p:sp>
      <p:sp>
        <p:nvSpPr>
          <p:cNvPr id="2177" name="Google Shape;2177;p10"/>
          <p:cNvSpPr txBox="1"/>
          <p:nvPr>
            <p:ph idx="3" type="subTitle"/>
          </p:nvPr>
        </p:nvSpPr>
        <p:spPr>
          <a:xfrm>
            <a:off x="4004848" y="1777195"/>
            <a:ext cx="1134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YOUR</a:t>
            </a:r>
            <a:endParaRPr/>
          </a:p>
        </p:txBody>
      </p:sp>
      <p:sp>
        <p:nvSpPr>
          <p:cNvPr id="2178" name="Google Shape;2178;p10"/>
          <p:cNvSpPr txBox="1"/>
          <p:nvPr>
            <p:ph idx="4" type="subTitle"/>
          </p:nvPr>
        </p:nvSpPr>
        <p:spPr>
          <a:xfrm>
            <a:off x="3598650" y="2208187"/>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Venus is the second planet from the Sun</a:t>
            </a:r>
            <a:endParaRPr/>
          </a:p>
        </p:txBody>
      </p:sp>
      <p:sp>
        <p:nvSpPr>
          <p:cNvPr id="2179" name="Google Shape;2179;p10"/>
          <p:cNvSpPr txBox="1"/>
          <p:nvPr>
            <p:ph idx="5" type="subTitle"/>
          </p:nvPr>
        </p:nvSpPr>
        <p:spPr>
          <a:xfrm>
            <a:off x="6566873" y="1777195"/>
            <a:ext cx="13311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HIS/HER</a:t>
            </a:r>
            <a:endParaRPr/>
          </a:p>
        </p:txBody>
      </p:sp>
      <p:sp>
        <p:nvSpPr>
          <p:cNvPr id="2180" name="Google Shape;2180;p10"/>
          <p:cNvSpPr txBox="1"/>
          <p:nvPr>
            <p:ph idx="6" type="subTitle"/>
          </p:nvPr>
        </p:nvSpPr>
        <p:spPr>
          <a:xfrm>
            <a:off x="6259075" y="2208187"/>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Mercury is the smallest planet </a:t>
            </a:r>
            <a:endParaRPr/>
          </a:p>
        </p:txBody>
      </p:sp>
      <p:sp>
        <p:nvSpPr>
          <p:cNvPr id="2181" name="Google Shape;2181;p10"/>
          <p:cNvSpPr txBox="1"/>
          <p:nvPr>
            <p:ph idx="7" type="subTitle"/>
          </p:nvPr>
        </p:nvSpPr>
        <p:spPr>
          <a:xfrm>
            <a:off x="1344423" y="3088882"/>
            <a:ext cx="1134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ITS</a:t>
            </a:r>
            <a:endParaRPr/>
          </a:p>
        </p:txBody>
      </p:sp>
      <p:sp>
        <p:nvSpPr>
          <p:cNvPr id="2182" name="Google Shape;2182;p10"/>
          <p:cNvSpPr txBox="1"/>
          <p:nvPr>
            <p:ph idx="8" type="subTitle"/>
          </p:nvPr>
        </p:nvSpPr>
        <p:spPr>
          <a:xfrm>
            <a:off x="938225" y="3519974"/>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Mars is actually a very  cold place</a:t>
            </a:r>
            <a:endParaRPr/>
          </a:p>
        </p:txBody>
      </p:sp>
      <p:sp>
        <p:nvSpPr>
          <p:cNvPr id="2183" name="Google Shape;2183;p10"/>
          <p:cNvSpPr txBox="1"/>
          <p:nvPr>
            <p:ph idx="9" type="subTitle"/>
          </p:nvPr>
        </p:nvSpPr>
        <p:spPr>
          <a:xfrm>
            <a:off x="4004848" y="3088882"/>
            <a:ext cx="1134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OUR</a:t>
            </a:r>
            <a:endParaRPr/>
          </a:p>
        </p:txBody>
      </p:sp>
      <p:sp>
        <p:nvSpPr>
          <p:cNvPr id="2184" name="Google Shape;2184;p10"/>
          <p:cNvSpPr txBox="1"/>
          <p:nvPr>
            <p:ph idx="13" type="subTitle"/>
          </p:nvPr>
        </p:nvSpPr>
        <p:spPr>
          <a:xfrm>
            <a:off x="3598650" y="3519974"/>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Jupiter is the biggest planet of them all</a:t>
            </a:r>
            <a:endParaRPr/>
          </a:p>
        </p:txBody>
      </p:sp>
      <p:sp>
        <p:nvSpPr>
          <p:cNvPr id="2185" name="Google Shape;2185;p10"/>
          <p:cNvSpPr txBox="1"/>
          <p:nvPr>
            <p:ph idx="14" type="subTitle"/>
          </p:nvPr>
        </p:nvSpPr>
        <p:spPr>
          <a:xfrm>
            <a:off x="6566873" y="3088882"/>
            <a:ext cx="13311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THEIR</a:t>
            </a:r>
            <a:endParaRPr/>
          </a:p>
        </p:txBody>
      </p:sp>
      <p:sp>
        <p:nvSpPr>
          <p:cNvPr id="2186" name="Google Shape;2186;p10"/>
          <p:cNvSpPr txBox="1"/>
          <p:nvPr>
            <p:ph idx="15" type="subTitle"/>
          </p:nvPr>
        </p:nvSpPr>
        <p:spPr>
          <a:xfrm>
            <a:off x="6259075" y="3519974"/>
            <a:ext cx="19467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Saturn is a gas giant and has several rings</a:t>
            </a:r>
            <a:endParaRPr/>
          </a:p>
        </p:txBody>
      </p:sp>
      <p:grpSp>
        <p:nvGrpSpPr>
          <p:cNvPr id="2187" name="Google Shape;2187;p10"/>
          <p:cNvGrpSpPr/>
          <p:nvPr/>
        </p:nvGrpSpPr>
        <p:grpSpPr>
          <a:xfrm rot="-899960">
            <a:off x="-973110" y="3649620"/>
            <a:ext cx="2044241" cy="1580037"/>
            <a:chOff x="-874852" y="3661983"/>
            <a:chExt cx="2044302" cy="1580084"/>
          </a:xfrm>
        </p:grpSpPr>
        <p:grpSp>
          <p:nvGrpSpPr>
            <p:cNvPr id="2188" name="Google Shape;2188;p10"/>
            <p:cNvGrpSpPr/>
            <p:nvPr/>
          </p:nvGrpSpPr>
          <p:grpSpPr>
            <a:xfrm flipH="1" rot="5249857">
              <a:off x="48808" y="4095917"/>
              <a:ext cx="537972" cy="1681428"/>
              <a:chOff x="-1858600" y="2385325"/>
              <a:chExt cx="523125" cy="1635025"/>
            </a:xfrm>
          </p:grpSpPr>
          <p:sp>
            <p:nvSpPr>
              <p:cNvPr id="2189" name="Google Shape;2189;p1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1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1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1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3" name="Google Shape;2193;p10"/>
            <p:cNvGrpSpPr/>
            <p:nvPr/>
          </p:nvGrpSpPr>
          <p:grpSpPr>
            <a:xfrm flipH="1" rot="5249857">
              <a:off x="-340747" y="3668895"/>
              <a:ext cx="1062060" cy="1858361"/>
              <a:chOff x="-1779100" y="2408800"/>
              <a:chExt cx="1032750" cy="1807075"/>
            </a:xfrm>
          </p:grpSpPr>
          <p:sp>
            <p:nvSpPr>
              <p:cNvPr id="2194" name="Google Shape;2194;p10"/>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10"/>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10"/>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10"/>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8" name="Google Shape;2198;p10"/>
            <p:cNvGrpSpPr/>
            <p:nvPr/>
          </p:nvGrpSpPr>
          <p:grpSpPr>
            <a:xfrm flipH="1" rot="2700000">
              <a:off x="-365668" y="3606652"/>
              <a:ext cx="531184" cy="1660213"/>
              <a:chOff x="-1858600" y="2385325"/>
              <a:chExt cx="523125" cy="1635025"/>
            </a:xfrm>
          </p:grpSpPr>
          <p:sp>
            <p:nvSpPr>
              <p:cNvPr id="2199" name="Google Shape;2199;p10"/>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10"/>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10"/>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10"/>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6" name="Shape 2206"/>
        <p:cNvGrpSpPr/>
        <p:nvPr/>
      </p:nvGrpSpPr>
      <p:grpSpPr>
        <a:xfrm>
          <a:off x="0" y="0"/>
          <a:ext cx="0" cy="0"/>
          <a:chOff x="0" y="0"/>
          <a:chExt cx="0" cy="0"/>
        </a:xfrm>
      </p:grpSpPr>
      <p:sp>
        <p:nvSpPr>
          <p:cNvPr id="2207" name="Google Shape;2207;p11"/>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11"/>
          <p:cNvSpPr txBox="1"/>
          <p:nvPr>
            <p:ph type="title"/>
          </p:nvPr>
        </p:nvSpPr>
        <p:spPr>
          <a:xfrm>
            <a:off x="1981650" y="583850"/>
            <a:ext cx="51807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LEARNING</a:t>
            </a:r>
            <a:r>
              <a:rPr lang="en"/>
              <a:t> CONTRACTIONS</a:t>
            </a:r>
            <a:endParaRPr/>
          </a:p>
        </p:txBody>
      </p:sp>
      <p:graphicFrame>
        <p:nvGraphicFramePr>
          <p:cNvPr id="2209" name="Google Shape;2209;p11"/>
          <p:cNvGraphicFramePr/>
          <p:nvPr/>
        </p:nvGraphicFramePr>
        <p:xfrm>
          <a:off x="986763" y="1333809"/>
          <a:ext cx="3000000" cy="3000000"/>
        </p:xfrm>
        <a:graphic>
          <a:graphicData uri="http://schemas.openxmlformats.org/drawingml/2006/table">
            <a:tbl>
              <a:tblPr>
                <a:noFill/>
                <a:tableStyleId>{FEC3B53D-0332-41FC-9E8D-B82B5CE5A23F}</a:tableStyleId>
              </a:tblPr>
              <a:tblGrid>
                <a:gridCol w="1730900"/>
                <a:gridCol w="1879500"/>
                <a:gridCol w="3560050"/>
              </a:tblGrid>
              <a:tr h="396225">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chemeClr val="lt2"/>
                          </a:solidFill>
                          <a:latin typeface="Josefin Sans"/>
                          <a:ea typeface="Josefin Sans"/>
                          <a:cs typeface="Josefin Sans"/>
                          <a:sym typeface="Josefin Sans"/>
                        </a:rPr>
                        <a:t>CONTRACTION</a:t>
                      </a:r>
                      <a:endParaRPr b="1" sz="1400" u="none" cap="none" strike="noStrike">
                        <a:solidFill>
                          <a:schemeClr val="lt2"/>
                        </a:solidFill>
                        <a:latin typeface="Josefin Sans"/>
                        <a:ea typeface="Josefin Sans"/>
                        <a:cs typeface="Josefin Sans"/>
                        <a:sym typeface="Josefin Sa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chemeClr val="lt2"/>
                          </a:solidFill>
                          <a:latin typeface="Josefin Sans"/>
                          <a:ea typeface="Josefin Sans"/>
                          <a:cs typeface="Josefin Sans"/>
                          <a:sym typeface="Josefin Sans"/>
                        </a:rPr>
                        <a:t>UNCONTRACTED</a:t>
                      </a:r>
                      <a:endParaRPr b="1" sz="1400" u="none" cap="none" strike="noStrike">
                        <a:solidFill>
                          <a:schemeClr val="lt2"/>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chemeClr val="lt2"/>
                          </a:solidFill>
                          <a:latin typeface="Josefin Sans"/>
                          <a:ea typeface="Josefin Sans"/>
                          <a:cs typeface="Josefin Sans"/>
                          <a:sym typeface="Josefin Sans"/>
                        </a:rPr>
                        <a:t>PROVIDE EXAMPLES</a:t>
                      </a:r>
                      <a:endParaRPr b="1" sz="1400" u="none" cap="none" strike="noStrike">
                        <a:solidFill>
                          <a:schemeClr val="lt2"/>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-n’t</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not</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Isn’t (is not), hasn’t (has not)</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-’re</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are</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-’d</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had, would</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-’ll</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will</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-’s</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is, has</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-’ve</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have</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2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let’s</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let us</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3" name="Shape 2213"/>
        <p:cNvGrpSpPr/>
        <p:nvPr/>
      </p:nvGrpSpPr>
      <p:grpSpPr>
        <a:xfrm>
          <a:off x="0" y="0"/>
          <a:ext cx="0" cy="0"/>
          <a:chOff x="0" y="0"/>
          <a:chExt cx="0" cy="0"/>
        </a:xfrm>
      </p:grpSpPr>
      <p:sp>
        <p:nvSpPr>
          <p:cNvPr id="2214" name="Google Shape;2214;p12"/>
          <p:cNvSpPr/>
          <p:nvPr/>
        </p:nvSpPr>
        <p:spPr>
          <a:xfrm>
            <a:off x="1657200" y="547100"/>
            <a:ext cx="58296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12"/>
          <p:cNvSpPr txBox="1"/>
          <p:nvPr>
            <p:ph type="title"/>
          </p:nvPr>
        </p:nvSpPr>
        <p:spPr>
          <a:xfrm>
            <a:off x="2227925" y="583850"/>
            <a:ext cx="46485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VERB</a:t>
            </a:r>
            <a:r>
              <a:rPr lang="en"/>
              <a:t> TENSES</a:t>
            </a:r>
            <a:endParaRPr/>
          </a:p>
        </p:txBody>
      </p:sp>
      <p:sp>
        <p:nvSpPr>
          <p:cNvPr id="2216" name="Google Shape;2216;p12"/>
          <p:cNvSpPr/>
          <p:nvPr/>
        </p:nvSpPr>
        <p:spPr>
          <a:xfrm>
            <a:off x="1189801" y="1492306"/>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12"/>
          <p:cNvSpPr/>
          <p:nvPr/>
        </p:nvSpPr>
        <p:spPr>
          <a:xfrm>
            <a:off x="3623395" y="1492306"/>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12"/>
          <p:cNvSpPr/>
          <p:nvPr/>
        </p:nvSpPr>
        <p:spPr>
          <a:xfrm>
            <a:off x="6057001" y="1492306"/>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12"/>
          <p:cNvSpPr txBox="1"/>
          <p:nvPr>
            <p:ph idx="4294967295" type="subTitle"/>
          </p:nvPr>
        </p:nvSpPr>
        <p:spPr>
          <a:xfrm>
            <a:off x="1584301" y="1568506"/>
            <a:ext cx="1108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500" u="none" cap="none" strike="noStrike">
                <a:solidFill>
                  <a:schemeClr val="dk1"/>
                </a:solidFill>
                <a:latin typeface="Josefin Sans"/>
                <a:ea typeface="Josefin Sans"/>
                <a:cs typeface="Josefin Sans"/>
                <a:sym typeface="Josefin Sans"/>
              </a:rPr>
              <a:t>PAST</a:t>
            </a:r>
            <a:endParaRPr b="1" i="0" sz="1500" u="none" cap="none" strike="noStrike">
              <a:solidFill>
                <a:schemeClr val="dk1"/>
              </a:solidFill>
              <a:latin typeface="Josefin Sans"/>
              <a:ea typeface="Josefin Sans"/>
              <a:cs typeface="Josefin Sans"/>
              <a:sym typeface="Josefin Sans"/>
            </a:endParaRPr>
          </a:p>
        </p:txBody>
      </p:sp>
      <p:sp>
        <p:nvSpPr>
          <p:cNvPr id="2220" name="Google Shape;2220;p12"/>
          <p:cNvSpPr txBox="1"/>
          <p:nvPr>
            <p:ph idx="4294967295" type="subTitle"/>
          </p:nvPr>
        </p:nvSpPr>
        <p:spPr>
          <a:xfrm>
            <a:off x="4017895" y="1568506"/>
            <a:ext cx="1108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500" u="none" cap="none" strike="noStrike">
                <a:solidFill>
                  <a:schemeClr val="dk1"/>
                </a:solidFill>
                <a:latin typeface="Josefin Sans"/>
                <a:ea typeface="Josefin Sans"/>
                <a:cs typeface="Josefin Sans"/>
                <a:sym typeface="Josefin Sans"/>
              </a:rPr>
              <a:t>PRESENT</a:t>
            </a:r>
            <a:endParaRPr b="1" i="0" sz="1500" u="none" cap="none" strike="noStrike">
              <a:solidFill>
                <a:schemeClr val="dk1"/>
              </a:solidFill>
              <a:latin typeface="Josefin Sans"/>
              <a:ea typeface="Josefin Sans"/>
              <a:cs typeface="Josefin Sans"/>
              <a:sym typeface="Josefin Sans"/>
            </a:endParaRPr>
          </a:p>
        </p:txBody>
      </p:sp>
      <p:sp>
        <p:nvSpPr>
          <p:cNvPr id="2221" name="Google Shape;2221;p12"/>
          <p:cNvSpPr txBox="1"/>
          <p:nvPr>
            <p:ph idx="4294967295" type="subTitle"/>
          </p:nvPr>
        </p:nvSpPr>
        <p:spPr>
          <a:xfrm>
            <a:off x="6451501" y="1568506"/>
            <a:ext cx="1108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500" u="none" cap="none" strike="noStrike">
                <a:solidFill>
                  <a:schemeClr val="dk1"/>
                </a:solidFill>
                <a:latin typeface="Josefin Sans"/>
                <a:ea typeface="Josefin Sans"/>
                <a:cs typeface="Josefin Sans"/>
                <a:sym typeface="Josefin Sans"/>
              </a:rPr>
              <a:t>FUTURE</a:t>
            </a:r>
            <a:endParaRPr b="1" i="0" sz="1500" u="none" cap="none" strike="noStrike">
              <a:solidFill>
                <a:schemeClr val="dk1"/>
              </a:solidFill>
              <a:latin typeface="Josefin Sans"/>
              <a:ea typeface="Josefin Sans"/>
              <a:cs typeface="Josefin Sans"/>
              <a:sym typeface="Josefin Sans"/>
            </a:endParaRPr>
          </a:p>
        </p:txBody>
      </p:sp>
      <p:cxnSp>
        <p:nvCxnSpPr>
          <p:cNvPr id="2222" name="Google Shape;2222;p12"/>
          <p:cNvCxnSpPr/>
          <p:nvPr/>
        </p:nvCxnSpPr>
        <p:spPr>
          <a:xfrm>
            <a:off x="1015200" y="2144938"/>
            <a:ext cx="7113600" cy="0"/>
          </a:xfrm>
          <a:prstGeom prst="straightConnector1">
            <a:avLst/>
          </a:prstGeom>
          <a:noFill/>
          <a:ln cap="flat" cmpd="sng" w="19050">
            <a:solidFill>
              <a:schemeClr val="dk1"/>
            </a:solidFill>
            <a:prstDash val="solid"/>
            <a:round/>
            <a:headEnd len="med" w="med" type="triangle"/>
            <a:tailEnd len="med" w="med" type="triangle"/>
          </a:ln>
        </p:spPr>
      </p:cxnSp>
      <p:cxnSp>
        <p:nvCxnSpPr>
          <p:cNvPr id="2223" name="Google Shape;2223;p12"/>
          <p:cNvCxnSpPr/>
          <p:nvPr/>
        </p:nvCxnSpPr>
        <p:spPr>
          <a:xfrm flipH="1" rot="-5400000">
            <a:off x="1242601" y="3040171"/>
            <a:ext cx="17910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224" name="Google Shape;2224;p12"/>
          <p:cNvCxnSpPr/>
          <p:nvPr/>
        </p:nvCxnSpPr>
        <p:spPr>
          <a:xfrm flipH="1" rot="-5400000">
            <a:off x="3676195" y="3040171"/>
            <a:ext cx="17910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225" name="Google Shape;2225;p12"/>
          <p:cNvCxnSpPr/>
          <p:nvPr/>
        </p:nvCxnSpPr>
        <p:spPr>
          <a:xfrm rot="5400000">
            <a:off x="6110401" y="3026211"/>
            <a:ext cx="1791000" cy="600"/>
          </a:xfrm>
          <a:prstGeom prst="bentConnector3">
            <a:avLst>
              <a:gd fmla="val 50000" name="adj1"/>
            </a:avLst>
          </a:prstGeom>
          <a:noFill/>
          <a:ln cap="flat" cmpd="sng" w="19050">
            <a:solidFill>
              <a:schemeClr val="dk1"/>
            </a:solidFill>
            <a:prstDash val="solid"/>
            <a:round/>
            <a:headEnd len="sm" w="sm" type="none"/>
            <a:tailEnd len="sm" w="sm" type="none"/>
          </a:ln>
        </p:spPr>
      </p:cxnSp>
      <p:sp>
        <p:nvSpPr>
          <p:cNvPr id="2226" name="Google Shape;2226;p12"/>
          <p:cNvSpPr/>
          <p:nvPr/>
        </p:nvSpPr>
        <p:spPr>
          <a:xfrm>
            <a:off x="1142550" y="2674669"/>
            <a:ext cx="68589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12"/>
          <p:cNvSpPr txBox="1"/>
          <p:nvPr>
            <p:ph idx="4294967295" type="subTitle"/>
          </p:nvPr>
        </p:nvSpPr>
        <p:spPr>
          <a:xfrm>
            <a:off x="1282051" y="2750869"/>
            <a:ext cx="171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Past Simple</a:t>
            </a:r>
            <a:endParaRPr b="0" i="0" sz="1400" u="none" cap="none" strike="noStrike">
              <a:solidFill>
                <a:schemeClr val="dk1"/>
              </a:solidFill>
              <a:latin typeface="Raleway"/>
              <a:ea typeface="Raleway"/>
              <a:cs typeface="Raleway"/>
              <a:sym typeface="Raleway"/>
            </a:endParaRPr>
          </a:p>
        </p:txBody>
      </p:sp>
      <p:sp>
        <p:nvSpPr>
          <p:cNvPr id="2228" name="Google Shape;2228;p12"/>
          <p:cNvSpPr txBox="1"/>
          <p:nvPr>
            <p:ph idx="4294967295" type="subTitle"/>
          </p:nvPr>
        </p:nvSpPr>
        <p:spPr>
          <a:xfrm>
            <a:off x="3715650" y="2750869"/>
            <a:ext cx="171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Present Simple</a:t>
            </a:r>
            <a:endParaRPr b="0" i="0" sz="1400" u="none" cap="none" strike="noStrike">
              <a:solidFill>
                <a:schemeClr val="dk1"/>
              </a:solidFill>
              <a:latin typeface="Raleway"/>
              <a:ea typeface="Raleway"/>
              <a:cs typeface="Raleway"/>
              <a:sym typeface="Raleway"/>
            </a:endParaRPr>
          </a:p>
        </p:txBody>
      </p:sp>
      <p:sp>
        <p:nvSpPr>
          <p:cNvPr id="2229" name="Google Shape;2229;p12"/>
          <p:cNvSpPr txBox="1"/>
          <p:nvPr>
            <p:ph idx="4294967295" type="subTitle"/>
          </p:nvPr>
        </p:nvSpPr>
        <p:spPr>
          <a:xfrm>
            <a:off x="6149251" y="2750869"/>
            <a:ext cx="171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Future Simple</a:t>
            </a:r>
            <a:endParaRPr b="0" i="0" sz="1400" u="none" cap="none" strike="noStrike">
              <a:solidFill>
                <a:schemeClr val="dk1"/>
              </a:solidFill>
              <a:latin typeface="Raleway"/>
              <a:ea typeface="Raleway"/>
              <a:cs typeface="Raleway"/>
              <a:sym typeface="Raleway"/>
            </a:endParaRPr>
          </a:p>
        </p:txBody>
      </p:sp>
      <p:sp>
        <p:nvSpPr>
          <p:cNvPr id="2230" name="Google Shape;2230;p12"/>
          <p:cNvSpPr/>
          <p:nvPr/>
        </p:nvSpPr>
        <p:spPr>
          <a:xfrm>
            <a:off x="1142550" y="3859771"/>
            <a:ext cx="68589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12"/>
          <p:cNvSpPr txBox="1"/>
          <p:nvPr>
            <p:ph idx="4294967295" type="subTitle"/>
          </p:nvPr>
        </p:nvSpPr>
        <p:spPr>
          <a:xfrm>
            <a:off x="1282051" y="3935971"/>
            <a:ext cx="171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Past Perfect</a:t>
            </a:r>
            <a:endParaRPr b="0" i="0" sz="1400" u="none" cap="none" strike="noStrike">
              <a:solidFill>
                <a:schemeClr val="dk1"/>
              </a:solidFill>
              <a:latin typeface="Raleway"/>
              <a:ea typeface="Raleway"/>
              <a:cs typeface="Raleway"/>
              <a:sym typeface="Raleway"/>
            </a:endParaRPr>
          </a:p>
        </p:txBody>
      </p:sp>
      <p:sp>
        <p:nvSpPr>
          <p:cNvPr id="2232" name="Google Shape;2232;p12"/>
          <p:cNvSpPr txBox="1"/>
          <p:nvPr>
            <p:ph idx="4294967295" type="subTitle"/>
          </p:nvPr>
        </p:nvSpPr>
        <p:spPr>
          <a:xfrm>
            <a:off x="3669595" y="3935971"/>
            <a:ext cx="18048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Present Perfect</a:t>
            </a:r>
            <a:endParaRPr b="0" i="0" sz="1400" u="none" cap="none" strike="noStrike">
              <a:solidFill>
                <a:schemeClr val="dk1"/>
              </a:solidFill>
              <a:latin typeface="Raleway"/>
              <a:ea typeface="Raleway"/>
              <a:cs typeface="Raleway"/>
              <a:sym typeface="Raleway"/>
            </a:endParaRPr>
          </a:p>
        </p:txBody>
      </p:sp>
      <p:sp>
        <p:nvSpPr>
          <p:cNvPr id="2233" name="Google Shape;2233;p12"/>
          <p:cNvSpPr txBox="1"/>
          <p:nvPr>
            <p:ph idx="4294967295" type="subTitle"/>
          </p:nvPr>
        </p:nvSpPr>
        <p:spPr>
          <a:xfrm>
            <a:off x="6149251" y="3935971"/>
            <a:ext cx="171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Future Perfect</a:t>
            </a:r>
            <a:endParaRPr b="0" i="0" sz="1400" u="none" cap="none" strike="noStrike">
              <a:solidFill>
                <a:schemeClr val="dk1"/>
              </a:solidFill>
              <a:latin typeface="Raleway"/>
              <a:ea typeface="Raleway"/>
              <a:cs typeface="Raleway"/>
              <a:sym typeface="Raleway"/>
            </a:endParaRPr>
          </a:p>
        </p:txBody>
      </p:sp>
      <p:sp>
        <p:nvSpPr>
          <p:cNvPr id="2234" name="Google Shape;2234;p12"/>
          <p:cNvSpPr txBox="1"/>
          <p:nvPr>
            <p:ph idx="4294967295" type="subTitle"/>
          </p:nvPr>
        </p:nvSpPr>
        <p:spPr>
          <a:xfrm>
            <a:off x="1024900" y="3468499"/>
            <a:ext cx="18972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 _______ English</a:t>
            </a:r>
            <a:endParaRPr b="0" i="0" sz="1400" u="none" cap="none" strike="noStrike">
              <a:solidFill>
                <a:schemeClr val="dk1"/>
              </a:solidFill>
              <a:latin typeface="Raleway"/>
              <a:ea typeface="Raleway"/>
              <a:cs typeface="Raleway"/>
              <a:sym typeface="Raleway"/>
            </a:endParaRPr>
          </a:p>
        </p:txBody>
      </p:sp>
      <p:sp>
        <p:nvSpPr>
          <p:cNvPr id="2235" name="Google Shape;2235;p12"/>
          <p:cNvSpPr txBox="1"/>
          <p:nvPr>
            <p:ph idx="4294967295" type="subTitle"/>
          </p:nvPr>
        </p:nvSpPr>
        <p:spPr>
          <a:xfrm>
            <a:off x="3412525" y="3468496"/>
            <a:ext cx="20517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____ _______ English</a:t>
            </a:r>
            <a:endParaRPr b="0" i="0" sz="1400" u="none" cap="none" strike="noStrike">
              <a:solidFill>
                <a:schemeClr val="dk1"/>
              </a:solidFill>
              <a:latin typeface="Raleway"/>
              <a:ea typeface="Raleway"/>
              <a:cs typeface="Raleway"/>
              <a:sym typeface="Raleway"/>
            </a:endParaRPr>
          </a:p>
        </p:txBody>
      </p:sp>
      <p:sp>
        <p:nvSpPr>
          <p:cNvPr id="2236" name="Google Shape;2236;p12"/>
          <p:cNvSpPr txBox="1"/>
          <p:nvPr>
            <p:ph idx="4294967295" type="subTitle"/>
          </p:nvPr>
        </p:nvSpPr>
        <p:spPr>
          <a:xfrm>
            <a:off x="5759700" y="3468500"/>
            <a:ext cx="23691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____ ____ _______ English</a:t>
            </a:r>
            <a:endParaRPr b="0" i="0" sz="1400" u="none" cap="none" strike="noStrike">
              <a:solidFill>
                <a:schemeClr val="dk1"/>
              </a:solidFill>
              <a:latin typeface="Raleway"/>
              <a:ea typeface="Raleway"/>
              <a:cs typeface="Raleway"/>
              <a:sym typeface="Raleway"/>
            </a:endParaRPr>
          </a:p>
        </p:txBody>
      </p:sp>
      <p:sp>
        <p:nvSpPr>
          <p:cNvPr id="2237" name="Google Shape;2237;p12"/>
          <p:cNvSpPr txBox="1"/>
          <p:nvPr>
            <p:ph idx="4294967295" type="subTitle"/>
          </p:nvPr>
        </p:nvSpPr>
        <p:spPr>
          <a:xfrm>
            <a:off x="1189801" y="2282759"/>
            <a:ext cx="18972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_______ English</a:t>
            </a:r>
            <a:endParaRPr b="0" i="0" sz="1400" u="none" cap="none" strike="noStrike">
              <a:solidFill>
                <a:schemeClr val="dk1"/>
              </a:solidFill>
              <a:latin typeface="Raleway"/>
              <a:ea typeface="Raleway"/>
              <a:cs typeface="Raleway"/>
              <a:sym typeface="Raleway"/>
            </a:endParaRPr>
          </a:p>
        </p:txBody>
      </p:sp>
      <p:sp>
        <p:nvSpPr>
          <p:cNvPr id="2238" name="Google Shape;2238;p12"/>
          <p:cNvSpPr txBox="1"/>
          <p:nvPr>
            <p:ph idx="4294967295" type="subTitle"/>
          </p:nvPr>
        </p:nvSpPr>
        <p:spPr>
          <a:xfrm>
            <a:off x="3623395" y="2282759"/>
            <a:ext cx="18972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_____ English</a:t>
            </a:r>
            <a:endParaRPr b="0" i="0" sz="1400" u="none" cap="none" strike="noStrike">
              <a:solidFill>
                <a:schemeClr val="dk1"/>
              </a:solidFill>
              <a:latin typeface="Raleway"/>
              <a:ea typeface="Raleway"/>
              <a:cs typeface="Raleway"/>
              <a:sym typeface="Raleway"/>
            </a:endParaRPr>
          </a:p>
        </p:txBody>
      </p:sp>
      <p:sp>
        <p:nvSpPr>
          <p:cNvPr id="2239" name="Google Shape;2239;p12"/>
          <p:cNvSpPr txBox="1"/>
          <p:nvPr>
            <p:ph idx="4294967295" type="subTitle"/>
          </p:nvPr>
        </p:nvSpPr>
        <p:spPr>
          <a:xfrm>
            <a:off x="6057001" y="2282759"/>
            <a:ext cx="1897200" cy="32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 ____ _____ English</a:t>
            </a:r>
            <a:endParaRPr b="0" i="0" sz="1400" u="none" cap="none" strike="noStrike">
              <a:solidFill>
                <a:schemeClr val="dk1"/>
              </a:solidFill>
              <a:latin typeface="Raleway"/>
              <a:ea typeface="Raleway"/>
              <a:cs typeface="Raleway"/>
              <a:sym typeface="Raleway"/>
            </a:endParaRPr>
          </a:p>
        </p:txBody>
      </p:sp>
      <p:cxnSp>
        <p:nvCxnSpPr>
          <p:cNvPr id="2240" name="Google Shape;2240;p12"/>
          <p:cNvCxnSpPr/>
          <p:nvPr/>
        </p:nvCxnSpPr>
        <p:spPr>
          <a:xfrm flipH="1" rot="10800000">
            <a:off x="5759700" y="3381813"/>
            <a:ext cx="1162800" cy="3900"/>
          </a:xfrm>
          <a:prstGeom prst="straightConnector1">
            <a:avLst/>
          </a:prstGeom>
          <a:noFill/>
          <a:ln cap="flat" cmpd="sng" w="19050">
            <a:solidFill>
              <a:schemeClr val="dk1"/>
            </a:solidFill>
            <a:prstDash val="solid"/>
            <a:round/>
            <a:headEnd len="med" w="med" type="triangle"/>
            <a:tailEnd len="med" w="med" type="triangle"/>
          </a:ln>
        </p:spPr>
      </p:cxnSp>
      <p:cxnSp>
        <p:nvCxnSpPr>
          <p:cNvPr id="2241" name="Google Shape;2241;p12"/>
          <p:cNvCxnSpPr/>
          <p:nvPr/>
        </p:nvCxnSpPr>
        <p:spPr>
          <a:xfrm>
            <a:off x="3412525" y="3383763"/>
            <a:ext cx="1078200" cy="0"/>
          </a:xfrm>
          <a:prstGeom prst="straightConnector1">
            <a:avLst/>
          </a:prstGeom>
          <a:noFill/>
          <a:ln cap="flat" cmpd="sng" w="19050">
            <a:solidFill>
              <a:schemeClr val="dk1"/>
            </a:solidFill>
            <a:prstDash val="solid"/>
            <a:round/>
            <a:headEnd len="med" w="med" type="triangle"/>
            <a:tailEnd len="med" w="med" type="triangle"/>
          </a:ln>
        </p:spPr>
      </p:cxnSp>
      <p:cxnSp>
        <p:nvCxnSpPr>
          <p:cNvPr id="2242" name="Google Shape;2242;p12"/>
          <p:cNvCxnSpPr/>
          <p:nvPr/>
        </p:nvCxnSpPr>
        <p:spPr>
          <a:xfrm>
            <a:off x="1024900" y="3383758"/>
            <a:ext cx="995400" cy="0"/>
          </a:xfrm>
          <a:prstGeom prst="straightConnector1">
            <a:avLst/>
          </a:prstGeom>
          <a:noFill/>
          <a:ln cap="flat" cmpd="sng" w="19050">
            <a:solidFill>
              <a:schemeClr val="dk1"/>
            </a:solidFill>
            <a:prstDash val="solid"/>
            <a:round/>
            <a:headEnd len="med" w="med" type="triangl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6" name="Shape 2246"/>
        <p:cNvGrpSpPr/>
        <p:nvPr/>
      </p:nvGrpSpPr>
      <p:grpSpPr>
        <a:xfrm>
          <a:off x="0" y="0"/>
          <a:ext cx="0" cy="0"/>
          <a:chOff x="0" y="0"/>
          <a:chExt cx="0" cy="0"/>
        </a:xfrm>
      </p:grpSpPr>
      <p:grpSp>
        <p:nvGrpSpPr>
          <p:cNvPr id="2247" name="Google Shape;2247;p13"/>
          <p:cNvGrpSpPr/>
          <p:nvPr/>
        </p:nvGrpSpPr>
        <p:grpSpPr>
          <a:xfrm>
            <a:off x="868352" y="1806052"/>
            <a:ext cx="4237554" cy="2511887"/>
            <a:chOff x="807626" y="1311856"/>
            <a:chExt cx="7594182" cy="2511887"/>
          </a:xfrm>
        </p:grpSpPr>
        <p:sp>
          <p:nvSpPr>
            <p:cNvPr id="2248" name="Google Shape;2248;p13"/>
            <p:cNvSpPr/>
            <p:nvPr/>
          </p:nvSpPr>
          <p:spPr>
            <a:xfrm>
              <a:off x="944408" y="138804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13"/>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50" name="Google Shape;2250;p13"/>
          <p:cNvSpPr/>
          <p:nvPr/>
        </p:nvSpPr>
        <p:spPr>
          <a:xfrm>
            <a:off x="2463401" y="592445"/>
            <a:ext cx="1009800" cy="10098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13"/>
          <p:cNvSpPr txBox="1"/>
          <p:nvPr>
            <p:ph type="title"/>
          </p:nvPr>
        </p:nvSpPr>
        <p:spPr>
          <a:xfrm>
            <a:off x="1385776" y="2132104"/>
            <a:ext cx="3165000" cy="12750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solidFill>
                  <a:schemeClr val="accent3"/>
                </a:solidFill>
              </a:rPr>
              <a:t>DIAGRAM</a:t>
            </a:r>
            <a:r>
              <a:rPr lang="en"/>
              <a:t> SENTENCES</a:t>
            </a:r>
            <a:endParaRPr/>
          </a:p>
        </p:txBody>
      </p:sp>
      <p:sp>
        <p:nvSpPr>
          <p:cNvPr id="2252" name="Google Shape;2252;p13"/>
          <p:cNvSpPr txBox="1"/>
          <p:nvPr>
            <p:ph idx="2" type="title"/>
          </p:nvPr>
        </p:nvSpPr>
        <p:spPr>
          <a:xfrm>
            <a:off x="2483801" y="736295"/>
            <a:ext cx="9690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900"/>
              <a:buNone/>
            </a:pPr>
            <a:r>
              <a:rPr lang="en"/>
              <a:t>02</a:t>
            </a:r>
            <a:endParaRPr/>
          </a:p>
        </p:txBody>
      </p:sp>
      <p:sp>
        <p:nvSpPr>
          <p:cNvPr id="2253" name="Google Shape;2253;p13"/>
          <p:cNvSpPr txBox="1"/>
          <p:nvPr>
            <p:ph idx="1" type="subTitle"/>
          </p:nvPr>
        </p:nvSpPr>
        <p:spPr>
          <a:xfrm>
            <a:off x="1473101" y="3359329"/>
            <a:ext cx="2990400" cy="586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You can enter a subtitle here if you need it</a:t>
            </a:r>
            <a:endParaRPr/>
          </a:p>
        </p:txBody>
      </p:sp>
      <p:grpSp>
        <p:nvGrpSpPr>
          <p:cNvPr id="2254" name="Google Shape;2254;p13"/>
          <p:cNvGrpSpPr/>
          <p:nvPr/>
        </p:nvGrpSpPr>
        <p:grpSpPr>
          <a:xfrm rot="4282019">
            <a:off x="5937490" y="1609883"/>
            <a:ext cx="1827609" cy="1923725"/>
            <a:chOff x="1526600" y="450800"/>
            <a:chExt cx="4540675" cy="4779475"/>
          </a:xfrm>
        </p:grpSpPr>
        <p:sp>
          <p:nvSpPr>
            <p:cNvPr id="2255" name="Google Shape;2255;p13"/>
            <p:cNvSpPr/>
            <p:nvPr/>
          </p:nvSpPr>
          <p:spPr>
            <a:xfrm>
              <a:off x="1610100" y="473575"/>
              <a:ext cx="4457175" cy="4689450"/>
            </a:xfrm>
            <a:custGeom>
              <a:rect b="b" l="l" r="r" t="t"/>
              <a:pathLst>
                <a:path extrusionOk="0" h="187578" w="178287">
                  <a:moveTo>
                    <a:pt x="95602" y="1"/>
                  </a:moveTo>
                  <a:cubicBezTo>
                    <a:pt x="95141" y="1"/>
                    <a:pt x="94676" y="129"/>
                    <a:pt x="94258" y="394"/>
                  </a:cubicBezTo>
                  <a:lnTo>
                    <a:pt x="0" y="63859"/>
                  </a:lnTo>
                  <a:lnTo>
                    <a:pt x="79645" y="185257"/>
                  </a:lnTo>
                  <a:cubicBezTo>
                    <a:pt x="80631" y="186769"/>
                    <a:pt x="82280" y="187578"/>
                    <a:pt x="83965" y="187578"/>
                  </a:cubicBezTo>
                  <a:cubicBezTo>
                    <a:pt x="84955" y="187578"/>
                    <a:pt x="85959" y="187298"/>
                    <a:pt x="86847" y="186719"/>
                  </a:cubicBezTo>
                  <a:lnTo>
                    <a:pt x="176826" y="126176"/>
                  </a:lnTo>
                  <a:cubicBezTo>
                    <a:pt x="177974" y="125393"/>
                    <a:pt x="178287" y="123880"/>
                    <a:pt x="177504" y="122732"/>
                  </a:cubicBezTo>
                  <a:lnTo>
                    <a:pt x="97703" y="1125"/>
                  </a:lnTo>
                  <a:cubicBezTo>
                    <a:pt x="97205" y="394"/>
                    <a:pt x="96410" y="1"/>
                    <a:pt x="95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13"/>
            <p:cNvSpPr/>
            <p:nvPr/>
          </p:nvSpPr>
          <p:spPr>
            <a:xfrm>
              <a:off x="1616625" y="450800"/>
              <a:ext cx="4391950" cy="4645025"/>
            </a:xfrm>
            <a:custGeom>
              <a:rect b="b" l="l" r="r" t="t"/>
              <a:pathLst>
                <a:path extrusionOk="0" h="185801" w="175678">
                  <a:moveTo>
                    <a:pt x="93162" y="0"/>
                  </a:moveTo>
                  <a:lnTo>
                    <a:pt x="0" y="61587"/>
                  </a:lnTo>
                  <a:lnTo>
                    <a:pt x="80323" y="184028"/>
                  </a:lnTo>
                  <a:cubicBezTo>
                    <a:pt x="81085" y="185187"/>
                    <a:pt x="82329" y="185800"/>
                    <a:pt x="83604" y="185800"/>
                  </a:cubicBezTo>
                  <a:cubicBezTo>
                    <a:pt x="84339" y="185800"/>
                    <a:pt x="85083" y="185597"/>
                    <a:pt x="85751" y="185177"/>
                  </a:cubicBezTo>
                  <a:lnTo>
                    <a:pt x="175677" y="125782"/>
                  </a:lnTo>
                  <a:lnTo>
                    <a:pt x="931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13"/>
            <p:cNvSpPr/>
            <p:nvPr/>
          </p:nvSpPr>
          <p:spPr>
            <a:xfrm>
              <a:off x="3931325" y="462525"/>
              <a:ext cx="2064200" cy="3145900"/>
            </a:xfrm>
            <a:custGeom>
              <a:rect b="b" l="l" r="r" t="t"/>
              <a:pathLst>
                <a:path extrusionOk="0" fill="none" h="125836" w="82568">
                  <a:moveTo>
                    <a:pt x="0" y="1"/>
                  </a:moveTo>
                  <a:lnTo>
                    <a:pt x="82567"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13"/>
            <p:cNvSpPr/>
            <p:nvPr/>
          </p:nvSpPr>
          <p:spPr>
            <a:xfrm>
              <a:off x="3898700" y="482100"/>
              <a:ext cx="2065500" cy="3145900"/>
            </a:xfrm>
            <a:custGeom>
              <a:rect b="b" l="l" r="r" t="t"/>
              <a:pathLst>
                <a:path extrusionOk="0" fill="none" h="125836" w="82620">
                  <a:moveTo>
                    <a:pt x="1" y="1"/>
                  </a:moveTo>
                  <a:lnTo>
                    <a:pt x="82620" y="125835"/>
                  </a:lnTo>
                </a:path>
              </a:pathLst>
            </a:custGeom>
            <a:noFill/>
            <a:ln cap="flat" cmpd="sng" w="11750">
              <a:solidFill>
                <a:schemeClr val="dk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13"/>
            <p:cNvSpPr/>
            <p:nvPr/>
          </p:nvSpPr>
          <p:spPr>
            <a:xfrm>
              <a:off x="3742125" y="4138150"/>
              <a:ext cx="842925" cy="1092125"/>
            </a:xfrm>
            <a:custGeom>
              <a:rect b="b" l="l" r="r" t="t"/>
              <a:pathLst>
                <a:path extrusionOk="0" h="43685" w="33717">
                  <a:moveTo>
                    <a:pt x="9604" y="0"/>
                  </a:moveTo>
                  <a:lnTo>
                    <a:pt x="1" y="6159"/>
                  </a:lnTo>
                  <a:lnTo>
                    <a:pt x="24113" y="43685"/>
                  </a:lnTo>
                  <a:lnTo>
                    <a:pt x="25679" y="35595"/>
                  </a:lnTo>
                  <a:lnTo>
                    <a:pt x="33716" y="37526"/>
                  </a:lnTo>
                  <a:lnTo>
                    <a:pt x="9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13"/>
            <p:cNvSpPr/>
            <p:nvPr/>
          </p:nvSpPr>
          <p:spPr>
            <a:xfrm>
              <a:off x="1526600" y="464775"/>
              <a:ext cx="4343675" cy="4627200"/>
            </a:xfrm>
            <a:custGeom>
              <a:rect b="b" l="l" r="r" t="t"/>
              <a:pathLst>
                <a:path extrusionOk="0" h="185088" w="173747">
                  <a:moveTo>
                    <a:pt x="91115" y="1"/>
                  </a:moveTo>
                  <a:cubicBezTo>
                    <a:pt x="90634" y="1"/>
                    <a:pt x="90147" y="140"/>
                    <a:pt x="89718" y="433"/>
                  </a:cubicBezTo>
                  <a:lnTo>
                    <a:pt x="0" y="59357"/>
                  </a:lnTo>
                  <a:lnTo>
                    <a:pt x="82515" y="185087"/>
                  </a:lnTo>
                  <a:lnTo>
                    <a:pt x="172285" y="126163"/>
                  </a:lnTo>
                  <a:cubicBezTo>
                    <a:pt x="173433" y="125380"/>
                    <a:pt x="173746" y="123866"/>
                    <a:pt x="172963" y="122718"/>
                  </a:cubicBezTo>
                  <a:lnTo>
                    <a:pt x="93162" y="1111"/>
                  </a:lnTo>
                  <a:cubicBezTo>
                    <a:pt x="92705" y="392"/>
                    <a:pt x="91920" y="1"/>
                    <a:pt x="911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13"/>
            <p:cNvSpPr/>
            <p:nvPr/>
          </p:nvSpPr>
          <p:spPr>
            <a:xfrm>
              <a:off x="1636200" y="1843000"/>
              <a:ext cx="2130750" cy="3199400"/>
            </a:xfrm>
            <a:custGeom>
              <a:rect b="b" l="l" r="r" t="t"/>
              <a:pathLst>
                <a:path extrusionOk="0" h="127976" w="85230">
                  <a:moveTo>
                    <a:pt x="2506" y="1"/>
                  </a:moveTo>
                  <a:lnTo>
                    <a:pt x="0" y="1619"/>
                  </a:lnTo>
                  <a:lnTo>
                    <a:pt x="82724" y="127975"/>
                  </a:lnTo>
                  <a:lnTo>
                    <a:pt x="85229" y="126357"/>
                  </a:lnTo>
                  <a:lnTo>
                    <a:pt x="25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13"/>
            <p:cNvSpPr/>
            <p:nvPr/>
          </p:nvSpPr>
          <p:spPr>
            <a:xfrm>
              <a:off x="2647400" y="1567700"/>
              <a:ext cx="2116400" cy="2399550"/>
            </a:xfrm>
            <a:custGeom>
              <a:rect b="b" l="l" r="r" t="t"/>
              <a:pathLst>
                <a:path extrusionOk="0" fill="none" h="95982" w="84656">
                  <a:moveTo>
                    <a:pt x="82777" y="71347"/>
                  </a:moveTo>
                  <a:cubicBezTo>
                    <a:pt x="82777" y="69937"/>
                    <a:pt x="83507" y="68633"/>
                    <a:pt x="84656" y="67850"/>
                  </a:cubicBezTo>
                  <a:lnTo>
                    <a:pt x="40919" y="1201"/>
                  </a:lnTo>
                  <a:cubicBezTo>
                    <a:pt x="38988" y="2453"/>
                    <a:pt x="36431" y="1932"/>
                    <a:pt x="35178" y="0"/>
                  </a:cubicBezTo>
                  <a:lnTo>
                    <a:pt x="1149" y="22286"/>
                  </a:lnTo>
                  <a:cubicBezTo>
                    <a:pt x="2454" y="24217"/>
                    <a:pt x="1932" y="26827"/>
                    <a:pt x="1" y="28080"/>
                  </a:cubicBezTo>
                  <a:lnTo>
                    <a:pt x="43737" y="94729"/>
                  </a:lnTo>
                  <a:cubicBezTo>
                    <a:pt x="45668" y="93476"/>
                    <a:pt x="48226" y="94050"/>
                    <a:pt x="49478" y="95981"/>
                  </a:cubicBezTo>
                  <a:lnTo>
                    <a:pt x="83455" y="73643"/>
                  </a:lnTo>
                  <a:cubicBezTo>
                    <a:pt x="82985" y="72965"/>
                    <a:pt x="82777" y="72182"/>
                    <a:pt x="82777" y="71347"/>
                  </a:cubicBezTo>
                  <a:close/>
                </a:path>
              </a:pathLst>
            </a:custGeom>
            <a:solidFill>
              <a:schemeClr val="lt1"/>
            </a:solidFill>
            <a:ln cap="flat" cmpd="sng" w="14350">
              <a:solidFill>
                <a:schemeClr val="lt1"/>
              </a:solidFill>
              <a:prstDash val="solid"/>
              <a:miter lim="5219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6" name="Shape 2266"/>
        <p:cNvGrpSpPr/>
        <p:nvPr/>
      </p:nvGrpSpPr>
      <p:grpSpPr>
        <a:xfrm>
          <a:off x="0" y="0"/>
          <a:ext cx="0" cy="0"/>
          <a:chOff x="0" y="0"/>
          <a:chExt cx="0" cy="0"/>
        </a:xfrm>
      </p:grpSpPr>
      <p:grpSp>
        <p:nvGrpSpPr>
          <p:cNvPr id="2267" name="Google Shape;2267;p14"/>
          <p:cNvGrpSpPr/>
          <p:nvPr/>
        </p:nvGrpSpPr>
        <p:grpSpPr>
          <a:xfrm>
            <a:off x="1445275" y="1253626"/>
            <a:ext cx="6253425" cy="2649871"/>
            <a:chOff x="1453903" y="1500600"/>
            <a:chExt cx="6253425" cy="2828943"/>
          </a:xfrm>
        </p:grpSpPr>
        <p:sp>
          <p:nvSpPr>
            <p:cNvPr id="2268" name="Google Shape;2268;p14"/>
            <p:cNvSpPr/>
            <p:nvPr/>
          </p:nvSpPr>
          <p:spPr>
            <a:xfrm>
              <a:off x="1530028" y="1591443"/>
              <a:ext cx="6177300" cy="2738100"/>
            </a:xfrm>
            <a:prstGeom prst="roundRect">
              <a:avLst>
                <a:gd fmla="val 10064"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14"/>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70" name="Google Shape;2270;p14"/>
          <p:cNvSpPr txBox="1"/>
          <p:nvPr>
            <p:ph type="title"/>
          </p:nvPr>
        </p:nvSpPr>
        <p:spPr>
          <a:xfrm>
            <a:off x="1929738" y="1480638"/>
            <a:ext cx="5284500" cy="21822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7000"/>
              <a:buNone/>
            </a:pPr>
            <a:r>
              <a:rPr lang="en"/>
              <a:t>AWESOME WORDS</a:t>
            </a:r>
            <a:endParaRPr/>
          </a:p>
        </p:txBody>
      </p:sp>
      <p:grpSp>
        <p:nvGrpSpPr>
          <p:cNvPr id="2271" name="Google Shape;2271;p14"/>
          <p:cNvGrpSpPr/>
          <p:nvPr/>
        </p:nvGrpSpPr>
        <p:grpSpPr>
          <a:xfrm flipH="1" rot="-618237">
            <a:off x="7353241" y="1690447"/>
            <a:ext cx="2237788" cy="1755910"/>
            <a:chOff x="-2415600" y="2986400"/>
            <a:chExt cx="1943075" cy="1524659"/>
          </a:xfrm>
        </p:grpSpPr>
        <p:sp>
          <p:nvSpPr>
            <p:cNvPr id="2272" name="Google Shape;2272;p14"/>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14"/>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14"/>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14"/>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14"/>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7" name="Google Shape;2277;p14"/>
            <p:cNvGrpSpPr/>
            <p:nvPr/>
          </p:nvGrpSpPr>
          <p:grpSpPr>
            <a:xfrm>
              <a:off x="-2218800" y="3088875"/>
              <a:ext cx="1598825" cy="1190475"/>
              <a:chOff x="-2218800" y="3088875"/>
              <a:chExt cx="1598825" cy="1190475"/>
            </a:xfrm>
          </p:grpSpPr>
          <p:sp>
            <p:nvSpPr>
              <p:cNvPr id="2278" name="Google Shape;2278;p14"/>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14"/>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83" name="Shape 2283"/>
        <p:cNvGrpSpPr/>
        <p:nvPr/>
      </p:nvGrpSpPr>
      <p:grpSpPr>
        <a:xfrm>
          <a:off x="0" y="0"/>
          <a:ext cx="0" cy="0"/>
          <a:chOff x="0" y="0"/>
          <a:chExt cx="0" cy="0"/>
        </a:xfrm>
      </p:grpSpPr>
      <p:sp>
        <p:nvSpPr>
          <p:cNvPr id="2284" name="Google Shape;2284;p15"/>
          <p:cNvSpPr/>
          <p:nvPr/>
        </p:nvSpPr>
        <p:spPr>
          <a:xfrm>
            <a:off x="1474650" y="4030700"/>
            <a:ext cx="6194700" cy="5775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15"/>
          <p:cNvSpPr txBox="1"/>
          <p:nvPr>
            <p:ph type="title"/>
          </p:nvPr>
        </p:nvSpPr>
        <p:spPr>
          <a:xfrm>
            <a:off x="1620900" y="4104950"/>
            <a:ext cx="5902200" cy="4290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solidFill>
                  <a:schemeClr val="accent3"/>
                </a:solidFill>
              </a:rPr>
              <a:t>A PICTURE IS WORTH</a:t>
            </a:r>
            <a:r>
              <a:rPr lang="en"/>
              <a:t> A THOUSAND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1" name="Shape 1921"/>
        <p:cNvGrpSpPr/>
        <p:nvPr/>
      </p:nvGrpSpPr>
      <p:grpSpPr>
        <a:xfrm>
          <a:off x="0" y="0"/>
          <a:ext cx="0" cy="0"/>
          <a:chOff x="0" y="0"/>
          <a:chExt cx="0" cy="0"/>
        </a:xfrm>
      </p:grpSpPr>
      <p:grpSp>
        <p:nvGrpSpPr>
          <p:cNvPr id="1922" name="Google Shape;1922;p2"/>
          <p:cNvGrpSpPr/>
          <p:nvPr/>
        </p:nvGrpSpPr>
        <p:grpSpPr>
          <a:xfrm>
            <a:off x="1445291" y="1164612"/>
            <a:ext cx="6253425" cy="2814287"/>
            <a:chOff x="1453903" y="1165075"/>
            <a:chExt cx="6253425" cy="2814287"/>
          </a:xfrm>
        </p:grpSpPr>
        <p:sp>
          <p:nvSpPr>
            <p:cNvPr id="1923" name="Google Shape;1923;p2"/>
            <p:cNvSpPr/>
            <p:nvPr/>
          </p:nvSpPr>
          <p:spPr>
            <a:xfrm>
              <a:off x="1530028" y="1241262"/>
              <a:ext cx="6177300" cy="2738100"/>
            </a:xfrm>
            <a:prstGeom prst="roundRect">
              <a:avLst>
                <a:gd fmla="val 11620"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
            <p:cNvSpPr/>
            <p:nvPr/>
          </p:nvSpPr>
          <p:spPr>
            <a:xfrm>
              <a:off x="1453903" y="1165075"/>
              <a:ext cx="6177156" cy="2738065"/>
            </a:xfrm>
            <a:prstGeom prst="roundRect">
              <a:avLst>
                <a:gd fmla="val 1162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25" name="Google Shape;1925;p2"/>
          <p:cNvSpPr txBox="1"/>
          <p:nvPr>
            <p:ph type="ctrTitle"/>
          </p:nvPr>
        </p:nvSpPr>
        <p:spPr>
          <a:xfrm>
            <a:off x="1949100" y="1587225"/>
            <a:ext cx="5245800" cy="12408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500"/>
              <a:buNone/>
            </a:pPr>
            <a:r>
              <a:rPr lang="en"/>
              <a:t>WHOA!</a:t>
            </a:r>
            <a:endParaRPr/>
          </a:p>
        </p:txBody>
      </p:sp>
      <p:sp>
        <p:nvSpPr>
          <p:cNvPr id="1926" name="Google Shape;1926;p2"/>
          <p:cNvSpPr txBox="1"/>
          <p:nvPr>
            <p:ph idx="1" type="subTitle"/>
          </p:nvPr>
        </p:nvSpPr>
        <p:spPr>
          <a:xfrm>
            <a:off x="2436600" y="2732775"/>
            <a:ext cx="4270800" cy="82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This can be the part of the presentation where you can introduce yourself, write your email…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9" name="Shape 2289"/>
        <p:cNvGrpSpPr/>
        <p:nvPr/>
      </p:nvGrpSpPr>
      <p:grpSpPr>
        <a:xfrm>
          <a:off x="0" y="0"/>
          <a:ext cx="0" cy="0"/>
          <a:chOff x="0" y="0"/>
          <a:chExt cx="0" cy="0"/>
        </a:xfrm>
      </p:grpSpPr>
      <p:sp>
        <p:nvSpPr>
          <p:cNvPr id="2290" name="Google Shape;2290;p17"/>
          <p:cNvSpPr/>
          <p:nvPr/>
        </p:nvSpPr>
        <p:spPr>
          <a:xfrm>
            <a:off x="1865375" y="547100"/>
            <a:ext cx="54132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17"/>
          <p:cNvSpPr txBox="1"/>
          <p:nvPr>
            <p:ph type="title"/>
          </p:nvPr>
        </p:nvSpPr>
        <p:spPr>
          <a:xfrm>
            <a:off x="2115000" y="583850"/>
            <a:ext cx="49140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PARTS</a:t>
            </a:r>
            <a:r>
              <a:rPr lang="en"/>
              <a:t> OF A SENTENCE</a:t>
            </a:r>
            <a:endParaRPr/>
          </a:p>
        </p:txBody>
      </p:sp>
      <p:grpSp>
        <p:nvGrpSpPr>
          <p:cNvPr id="2292" name="Google Shape;2292;p17"/>
          <p:cNvGrpSpPr/>
          <p:nvPr/>
        </p:nvGrpSpPr>
        <p:grpSpPr>
          <a:xfrm>
            <a:off x="709513" y="2026714"/>
            <a:ext cx="7724991" cy="2575740"/>
            <a:chOff x="807626" y="1311856"/>
            <a:chExt cx="7533637" cy="2511937"/>
          </a:xfrm>
        </p:grpSpPr>
        <p:sp>
          <p:nvSpPr>
            <p:cNvPr id="2293" name="Google Shape;2293;p17"/>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17"/>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95" name="Google Shape;2295;p17"/>
          <p:cNvSpPr/>
          <p:nvPr/>
        </p:nvSpPr>
        <p:spPr>
          <a:xfrm>
            <a:off x="1054473" y="2219768"/>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500" u="none" cap="none" strike="noStrike">
                <a:solidFill>
                  <a:schemeClr val="dk1"/>
                </a:solidFill>
                <a:latin typeface="Josefin Sans"/>
                <a:ea typeface="Josefin Sans"/>
                <a:cs typeface="Josefin Sans"/>
                <a:sym typeface="Josefin Sans"/>
              </a:rPr>
              <a:t>VERB</a:t>
            </a:r>
            <a:endParaRPr b="0" i="0" sz="1400" u="none" cap="none" strike="noStrike">
              <a:solidFill>
                <a:srgbClr val="000000"/>
              </a:solidFill>
              <a:latin typeface="Arial"/>
              <a:ea typeface="Arial"/>
              <a:cs typeface="Arial"/>
              <a:sym typeface="Arial"/>
            </a:endParaRPr>
          </a:p>
        </p:txBody>
      </p:sp>
      <p:sp>
        <p:nvSpPr>
          <p:cNvPr id="2296" name="Google Shape;2296;p17"/>
          <p:cNvSpPr/>
          <p:nvPr/>
        </p:nvSpPr>
        <p:spPr>
          <a:xfrm>
            <a:off x="3623423" y="2219768"/>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500" u="none" cap="none" strike="noStrike">
                <a:solidFill>
                  <a:schemeClr val="dk1"/>
                </a:solidFill>
                <a:latin typeface="Josefin Sans"/>
                <a:ea typeface="Josefin Sans"/>
                <a:cs typeface="Josefin Sans"/>
                <a:sym typeface="Josefin Sans"/>
              </a:rPr>
              <a:t>NOUN</a:t>
            </a:r>
            <a:endParaRPr b="0" i="0" sz="1400" u="none" cap="none" strike="noStrike">
              <a:solidFill>
                <a:schemeClr val="dk1"/>
              </a:solidFill>
              <a:latin typeface="Arial"/>
              <a:ea typeface="Arial"/>
              <a:cs typeface="Arial"/>
              <a:sym typeface="Arial"/>
            </a:endParaRPr>
          </a:p>
        </p:txBody>
      </p:sp>
      <p:sp>
        <p:nvSpPr>
          <p:cNvPr id="2297" name="Google Shape;2297;p17"/>
          <p:cNvSpPr/>
          <p:nvPr/>
        </p:nvSpPr>
        <p:spPr>
          <a:xfrm>
            <a:off x="6192373" y="2219768"/>
            <a:ext cx="1897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500" u="none" cap="none" strike="noStrike">
                <a:solidFill>
                  <a:schemeClr val="dk1"/>
                </a:solidFill>
                <a:latin typeface="Josefin Sans"/>
                <a:ea typeface="Josefin Sans"/>
                <a:cs typeface="Josefin Sans"/>
                <a:sym typeface="Josefin Sans"/>
              </a:rPr>
              <a:t>ADJECTIVE</a:t>
            </a:r>
            <a:endParaRPr b="0" i="0" sz="1400" u="none" cap="none" strike="noStrike">
              <a:solidFill>
                <a:schemeClr val="dk1"/>
              </a:solidFill>
              <a:latin typeface="Arial"/>
              <a:ea typeface="Arial"/>
              <a:cs typeface="Arial"/>
              <a:sym typeface="Arial"/>
            </a:endParaRPr>
          </a:p>
        </p:txBody>
      </p:sp>
      <p:sp>
        <p:nvSpPr>
          <p:cNvPr id="2298" name="Google Shape;2298;p17"/>
          <p:cNvSpPr txBox="1"/>
          <p:nvPr>
            <p:ph idx="4294967295" type="subTitle"/>
          </p:nvPr>
        </p:nvSpPr>
        <p:spPr>
          <a:xfrm>
            <a:off x="1908474" y="1372026"/>
            <a:ext cx="53271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Identify the words in bold and write what they are</a:t>
            </a:r>
            <a:endParaRPr b="0" i="0" sz="1400" u="none" cap="none" strike="noStrike">
              <a:solidFill>
                <a:schemeClr val="dk1"/>
              </a:solidFill>
              <a:latin typeface="Raleway"/>
              <a:ea typeface="Raleway"/>
              <a:cs typeface="Raleway"/>
              <a:sym typeface="Raleway"/>
            </a:endParaRPr>
          </a:p>
        </p:txBody>
      </p:sp>
      <p:grpSp>
        <p:nvGrpSpPr>
          <p:cNvPr id="2299" name="Google Shape;2299;p17"/>
          <p:cNvGrpSpPr/>
          <p:nvPr/>
        </p:nvGrpSpPr>
        <p:grpSpPr>
          <a:xfrm flipH="1" rot="-3600002">
            <a:off x="-1060926" y="3901434"/>
            <a:ext cx="2524907" cy="2484150"/>
            <a:chOff x="7235136" y="-718586"/>
            <a:chExt cx="3031098" cy="2982169"/>
          </a:xfrm>
        </p:grpSpPr>
        <p:grpSp>
          <p:nvGrpSpPr>
            <p:cNvPr id="2300" name="Google Shape;2300;p17"/>
            <p:cNvGrpSpPr/>
            <p:nvPr/>
          </p:nvGrpSpPr>
          <p:grpSpPr>
            <a:xfrm flipH="1" rot="-4962260">
              <a:off x="7958573" y="-653239"/>
              <a:ext cx="596905" cy="1865484"/>
              <a:chOff x="-1858600" y="2385325"/>
              <a:chExt cx="523125" cy="1635025"/>
            </a:xfrm>
          </p:grpSpPr>
          <p:sp>
            <p:nvSpPr>
              <p:cNvPr id="2301" name="Google Shape;2301;p17"/>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17"/>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17"/>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17"/>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05" name="Google Shape;2305;p17"/>
            <p:cNvGrpSpPr/>
            <p:nvPr/>
          </p:nvGrpSpPr>
          <p:grpSpPr>
            <a:xfrm flipH="1" rot="-4962260">
              <a:off x="7743302" y="-357136"/>
              <a:ext cx="1178407" cy="2061785"/>
              <a:chOff x="-1779100" y="2408800"/>
              <a:chExt cx="1032750" cy="1807075"/>
            </a:xfrm>
          </p:grpSpPr>
          <p:sp>
            <p:nvSpPr>
              <p:cNvPr id="2306" name="Google Shape;2306;p17"/>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17"/>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17"/>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17"/>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10" name="Google Shape;2310;p17"/>
            <p:cNvGrpSpPr/>
            <p:nvPr/>
          </p:nvGrpSpPr>
          <p:grpSpPr>
            <a:xfrm flipH="1" rot="-3828478">
              <a:off x="7664521" y="-324334"/>
              <a:ext cx="2244381" cy="2193664"/>
              <a:chOff x="-623748" y="407947"/>
              <a:chExt cx="2317256" cy="2264579"/>
            </a:xfrm>
          </p:grpSpPr>
          <p:grpSp>
            <p:nvGrpSpPr>
              <p:cNvPr id="2311" name="Google Shape;2311;p17"/>
              <p:cNvGrpSpPr/>
              <p:nvPr/>
            </p:nvGrpSpPr>
            <p:grpSpPr>
              <a:xfrm rot="1413719">
                <a:off x="-360763" y="695549"/>
                <a:ext cx="1791287" cy="1689375"/>
                <a:chOff x="-2055400" y="3174000"/>
                <a:chExt cx="1520600" cy="1434200"/>
              </a:xfrm>
            </p:grpSpPr>
            <p:sp>
              <p:nvSpPr>
                <p:cNvPr id="2312" name="Google Shape;2312;p17"/>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17"/>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17"/>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15" name="Google Shape;2315;p17"/>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316" name="Google Shape;2316;p17"/>
          <p:cNvGrpSpPr/>
          <p:nvPr/>
        </p:nvGrpSpPr>
        <p:grpSpPr>
          <a:xfrm rot="-7200044">
            <a:off x="7558679" y="4281937"/>
            <a:ext cx="1864562" cy="1723135"/>
            <a:chOff x="-1181931" y="1435193"/>
            <a:chExt cx="1864603" cy="1723173"/>
          </a:xfrm>
        </p:grpSpPr>
        <p:sp>
          <p:nvSpPr>
            <p:cNvPr id="2317" name="Google Shape;2317;p17"/>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17"/>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17"/>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17"/>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2321" name="Google Shape;2321;p17"/>
          <p:cNvGraphicFramePr/>
          <p:nvPr/>
        </p:nvGraphicFramePr>
        <p:xfrm>
          <a:off x="1054550" y="2939820"/>
          <a:ext cx="3000000" cy="3000000"/>
        </p:xfrm>
        <a:graphic>
          <a:graphicData uri="http://schemas.openxmlformats.org/drawingml/2006/table">
            <a:tbl>
              <a:tblPr>
                <a:noFill/>
                <a:tableStyleId>{FEC3B53D-0332-41FC-9E8D-B82B5CE5A23F}</a:tableStyleId>
              </a:tblPr>
              <a:tblGrid>
                <a:gridCol w="3517475"/>
                <a:gridCol w="3517475"/>
              </a:tblGrid>
              <a:tr h="396200">
                <a:tc>
                  <a:txBody>
                    <a:bodyPr/>
                    <a:lstStyle/>
                    <a:p>
                      <a:pPr indent="0" lvl="0" marL="0" marR="0" rtl="0" algn="l">
                        <a:lnSpc>
                          <a:spcPct val="115000"/>
                        </a:lnSpc>
                        <a:spcBef>
                          <a:spcPts val="0"/>
                        </a:spcBef>
                        <a:spcAft>
                          <a:spcPts val="0"/>
                        </a:spcAft>
                        <a:buClr>
                          <a:schemeClr val="dk1"/>
                        </a:buClr>
                        <a:buSzPts val="1100"/>
                        <a:buFont typeface="Arial"/>
                        <a:buNone/>
                      </a:pPr>
                      <a:r>
                        <a:rPr lang="en" sz="1400" u="none" cap="none" strike="noStrike">
                          <a:solidFill>
                            <a:schemeClr val="dk1"/>
                          </a:solidFill>
                          <a:latin typeface="Raleway"/>
                          <a:ea typeface="Raleway"/>
                          <a:cs typeface="Raleway"/>
                          <a:sym typeface="Raleway"/>
                        </a:rPr>
                        <a:t>Sarah </a:t>
                      </a:r>
                      <a:r>
                        <a:rPr b="1" lang="en" sz="1400" u="none" cap="none" strike="noStrike">
                          <a:solidFill>
                            <a:schemeClr val="dk1"/>
                          </a:solidFill>
                          <a:latin typeface="Raleway"/>
                          <a:ea typeface="Raleway"/>
                          <a:cs typeface="Raleway"/>
                          <a:sym typeface="Raleway"/>
                        </a:rPr>
                        <a:t>loves </a:t>
                      </a:r>
                      <a:r>
                        <a:rPr lang="en" sz="1400" u="none" cap="none" strike="noStrike">
                          <a:solidFill>
                            <a:schemeClr val="dk1"/>
                          </a:solidFill>
                          <a:latin typeface="Raleway"/>
                          <a:ea typeface="Raleway"/>
                          <a:cs typeface="Raleway"/>
                          <a:sym typeface="Raleway"/>
                        </a:rPr>
                        <a:t>chocolate </a:t>
                      </a:r>
                      <a:r>
                        <a:rPr b="1" lang="en" sz="1400" u="none" cap="none" strike="noStrike">
                          <a:solidFill>
                            <a:schemeClr val="dk1"/>
                          </a:solidFill>
                          <a:latin typeface="Raleway"/>
                          <a:ea typeface="Raleway"/>
                          <a:cs typeface="Raleway"/>
                          <a:sym typeface="Raleway"/>
                        </a:rPr>
                        <a:t>ice-cream</a:t>
                      </a:r>
                      <a:endParaRPr b="1" sz="1400" u="none" cap="none" strike="noStrike">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Raleway"/>
                          <a:ea typeface="Raleway"/>
                          <a:cs typeface="Raleway"/>
                          <a:sym typeface="Raleway"/>
                        </a:rPr>
                        <a:t>_________________________________</a:t>
                      </a:r>
                      <a:endParaRPr sz="1400" u="none" cap="none" strike="noStrike">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96200">
                <a:tc>
                  <a:txBody>
                    <a:bodyPr/>
                    <a:lstStyle/>
                    <a:p>
                      <a:pPr indent="0" lvl="0" marL="0" marR="0" rtl="0" algn="l">
                        <a:lnSpc>
                          <a:spcPct val="115000"/>
                        </a:lnSpc>
                        <a:spcBef>
                          <a:spcPts val="0"/>
                        </a:spcBef>
                        <a:spcAft>
                          <a:spcPts val="0"/>
                        </a:spcAft>
                        <a:buClr>
                          <a:schemeClr val="dk1"/>
                        </a:buClr>
                        <a:buSzPts val="1100"/>
                        <a:buFont typeface="Arial"/>
                        <a:buNone/>
                      </a:pPr>
                      <a:r>
                        <a:rPr b="1" lang="en" sz="1400" u="none" cap="none" strike="noStrike">
                          <a:solidFill>
                            <a:schemeClr val="dk1"/>
                          </a:solidFill>
                          <a:latin typeface="Raleway"/>
                          <a:ea typeface="Raleway"/>
                          <a:cs typeface="Raleway"/>
                          <a:sym typeface="Raleway"/>
                        </a:rPr>
                        <a:t>Spiders</a:t>
                      </a:r>
                      <a:r>
                        <a:rPr lang="en" sz="1400" u="none" cap="none" strike="noStrike">
                          <a:solidFill>
                            <a:schemeClr val="dk1"/>
                          </a:solidFill>
                          <a:latin typeface="Raleway"/>
                          <a:ea typeface="Raleway"/>
                          <a:cs typeface="Raleway"/>
                          <a:sym typeface="Raleway"/>
                        </a:rPr>
                        <a:t> build </a:t>
                      </a:r>
                      <a:r>
                        <a:rPr b="1" lang="en" sz="1400" u="none" cap="none" strike="noStrike">
                          <a:solidFill>
                            <a:schemeClr val="dk1"/>
                          </a:solidFill>
                          <a:latin typeface="Raleway"/>
                          <a:ea typeface="Raleway"/>
                          <a:cs typeface="Raleway"/>
                          <a:sym typeface="Raleway"/>
                        </a:rPr>
                        <a:t>sticky</a:t>
                      </a:r>
                      <a:r>
                        <a:rPr lang="en" sz="1400" u="none" cap="none" strike="noStrike">
                          <a:solidFill>
                            <a:schemeClr val="dk1"/>
                          </a:solidFill>
                          <a:latin typeface="Raleway"/>
                          <a:ea typeface="Raleway"/>
                          <a:cs typeface="Raleway"/>
                          <a:sym typeface="Raleway"/>
                        </a:rPr>
                        <a:t> webs</a:t>
                      </a:r>
                      <a:endParaRPr sz="1400" u="none" cap="none" strike="noStrike">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100"/>
                        <a:buFont typeface="Arial"/>
                        <a:buNone/>
                      </a:pPr>
                      <a:r>
                        <a:rPr lang="en" sz="1400" u="none" cap="none" strike="noStrike">
                          <a:solidFill>
                            <a:schemeClr val="dk1"/>
                          </a:solidFill>
                          <a:latin typeface="Raleway"/>
                          <a:ea typeface="Raleway"/>
                          <a:cs typeface="Raleway"/>
                          <a:sym typeface="Raleway"/>
                        </a:rPr>
                        <a:t>_________________________________</a:t>
                      </a:r>
                      <a:endParaRPr sz="1400" u="none" cap="none" strike="noStrike">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41575">
                <a:tc>
                  <a:txBody>
                    <a:bodyPr/>
                    <a:lstStyle/>
                    <a:p>
                      <a:pPr indent="0" lvl="0" marL="0" marR="0" rtl="0" algn="l">
                        <a:lnSpc>
                          <a:spcPct val="115000"/>
                        </a:lnSpc>
                        <a:spcBef>
                          <a:spcPts val="0"/>
                        </a:spcBef>
                        <a:spcAft>
                          <a:spcPts val="0"/>
                        </a:spcAft>
                        <a:buClr>
                          <a:schemeClr val="dk1"/>
                        </a:buClr>
                        <a:buSzPts val="1100"/>
                        <a:buFont typeface="Arial"/>
                        <a:buNone/>
                      </a:pPr>
                      <a:r>
                        <a:rPr lang="en" sz="1400" u="none" cap="none" strike="noStrike">
                          <a:solidFill>
                            <a:schemeClr val="dk1"/>
                          </a:solidFill>
                          <a:latin typeface="Raleway"/>
                          <a:ea typeface="Raleway"/>
                          <a:cs typeface="Raleway"/>
                          <a:sym typeface="Raleway"/>
                        </a:rPr>
                        <a:t>Because the horrible dinner was </a:t>
                      </a:r>
                      <a:r>
                        <a:rPr b="1" lang="en" sz="1400" u="none" cap="none" strike="noStrike">
                          <a:solidFill>
                            <a:schemeClr val="dk1"/>
                          </a:solidFill>
                          <a:latin typeface="Raleway"/>
                          <a:ea typeface="Raleway"/>
                          <a:cs typeface="Raleway"/>
                          <a:sym typeface="Raleway"/>
                        </a:rPr>
                        <a:t>cold</a:t>
                      </a:r>
                      <a:r>
                        <a:rPr lang="en" sz="1400" u="none" cap="none" strike="noStrike">
                          <a:solidFill>
                            <a:schemeClr val="dk1"/>
                          </a:solidFill>
                          <a:latin typeface="Raleway"/>
                          <a:ea typeface="Raleway"/>
                          <a:cs typeface="Raleway"/>
                          <a:sym typeface="Raleway"/>
                        </a:rPr>
                        <a:t>, they </a:t>
                      </a:r>
                      <a:r>
                        <a:rPr b="1" lang="en" sz="1400" u="none" cap="none" strike="noStrike">
                          <a:solidFill>
                            <a:schemeClr val="dk1"/>
                          </a:solidFill>
                          <a:latin typeface="Raleway"/>
                          <a:ea typeface="Raleway"/>
                          <a:cs typeface="Raleway"/>
                          <a:sym typeface="Raleway"/>
                        </a:rPr>
                        <a:t>ate</a:t>
                      </a:r>
                      <a:r>
                        <a:rPr lang="en" sz="1400" u="none" cap="none" strike="noStrike">
                          <a:solidFill>
                            <a:schemeClr val="dk1"/>
                          </a:solidFill>
                          <a:latin typeface="Raleway"/>
                          <a:ea typeface="Raleway"/>
                          <a:cs typeface="Raleway"/>
                          <a:sym typeface="Raleway"/>
                        </a:rPr>
                        <a:t> more </a:t>
                      </a:r>
                      <a:r>
                        <a:rPr b="1" lang="en" sz="1400" u="none" cap="none" strike="noStrike">
                          <a:solidFill>
                            <a:schemeClr val="dk1"/>
                          </a:solidFill>
                          <a:latin typeface="Raleway"/>
                          <a:ea typeface="Raleway"/>
                          <a:cs typeface="Raleway"/>
                          <a:sym typeface="Raleway"/>
                        </a:rPr>
                        <a:t>dessert</a:t>
                      </a:r>
                      <a:endParaRPr b="1" sz="1400" u="none" cap="none" strike="noStrike">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Raleway"/>
                          <a:ea typeface="Raleway"/>
                          <a:cs typeface="Raleway"/>
                          <a:sym typeface="Raleway"/>
                        </a:rPr>
                        <a:t>_________________________________</a:t>
                      </a:r>
                      <a:endParaRPr sz="14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chemeClr val="dk1"/>
                        </a:buClr>
                        <a:buSzPts val="1100"/>
                        <a:buFont typeface="Arial"/>
                        <a:buNone/>
                      </a:pPr>
                      <a:r>
                        <a:rPr lang="en" sz="1400" u="none" cap="none" strike="noStrike">
                          <a:solidFill>
                            <a:schemeClr val="dk1"/>
                          </a:solidFill>
                          <a:latin typeface="Raleway"/>
                          <a:ea typeface="Raleway"/>
                          <a:cs typeface="Raleway"/>
                          <a:sym typeface="Raleway"/>
                        </a:rPr>
                        <a:t>_________________________________</a:t>
                      </a:r>
                      <a:endParaRPr sz="1400" u="none" cap="none" strike="noStrike">
                        <a:solidFill>
                          <a:schemeClr val="dk1"/>
                        </a:solidFill>
                        <a:latin typeface="Raleway"/>
                        <a:ea typeface="Raleway"/>
                        <a:cs typeface="Raleway"/>
                        <a:sym typeface="Raleway"/>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18"/>
          <p:cNvGrpSpPr/>
          <p:nvPr/>
        </p:nvGrpSpPr>
        <p:grpSpPr>
          <a:xfrm>
            <a:off x="4943961" y="2703194"/>
            <a:ext cx="3214272" cy="1742888"/>
            <a:chOff x="1453903" y="1500600"/>
            <a:chExt cx="6327308" cy="2863297"/>
          </a:xfrm>
        </p:grpSpPr>
        <p:sp>
          <p:nvSpPr>
            <p:cNvPr id="2327" name="Google Shape;2327;p18"/>
            <p:cNvSpPr/>
            <p:nvPr/>
          </p:nvSpPr>
          <p:spPr>
            <a:xfrm>
              <a:off x="1603911" y="1625797"/>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18"/>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29" name="Google Shape;2329;p18"/>
          <p:cNvGrpSpPr/>
          <p:nvPr/>
        </p:nvGrpSpPr>
        <p:grpSpPr>
          <a:xfrm>
            <a:off x="2964211" y="727244"/>
            <a:ext cx="3214216" cy="1742945"/>
            <a:chOff x="2964211" y="727244"/>
            <a:chExt cx="3214216" cy="1742945"/>
          </a:xfrm>
        </p:grpSpPr>
        <p:sp>
          <p:nvSpPr>
            <p:cNvPr id="2330" name="Google Shape;2330;p18"/>
            <p:cNvSpPr/>
            <p:nvPr/>
          </p:nvSpPr>
          <p:spPr>
            <a:xfrm>
              <a:off x="3040427" y="803389"/>
              <a:ext cx="3138000" cy="16668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18"/>
            <p:cNvSpPr/>
            <p:nvPr/>
          </p:nvSpPr>
          <p:spPr>
            <a:xfrm>
              <a:off x="2964211" y="727244"/>
              <a:ext cx="3138068" cy="1666681"/>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2" name="Google Shape;2332;p18"/>
          <p:cNvGrpSpPr/>
          <p:nvPr/>
        </p:nvGrpSpPr>
        <p:grpSpPr>
          <a:xfrm>
            <a:off x="985048" y="2703194"/>
            <a:ext cx="3214272" cy="1742888"/>
            <a:chOff x="1453903" y="1500600"/>
            <a:chExt cx="6327308" cy="2863297"/>
          </a:xfrm>
        </p:grpSpPr>
        <p:sp>
          <p:nvSpPr>
            <p:cNvPr id="2333" name="Google Shape;2333;p18"/>
            <p:cNvSpPr/>
            <p:nvPr/>
          </p:nvSpPr>
          <p:spPr>
            <a:xfrm>
              <a:off x="1603911" y="1625797"/>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18"/>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35" name="Google Shape;2335;p18"/>
          <p:cNvSpPr txBox="1"/>
          <p:nvPr>
            <p:ph idx="4" type="title"/>
          </p:nvPr>
        </p:nvSpPr>
        <p:spPr>
          <a:xfrm>
            <a:off x="3041847" y="112040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9h 55m 23s</a:t>
            </a:r>
            <a:endParaRPr/>
          </a:p>
        </p:txBody>
      </p:sp>
      <p:sp>
        <p:nvSpPr>
          <p:cNvPr id="2336" name="Google Shape;2336;p18"/>
          <p:cNvSpPr txBox="1"/>
          <p:nvPr>
            <p:ph type="title"/>
          </p:nvPr>
        </p:nvSpPr>
        <p:spPr>
          <a:xfrm>
            <a:off x="1062672" y="309635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333,000.000</a:t>
            </a:r>
            <a:endParaRPr/>
          </a:p>
        </p:txBody>
      </p:sp>
      <p:sp>
        <p:nvSpPr>
          <p:cNvPr id="2337" name="Google Shape;2337;p18"/>
          <p:cNvSpPr txBox="1"/>
          <p:nvPr>
            <p:ph idx="1" type="subTitle"/>
          </p:nvPr>
        </p:nvSpPr>
        <p:spPr>
          <a:xfrm>
            <a:off x="1062672" y="3617504"/>
            <a:ext cx="30603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Earths is the Sun’s mass</a:t>
            </a:r>
            <a:endParaRPr/>
          </a:p>
        </p:txBody>
      </p:sp>
      <p:sp>
        <p:nvSpPr>
          <p:cNvPr id="2338" name="Google Shape;2338;p18"/>
          <p:cNvSpPr txBox="1"/>
          <p:nvPr>
            <p:ph idx="2" type="title"/>
          </p:nvPr>
        </p:nvSpPr>
        <p:spPr>
          <a:xfrm>
            <a:off x="5021100" y="3096350"/>
            <a:ext cx="3060300" cy="479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386,000 km</a:t>
            </a:r>
            <a:endParaRPr/>
          </a:p>
        </p:txBody>
      </p:sp>
      <p:sp>
        <p:nvSpPr>
          <p:cNvPr id="2339" name="Google Shape;2339;p18"/>
          <p:cNvSpPr txBox="1"/>
          <p:nvPr>
            <p:ph idx="3" type="subTitle"/>
          </p:nvPr>
        </p:nvSpPr>
        <p:spPr>
          <a:xfrm>
            <a:off x="5020950" y="3617501"/>
            <a:ext cx="30603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Distance between Earth and Moon</a:t>
            </a:r>
            <a:endParaRPr/>
          </a:p>
        </p:txBody>
      </p:sp>
      <p:sp>
        <p:nvSpPr>
          <p:cNvPr id="2340" name="Google Shape;2340;p18"/>
          <p:cNvSpPr txBox="1"/>
          <p:nvPr>
            <p:ph idx="5" type="subTitle"/>
          </p:nvPr>
        </p:nvSpPr>
        <p:spPr>
          <a:xfrm>
            <a:off x="3041847" y="1641554"/>
            <a:ext cx="30603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Is Jupiter's rotation period</a:t>
            </a:r>
            <a:endParaRPr/>
          </a:p>
        </p:txBody>
      </p:sp>
      <p:grpSp>
        <p:nvGrpSpPr>
          <p:cNvPr id="2341" name="Google Shape;2341;p18"/>
          <p:cNvGrpSpPr/>
          <p:nvPr/>
        </p:nvGrpSpPr>
        <p:grpSpPr>
          <a:xfrm flipH="1" rot="-618237">
            <a:off x="7688441" y="481997"/>
            <a:ext cx="2237788" cy="1755910"/>
            <a:chOff x="-2415600" y="2986400"/>
            <a:chExt cx="1943075" cy="1524659"/>
          </a:xfrm>
        </p:grpSpPr>
        <p:sp>
          <p:nvSpPr>
            <p:cNvPr id="2342" name="Google Shape;2342;p18"/>
            <p:cNvSpPr/>
            <p:nvPr/>
          </p:nvSpPr>
          <p:spPr>
            <a:xfrm>
              <a:off x="-2415600" y="2986400"/>
              <a:ext cx="1117375" cy="1251275"/>
            </a:xfrm>
            <a:custGeom>
              <a:rect b="b" l="l" r="r" t="t"/>
              <a:pathLst>
                <a:path extrusionOk="0" h="50051" w="44695">
                  <a:moveTo>
                    <a:pt x="11387" y="1"/>
                  </a:moveTo>
                  <a:cubicBezTo>
                    <a:pt x="10743" y="1"/>
                    <a:pt x="10152" y="449"/>
                    <a:pt x="10001" y="1099"/>
                  </a:cubicBezTo>
                  <a:lnTo>
                    <a:pt x="180" y="41127"/>
                  </a:lnTo>
                  <a:cubicBezTo>
                    <a:pt x="0" y="41896"/>
                    <a:pt x="462" y="42665"/>
                    <a:pt x="1257" y="42871"/>
                  </a:cubicBezTo>
                  <a:lnTo>
                    <a:pt x="33617" y="50051"/>
                  </a:lnTo>
                  <a:lnTo>
                    <a:pt x="44695" y="8433"/>
                  </a:lnTo>
                  <a:lnTo>
                    <a:pt x="11744" y="48"/>
                  </a:lnTo>
                  <a:cubicBezTo>
                    <a:pt x="11625" y="16"/>
                    <a:pt x="11505" y="1"/>
                    <a:pt x="113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18"/>
            <p:cNvSpPr/>
            <p:nvPr/>
          </p:nvSpPr>
          <p:spPr>
            <a:xfrm>
              <a:off x="-1586075" y="3188225"/>
              <a:ext cx="1113550" cy="1279575"/>
            </a:xfrm>
            <a:custGeom>
              <a:rect b="b" l="l" r="r" t="t"/>
              <a:pathLst>
                <a:path extrusionOk="0" h="51183" w="44542">
                  <a:moveTo>
                    <a:pt x="10411" y="1"/>
                  </a:moveTo>
                  <a:lnTo>
                    <a:pt x="0" y="41772"/>
                  </a:lnTo>
                  <a:lnTo>
                    <a:pt x="31797" y="51132"/>
                  </a:lnTo>
                  <a:cubicBezTo>
                    <a:pt x="31925" y="51166"/>
                    <a:pt x="32054" y="51182"/>
                    <a:pt x="32181" y="51182"/>
                  </a:cubicBezTo>
                  <a:cubicBezTo>
                    <a:pt x="32815" y="51182"/>
                    <a:pt x="33395" y="50773"/>
                    <a:pt x="33566" y="50132"/>
                  </a:cubicBezTo>
                  <a:lnTo>
                    <a:pt x="44336" y="10360"/>
                  </a:lnTo>
                  <a:cubicBezTo>
                    <a:pt x="44541" y="9591"/>
                    <a:pt x="44080" y="8796"/>
                    <a:pt x="43310" y="8591"/>
                  </a:cubicBezTo>
                  <a:lnTo>
                    <a:pt x="1041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18"/>
            <p:cNvSpPr/>
            <p:nvPr/>
          </p:nvSpPr>
          <p:spPr>
            <a:xfrm>
              <a:off x="-2402775" y="2994000"/>
              <a:ext cx="1133400" cy="1217400"/>
            </a:xfrm>
            <a:custGeom>
              <a:rect b="b" l="l" r="r" t="t"/>
              <a:pathLst>
                <a:path extrusionOk="0" h="48696" w="45336">
                  <a:moveTo>
                    <a:pt x="12283" y="0"/>
                  </a:moveTo>
                  <a:lnTo>
                    <a:pt x="0" y="41900"/>
                  </a:lnTo>
                  <a:lnTo>
                    <a:pt x="19104" y="42131"/>
                  </a:lnTo>
                  <a:cubicBezTo>
                    <a:pt x="23976" y="42823"/>
                    <a:pt x="28540" y="44874"/>
                    <a:pt x="32309" y="48054"/>
                  </a:cubicBezTo>
                  <a:lnTo>
                    <a:pt x="33053" y="48695"/>
                  </a:lnTo>
                  <a:lnTo>
                    <a:pt x="45336" y="6770"/>
                  </a:lnTo>
                  <a:lnTo>
                    <a:pt x="44567" y="6129"/>
                  </a:lnTo>
                  <a:cubicBezTo>
                    <a:pt x="40797" y="2975"/>
                    <a:pt x="36233" y="923"/>
                    <a:pt x="31361" y="231"/>
                  </a:cubicBezTo>
                  <a:lnTo>
                    <a:pt x="122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18"/>
            <p:cNvSpPr/>
            <p:nvPr/>
          </p:nvSpPr>
          <p:spPr>
            <a:xfrm>
              <a:off x="-2351263" y="3014809"/>
              <a:ext cx="1085975" cy="1231500"/>
            </a:xfrm>
            <a:custGeom>
              <a:rect b="b" l="l" r="r" t="t"/>
              <a:pathLst>
                <a:path extrusionOk="0" h="49260" w="43439">
                  <a:moveTo>
                    <a:pt x="12258" y="0"/>
                  </a:moveTo>
                  <a:lnTo>
                    <a:pt x="1" y="41925"/>
                  </a:lnTo>
                  <a:lnTo>
                    <a:pt x="17207" y="42695"/>
                  </a:lnTo>
                  <a:cubicBezTo>
                    <a:pt x="22079" y="43387"/>
                    <a:pt x="26643" y="45438"/>
                    <a:pt x="30412" y="48618"/>
                  </a:cubicBezTo>
                  <a:lnTo>
                    <a:pt x="31156" y="49259"/>
                  </a:lnTo>
                  <a:lnTo>
                    <a:pt x="43439" y="7334"/>
                  </a:lnTo>
                  <a:lnTo>
                    <a:pt x="42670" y="6693"/>
                  </a:lnTo>
                  <a:cubicBezTo>
                    <a:pt x="38900" y="3539"/>
                    <a:pt x="34336" y="1487"/>
                    <a:pt x="29464" y="769"/>
                  </a:cubicBezTo>
                  <a:lnTo>
                    <a:pt x="12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18"/>
            <p:cNvSpPr/>
            <p:nvPr/>
          </p:nvSpPr>
          <p:spPr>
            <a:xfrm>
              <a:off x="-1573663" y="3188659"/>
              <a:ext cx="1070600" cy="1322400"/>
            </a:xfrm>
            <a:custGeom>
              <a:rect b="b" l="l" r="r" t="t"/>
              <a:pathLst>
                <a:path extrusionOk="0" h="52896" w="42824">
                  <a:moveTo>
                    <a:pt x="17135" y="1"/>
                  </a:moveTo>
                  <a:cubicBezTo>
                    <a:pt x="15803" y="1"/>
                    <a:pt x="14490" y="86"/>
                    <a:pt x="13232" y="252"/>
                  </a:cubicBezTo>
                  <a:lnTo>
                    <a:pt x="12258" y="380"/>
                  </a:lnTo>
                  <a:lnTo>
                    <a:pt x="1" y="42280"/>
                  </a:lnTo>
                  <a:lnTo>
                    <a:pt x="975" y="42151"/>
                  </a:lnTo>
                  <a:cubicBezTo>
                    <a:pt x="2113" y="42002"/>
                    <a:pt x="3255" y="41927"/>
                    <a:pt x="4394" y="41927"/>
                  </a:cubicBezTo>
                  <a:cubicBezTo>
                    <a:pt x="8133" y="41927"/>
                    <a:pt x="11844" y="42727"/>
                    <a:pt x="15284" y="44280"/>
                  </a:cubicBezTo>
                  <a:lnTo>
                    <a:pt x="30208" y="52895"/>
                  </a:lnTo>
                  <a:lnTo>
                    <a:pt x="42824" y="9124"/>
                  </a:lnTo>
                  <a:lnTo>
                    <a:pt x="28284" y="2226"/>
                  </a:lnTo>
                  <a:cubicBezTo>
                    <a:pt x="24955" y="704"/>
                    <a:pt x="20963" y="1"/>
                    <a:pt x="171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47" name="Google Shape;2347;p18"/>
            <p:cNvGrpSpPr/>
            <p:nvPr/>
          </p:nvGrpSpPr>
          <p:grpSpPr>
            <a:xfrm>
              <a:off x="-2218800" y="3088875"/>
              <a:ext cx="1598825" cy="1190475"/>
              <a:chOff x="-2218800" y="3088875"/>
              <a:chExt cx="1598825" cy="1190475"/>
            </a:xfrm>
          </p:grpSpPr>
          <p:sp>
            <p:nvSpPr>
              <p:cNvPr id="2348" name="Google Shape;2348;p18"/>
              <p:cNvSpPr/>
              <p:nvPr/>
            </p:nvSpPr>
            <p:spPr>
              <a:xfrm>
                <a:off x="-2218800" y="3088875"/>
                <a:ext cx="841100" cy="985325"/>
              </a:xfrm>
              <a:custGeom>
                <a:rect b="b" l="l" r="r" t="t"/>
                <a:pathLst>
                  <a:path extrusionOk="0" h="39413" w="33644">
                    <a:moveTo>
                      <a:pt x="9539" y="0"/>
                    </a:moveTo>
                    <a:lnTo>
                      <a:pt x="9462" y="667"/>
                    </a:lnTo>
                    <a:lnTo>
                      <a:pt x="22412" y="2385"/>
                    </a:lnTo>
                    <a:cubicBezTo>
                      <a:pt x="26027" y="3077"/>
                      <a:pt x="29489" y="4436"/>
                      <a:pt x="32643" y="6360"/>
                    </a:cubicBezTo>
                    <a:lnTo>
                      <a:pt x="33284" y="6744"/>
                    </a:lnTo>
                    <a:lnTo>
                      <a:pt x="33643" y="6154"/>
                    </a:lnTo>
                    <a:lnTo>
                      <a:pt x="33002" y="5770"/>
                    </a:lnTo>
                    <a:cubicBezTo>
                      <a:pt x="29797" y="3795"/>
                      <a:pt x="26233" y="2411"/>
                      <a:pt x="22540" y="1693"/>
                    </a:cubicBezTo>
                    <a:lnTo>
                      <a:pt x="9539" y="0"/>
                    </a:lnTo>
                    <a:close/>
                    <a:moveTo>
                      <a:pt x="8668" y="2385"/>
                    </a:moveTo>
                    <a:lnTo>
                      <a:pt x="8591" y="3052"/>
                    </a:lnTo>
                    <a:lnTo>
                      <a:pt x="21540" y="4770"/>
                    </a:lnTo>
                    <a:cubicBezTo>
                      <a:pt x="25156" y="5462"/>
                      <a:pt x="28617" y="6821"/>
                      <a:pt x="31771" y="8744"/>
                    </a:cubicBezTo>
                    <a:lnTo>
                      <a:pt x="32387" y="9129"/>
                    </a:lnTo>
                    <a:lnTo>
                      <a:pt x="32771" y="8565"/>
                    </a:lnTo>
                    <a:lnTo>
                      <a:pt x="32130" y="8180"/>
                    </a:lnTo>
                    <a:cubicBezTo>
                      <a:pt x="28899" y="6206"/>
                      <a:pt x="25361" y="4821"/>
                      <a:pt x="21668" y="4103"/>
                    </a:cubicBezTo>
                    <a:lnTo>
                      <a:pt x="8668" y="2385"/>
                    </a:lnTo>
                    <a:close/>
                    <a:moveTo>
                      <a:pt x="7796" y="4795"/>
                    </a:moveTo>
                    <a:lnTo>
                      <a:pt x="7719" y="5488"/>
                    </a:lnTo>
                    <a:lnTo>
                      <a:pt x="20668" y="7180"/>
                    </a:lnTo>
                    <a:cubicBezTo>
                      <a:pt x="24284" y="7898"/>
                      <a:pt x="27746" y="9232"/>
                      <a:pt x="30900" y="11180"/>
                    </a:cubicBezTo>
                    <a:lnTo>
                      <a:pt x="31515" y="11565"/>
                    </a:lnTo>
                    <a:lnTo>
                      <a:pt x="31874" y="10975"/>
                    </a:lnTo>
                    <a:lnTo>
                      <a:pt x="31259" y="10591"/>
                    </a:lnTo>
                    <a:cubicBezTo>
                      <a:pt x="28028" y="8616"/>
                      <a:pt x="24489" y="7231"/>
                      <a:pt x="20796" y="6513"/>
                    </a:cubicBezTo>
                    <a:lnTo>
                      <a:pt x="7796" y="4795"/>
                    </a:lnTo>
                    <a:close/>
                    <a:moveTo>
                      <a:pt x="6873" y="9206"/>
                    </a:moveTo>
                    <a:lnTo>
                      <a:pt x="6770" y="9873"/>
                    </a:lnTo>
                    <a:lnTo>
                      <a:pt x="19745" y="11591"/>
                    </a:lnTo>
                    <a:cubicBezTo>
                      <a:pt x="23361" y="12283"/>
                      <a:pt x="26822" y="13642"/>
                      <a:pt x="29976" y="15565"/>
                    </a:cubicBezTo>
                    <a:lnTo>
                      <a:pt x="30592" y="15950"/>
                    </a:lnTo>
                    <a:lnTo>
                      <a:pt x="30951" y="15386"/>
                    </a:lnTo>
                    <a:lnTo>
                      <a:pt x="30335" y="15001"/>
                    </a:lnTo>
                    <a:cubicBezTo>
                      <a:pt x="27104" y="13027"/>
                      <a:pt x="23566" y="11642"/>
                      <a:pt x="19848" y="10924"/>
                    </a:cubicBezTo>
                    <a:lnTo>
                      <a:pt x="6873" y="9206"/>
                    </a:lnTo>
                    <a:close/>
                    <a:moveTo>
                      <a:pt x="5975" y="11616"/>
                    </a:moveTo>
                    <a:lnTo>
                      <a:pt x="5898" y="12283"/>
                    </a:lnTo>
                    <a:lnTo>
                      <a:pt x="18848" y="14001"/>
                    </a:lnTo>
                    <a:cubicBezTo>
                      <a:pt x="22463" y="14693"/>
                      <a:pt x="25925" y="16052"/>
                      <a:pt x="29079" y="17976"/>
                    </a:cubicBezTo>
                    <a:lnTo>
                      <a:pt x="29694" y="18360"/>
                    </a:lnTo>
                    <a:lnTo>
                      <a:pt x="30079" y="17796"/>
                    </a:lnTo>
                    <a:lnTo>
                      <a:pt x="29438" y="17411"/>
                    </a:lnTo>
                    <a:cubicBezTo>
                      <a:pt x="26207" y="15437"/>
                      <a:pt x="22668" y="14052"/>
                      <a:pt x="18976" y="13334"/>
                    </a:cubicBezTo>
                    <a:lnTo>
                      <a:pt x="5975" y="11616"/>
                    </a:lnTo>
                    <a:close/>
                    <a:moveTo>
                      <a:pt x="5078" y="14027"/>
                    </a:moveTo>
                    <a:lnTo>
                      <a:pt x="5001" y="14693"/>
                    </a:lnTo>
                    <a:lnTo>
                      <a:pt x="17950" y="16411"/>
                    </a:lnTo>
                    <a:cubicBezTo>
                      <a:pt x="21566" y="17104"/>
                      <a:pt x="25027" y="18463"/>
                      <a:pt x="28181" y="20386"/>
                    </a:cubicBezTo>
                    <a:lnTo>
                      <a:pt x="28797" y="20796"/>
                    </a:lnTo>
                    <a:lnTo>
                      <a:pt x="29181" y="20206"/>
                    </a:lnTo>
                    <a:lnTo>
                      <a:pt x="28566" y="19822"/>
                    </a:lnTo>
                    <a:cubicBezTo>
                      <a:pt x="25335" y="17847"/>
                      <a:pt x="21796" y="16463"/>
                      <a:pt x="18104" y="15745"/>
                    </a:cubicBezTo>
                    <a:lnTo>
                      <a:pt x="5078" y="14027"/>
                    </a:lnTo>
                    <a:close/>
                    <a:moveTo>
                      <a:pt x="4078" y="19053"/>
                    </a:moveTo>
                    <a:lnTo>
                      <a:pt x="4001" y="19719"/>
                    </a:lnTo>
                    <a:lnTo>
                      <a:pt x="16950" y="21437"/>
                    </a:lnTo>
                    <a:cubicBezTo>
                      <a:pt x="20591" y="22130"/>
                      <a:pt x="24053" y="23489"/>
                      <a:pt x="27207" y="25412"/>
                    </a:cubicBezTo>
                    <a:lnTo>
                      <a:pt x="27822" y="25797"/>
                    </a:lnTo>
                    <a:lnTo>
                      <a:pt x="28181" y="25232"/>
                    </a:lnTo>
                    <a:lnTo>
                      <a:pt x="27566" y="24822"/>
                    </a:lnTo>
                    <a:cubicBezTo>
                      <a:pt x="24335" y="22848"/>
                      <a:pt x="20796" y="21463"/>
                      <a:pt x="17104" y="20745"/>
                    </a:cubicBezTo>
                    <a:lnTo>
                      <a:pt x="4078" y="19053"/>
                    </a:lnTo>
                    <a:close/>
                    <a:moveTo>
                      <a:pt x="3231" y="21463"/>
                    </a:moveTo>
                    <a:lnTo>
                      <a:pt x="3129" y="22130"/>
                    </a:lnTo>
                    <a:lnTo>
                      <a:pt x="16078" y="23848"/>
                    </a:lnTo>
                    <a:cubicBezTo>
                      <a:pt x="19899" y="24617"/>
                      <a:pt x="24438" y="26668"/>
                      <a:pt x="26310" y="27848"/>
                    </a:cubicBezTo>
                    <a:lnTo>
                      <a:pt x="26925" y="28233"/>
                    </a:lnTo>
                    <a:lnTo>
                      <a:pt x="27310" y="27643"/>
                    </a:lnTo>
                    <a:lnTo>
                      <a:pt x="26669" y="27258"/>
                    </a:lnTo>
                    <a:cubicBezTo>
                      <a:pt x="24745" y="26053"/>
                      <a:pt x="20104" y="23925"/>
                      <a:pt x="16206" y="23155"/>
                    </a:cubicBezTo>
                    <a:lnTo>
                      <a:pt x="3231" y="21463"/>
                    </a:lnTo>
                    <a:close/>
                    <a:moveTo>
                      <a:pt x="2334" y="23848"/>
                    </a:moveTo>
                    <a:lnTo>
                      <a:pt x="2231" y="24514"/>
                    </a:lnTo>
                    <a:lnTo>
                      <a:pt x="15206" y="26232"/>
                    </a:lnTo>
                    <a:cubicBezTo>
                      <a:pt x="18925" y="26976"/>
                      <a:pt x="24540" y="29669"/>
                      <a:pt x="25438" y="30233"/>
                    </a:cubicBezTo>
                    <a:lnTo>
                      <a:pt x="26053" y="30617"/>
                    </a:lnTo>
                    <a:lnTo>
                      <a:pt x="26412" y="30053"/>
                    </a:lnTo>
                    <a:lnTo>
                      <a:pt x="25797" y="29669"/>
                    </a:lnTo>
                    <a:cubicBezTo>
                      <a:pt x="24848" y="29079"/>
                      <a:pt x="19207" y="26335"/>
                      <a:pt x="15335" y="25566"/>
                    </a:cubicBezTo>
                    <a:lnTo>
                      <a:pt x="2334" y="23848"/>
                    </a:lnTo>
                    <a:close/>
                    <a:moveTo>
                      <a:pt x="1283" y="27592"/>
                    </a:moveTo>
                    <a:lnTo>
                      <a:pt x="1180" y="28284"/>
                    </a:lnTo>
                    <a:lnTo>
                      <a:pt x="14155" y="29976"/>
                    </a:lnTo>
                    <a:cubicBezTo>
                      <a:pt x="17771" y="30694"/>
                      <a:pt x="21232" y="32053"/>
                      <a:pt x="24361" y="33976"/>
                    </a:cubicBezTo>
                    <a:lnTo>
                      <a:pt x="25002" y="34361"/>
                    </a:lnTo>
                    <a:lnTo>
                      <a:pt x="25361" y="33797"/>
                    </a:lnTo>
                    <a:lnTo>
                      <a:pt x="24745" y="33387"/>
                    </a:lnTo>
                    <a:cubicBezTo>
                      <a:pt x="21514" y="31412"/>
                      <a:pt x="17976" y="30028"/>
                      <a:pt x="14258" y="29310"/>
                    </a:cubicBezTo>
                    <a:lnTo>
                      <a:pt x="1283" y="27592"/>
                    </a:lnTo>
                    <a:close/>
                    <a:moveTo>
                      <a:pt x="693" y="30156"/>
                    </a:moveTo>
                    <a:lnTo>
                      <a:pt x="590" y="30822"/>
                    </a:lnTo>
                    <a:lnTo>
                      <a:pt x="13565" y="32541"/>
                    </a:lnTo>
                    <a:cubicBezTo>
                      <a:pt x="17181" y="33233"/>
                      <a:pt x="20643" y="34592"/>
                      <a:pt x="23797" y="36515"/>
                    </a:cubicBezTo>
                    <a:lnTo>
                      <a:pt x="24412" y="36900"/>
                    </a:lnTo>
                    <a:lnTo>
                      <a:pt x="24771" y="36310"/>
                    </a:lnTo>
                    <a:lnTo>
                      <a:pt x="24130" y="35925"/>
                    </a:lnTo>
                    <a:cubicBezTo>
                      <a:pt x="20925" y="33951"/>
                      <a:pt x="17386" y="32566"/>
                      <a:pt x="13668" y="31874"/>
                    </a:cubicBezTo>
                    <a:lnTo>
                      <a:pt x="693" y="30156"/>
                    </a:lnTo>
                    <a:close/>
                    <a:moveTo>
                      <a:pt x="103" y="32643"/>
                    </a:moveTo>
                    <a:lnTo>
                      <a:pt x="0" y="33335"/>
                    </a:lnTo>
                    <a:lnTo>
                      <a:pt x="12975" y="35053"/>
                    </a:lnTo>
                    <a:cubicBezTo>
                      <a:pt x="16591" y="35746"/>
                      <a:pt x="20053" y="37105"/>
                      <a:pt x="23207" y="39028"/>
                    </a:cubicBezTo>
                    <a:lnTo>
                      <a:pt x="23848" y="39413"/>
                    </a:lnTo>
                    <a:lnTo>
                      <a:pt x="24181" y="38823"/>
                    </a:lnTo>
                    <a:lnTo>
                      <a:pt x="23540" y="38438"/>
                    </a:lnTo>
                    <a:cubicBezTo>
                      <a:pt x="20335" y="36464"/>
                      <a:pt x="16796" y="35079"/>
                      <a:pt x="13104" y="34361"/>
                    </a:cubicBezTo>
                    <a:lnTo>
                      <a:pt x="103" y="32643"/>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18"/>
              <p:cNvSpPr/>
              <p:nvPr/>
            </p:nvSpPr>
            <p:spPr>
              <a:xfrm>
                <a:off x="-1461075" y="3283625"/>
                <a:ext cx="841100" cy="995725"/>
              </a:xfrm>
              <a:custGeom>
                <a:rect b="b" l="l" r="r" t="t"/>
                <a:pathLst>
                  <a:path extrusionOk="0" h="39829" w="33644">
                    <a:moveTo>
                      <a:pt x="11739" y="1"/>
                    </a:moveTo>
                    <a:cubicBezTo>
                      <a:pt x="10432" y="1"/>
                      <a:pt x="9481" y="31"/>
                      <a:pt x="9386" y="31"/>
                    </a:cubicBezTo>
                    <a:lnTo>
                      <a:pt x="9386" y="698"/>
                    </a:lnTo>
                    <a:cubicBezTo>
                      <a:pt x="9406" y="698"/>
                      <a:pt x="10284" y="673"/>
                      <a:pt x="11526" y="673"/>
                    </a:cubicBezTo>
                    <a:cubicBezTo>
                      <a:pt x="13388" y="673"/>
                      <a:pt x="16068" y="729"/>
                      <a:pt x="17899" y="1006"/>
                    </a:cubicBezTo>
                    <a:cubicBezTo>
                      <a:pt x="22643" y="1775"/>
                      <a:pt x="29618" y="4878"/>
                      <a:pt x="32618" y="6750"/>
                    </a:cubicBezTo>
                    <a:lnTo>
                      <a:pt x="33259" y="7134"/>
                    </a:lnTo>
                    <a:lnTo>
                      <a:pt x="33644" y="6570"/>
                    </a:lnTo>
                    <a:lnTo>
                      <a:pt x="33028" y="6185"/>
                    </a:lnTo>
                    <a:cubicBezTo>
                      <a:pt x="29977" y="4288"/>
                      <a:pt x="22874" y="1108"/>
                      <a:pt x="18053" y="365"/>
                    </a:cubicBezTo>
                    <a:cubicBezTo>
                      <a:pt x="16198" y="63"/>
                      <a:pt x="13606" y="1"/>
                      <a:pt x="11739" y="1"/>
                    </a:cubicBezTo>
                    <a:close/>
                    <a:moveTo>
                      <a:pt x="8770" y="2801"/>
                    </a:moveTo>
                    <a:lnTo>
                      <a:pt x="8770" y="3493"/>
                    </a:lnTo>
                    <a:cubicBezTo>
                      <a:pt x="8847" y="3493"/>
                      <a:pt x="16130" y="3519"/>
                      <a:pt x="19258" y="4288"/>
                    </a:cubicBezTo>
                    <a:cubicBezTo>
                      <a:pt x="22976" y="5211"/>
                      <a:pt x="28489" y="7134"/>
                      <a:pt x="31746" y="9160"/>
                    </a:cubicBezTo>
                    <a:lnTo>
                      <a:pt x="32387" y="9545"/>
                    </a:lnTo>
                    <a:lnTo>
                      <a:pt x="32746" y="8980"/>
                    </a:lnTo>
                    <a:lnTo>
                      <a:pt x="32105" y="8570"/>
                    </a:lnTo>
                    <a:cubicBezTo>
                      <a:pt x="28797" y="6519"/>
                      <a:pt x="23207" y="4570"/>
                      <a:pt x="19412" y="3621"/>
                    </a:cubicBezTo>
                    <a:cubicBezTo>
                      <a:pt x="16207" y="2852"/>
                      <a:pt x="9078" y="2801"/>
                      <a:pt x="8770" y="2801"/>
                    </a:cubicBezTo>
                    <a:close/>
                    <a:moveTo>
                      <a:pt x="8129" y="5570"/>
                    </a:moveTo>
                    <a:lnTo>
                      <a:pt x="8129" y="6262"/>
                    </a:lnTo>
                    <a:cubicBezTo>
                      <a:pt x="8232" y="6262"/>
                      <a:pt x="17412" y="6467"/>
                      <a:pt x="20592" y="7570"/>
                    </a:cubicBezTo>
                    <a:cubicBezTo>
                      <a:pt x="21463" y="7878"/>
                      <a:pt x="22361" y="8160"/>
                      <a:pt x="23233" y="8442"/>
                    </a:cubicBezTo>
                    <a:cubicBezTo>
                      <a:pt x="25976" y="9314"/>
                      <a:pt x="28592" y="10160"/>
                      <a:pt x="30874" y="11570"/>
                    </a:cubicBezTo>
                    <a:lnTo>
                      <a:pt x="31490" y="11955"/>
                    </a:lnTo>
                    <a:lnTo>
                      <a:pt x="31849" y="11391"/>
                    </a:lnTo>
                    <a:lnTo>
                      <a:pt x="31208" y="11006"/>
                    </a:lnTo>
                    <a:cubicBezTo>
                      <a:pt x="28874" y="9519"/>
                      <a:pt x="26079" y="8647"/>
                      <a:pt x="23412" y="7801"/>
                    </a:cubicBezTo>
                    <a:cubicBezTo>
                      <a:pt x="22540" y="7519"/>
                      <a:pt x="21669" y="7237"/>
                      <a:pt x="20797" y="6929"/>
                    </a:cubicBezTo>
                    <a:cubicBezTo>
                      <a:pt x="17540" y="5801"/>
                      <a:pt x="8514" y="5570"/>
                      <a:pt x="8129" y="5570"/>
                    </a:cubicBezTo>
                    <a:close/>
                    <a:moveTo>
                      <a:pt x="6822" y="9596"/>
                    </a:moveTo>
                    <a:lnTo>
                      <a:pt x="6745" y="10263"/>
                    </a:lnTo>
                    <a:lnTo>
                      <a:pt x="19694" y="11981"/>
                    </a:lnTo>
                    <a:cubicBezTo>
                      <a:pt x="23310" y="12699"/>
                      <a:pt x="26771" y="14032"/>
                      <a:pt x="29925" y="15981"/>
                    </a:cubicBezTo>
                    <a:lnTo>
                      <a:pt x="30566" y="16365"/>
                    </a:lnTo>
                    <a:lnTo>
                      <a:pt x="30925" y="15776"/>
                    </a:lnTo>
                    <a:lnTo>
                      <a:pt x="30284" y="15391"/>
                    </a:lnTo>
                    <a:cubicBezTo>
                      <a:pt x="27079" y="13417"/>
                      <a:pt x="23515" y="12032"/>
                      <a:pt x="19822" y="11314"/>
                    </a:cubicBezTo>
                    <a:lnTo>
                      <a:pt x="6822" y="9596"/>
                    </a:lnTo>
                    <a:close/>
                    <a:moveTo>
                      <a:pt x="5950" y="12006"/>
                    </a:moveTo>
                    <a:lnTo>
                      <a:pt x="5847" y="12673"/>
                    </a:lnTo>
                    <a:lnTo>
                      <a:pt x="18822" y="14391"/>
                    </a:lnTo>
                    <a:cubicBezTo>
                      <a:pt x="22438" y="15109"/>
                      <a:pt x="25900" y="16442"/>
                      <a:pt x="29054" y="18391"/>
                    </a:cubicBezTo>
                    <a:lnTo>
                      <a:pt x="29669" y="18776"/>
                    </a:lnTo>
                    <a:lnTo>
                      <a:pt x="30054" y="18186"/>
                    </a:lnTo>
                    <a:lnTo>
                      <a:pt x="29413" y="17801"/>
                    </a:lnTo>
                    <a:cubicBezTo>
                      <a:pt x="26182" y="15827"/>
                      <a:pt x="22643" y="14442"/>
                      <a:pt x="18925" y="13724"/>
                    </a:cubicBezTo>
                    <a:lnTo>
                      <a:pt x="5950" y="12006"/>
                    </a:lnTo>
                    <a:close/>
                    <a:moveTo>
                      <a:pt x="5052" y="14417"/>
                    </a:moveTo>
                    <a:lnTo>
                      <a:pt x="4975" y="15109"/>
                    </a:lnTo>
                    <a:lnTo>
                      <a:pt x="17925" y="16801"/>
                    </a:lnTo>
                    <a:cubicBezTo>
                      <a:pt x="21540" y="17519"/>
                      <a:pt x="25028" y="18853"/>
                      <a:pt x="28156" y="20802"/>
                    </a:cubicBezTo>
                    <a:lnTo>
                      <a:pt x="28797" y="21186"/>
                    </a:lnTo>
                    <a:lnTo>
                      <a:pt x="29156" y="20596"/>
                    </a:lnTo>
                    <a:lnTo>
                      <a:pt x="28515" y="20212"/>
                    </a:lnTo>
                    <a:cubicBezTo>
                      <a:pt x="25310" y="18237"/>
                      <a:pt x="21745" y="16853"/>
                      <a:pt x="18053" y="16135"/>
                    </a:cubicBezTo>
                    <a:lnTo>
                      <a:pt x="5052" y="14417"/>
                    </a:lnTo>
                    <a:close/>
                    <a:moveTo>
                      <a:pt x="4078" y="19443"/>
                    </a:moveTo>
                    <a:lnTo>
                      <a:pt x="4001" y="20109"/>
                    </a:lnTo>
                    <a:lnTo>
                      <a:pt x="16950" y="21827"/>
                    </a:lnTo>
                    <a:cubicBezTo>
                      <a:pt x="20566" y="22545"/>
                      <a:pt x="24028" y="23879"/>
                      <a:pt x="27182" y="25827"/>
                    </a:cubicBezTo>
                    <a:lnTo>
                      <a:pt x="27823" y="26212"/>
                    </a:lnTo>
                    <a:lnTo>
                      <a:pt x="28156" y="25622"/>
                    </a:lnTo>
                    <a:lnTo>
                      <a:pt x="27541" y="25238"/>
                    </a:lnTo>
                    <a:cubicBezTo>
                      <a:pt x="24310" y="23263"/>
                      <a:pt x="20771" y="21879"/>
                      <a:pt x="17079" y="21161"/>
                    </a:cubicBezTo>
                    <a:lnTo>
                      <a:pt x="4078" y="19443"/>
                    </a:lnTo>
                    <a:close/>
                    <a:moveTo>
                      <a:pt x="3180" y="21853"/>
                    </a:moveTo>
                    <a:lnTo>
                      <a:pt x="3103" y="22520"/>
                    </a:lnTo>
                    <a:lnTo>
                      <a:pt x="16053" y="24238"/>
                    </a:lnTo>
                    <a:cubicBezTo>
                      <a:pt x="19874" y="24981"/>
                      <a:pt x="24438" y="27058"/>
                      <a:pt x="26284" y="28212"/>
                    </a:cubicBezTo>
                    <a:lnTo>
                      <a:pt x="26925" y="28623"/>
                    </a:lnTo>
                    <a:lnTo>
                      <a:pt x="27284" y="28033"/>
                    </a:lnTo>
                    <a:lnTo>
                      <a:pt x="26643" y="27648"/>
                    </a:lnTo>
                    <a:cubicBezTo>
                      <a:pt x="24720" y="26443"/>
                      <a:pt x="20079" y="24340"/>
                      <a:pt x="16181" y="23571"/>
                    </a:cubicBezTo>
                    <a:lnTo>
                      <a:pt x="3180" y="21853"/>
                    </a:lnTo>
                    <a:close/>
                    <a:moveTo>
                      <a:pt x="2309" y="24263"/>
                    </a:moveTo>
                    <a:lnTo>
                      <a:pt x="2232" y="24930"/>
                    </a:lnTo>
                    <a:lnTo>
                      <a:pt x="15181" y="26648"/>
                    </a:lnTo>
                    <a:cubicBezTo>
                      <a:pt x="18925" y="27392"/>
                      <a:pt x="24515" y="30084"/>
                      <a:pt x="25412" y="30623"/>
                    </a:cubicBezTo>
                    <a:lnTo>
                      <a:pt x="26053" y="31007"/>
                    </a:lnTo>
                    <a:lnTo>
                      <a:pt x="26387" y="30443"/>
                    </a:lnTo>
                    <a:lnTo>
                      <a:pt x="25771" y="30058"/>
                    </a:lnTo>
                    <a:cubicBezTo>
                      <a:pt x="24823" y="29469"/>
                      <a:pt x="19181" y="26751"/>
                      <a:pt x="15309" y="25981"/>
                    </a:cubicBezTo>
                    <a:lnTo>
                      <a:pt x="2309" y="24263"/>
                    </a:lnTo>
                    <a:close/>
                    <a:moveTo>
                      <a:pt x="1257" y="28007"/>
                    </a:moveTo>
                    <a:lnTo>
                      <a:pt x="1180" y="28674"/>
                    </a:lnTo>
                    <a:lnTo>
                      <a:pt x="14130" y="30392"/>
                    </a:lnTo>
                    <a:cubicBezTo>
                      <a:pt x="17745" y="31110"/>
                      <a:pt x="21207" y="32443"/>
                      <a:pt x="24361" y="34392"/>
                    </a:cubicBezTo>
                    <a:lnTo>
                      <a:pt x="24976" y="34777"/>
                    </a:lnTo>
                    <a:lnTo>
                      <a:pt x="25335" y="34187"/>
                    </a:lnTo>
                    <a:lnTo>
                      <a:pt x="24720" y="33802"/>
                    </a:lnTo>
                    <a:cubicBezTo>
                      <a:pt x="21489" y="31828"/>
                      <a:pt x="17950" y="30443"/>
                      <a:pt x="14258" y="29725"/>
                    </a:cubicBezTo>
                    <a:lnTo>
                      <a:pt x="1257" y="28007"/>
                    </a:lnTo>
                    <a:close/>
                    <a:moveTo>
                      <a:pt x="667" y="30520"/>
                    </a:moveTo>
                    <a:lnTo>
                      <a:pt x="591" y="31212"/>
                    </a:lnTo>
                    <a:lnTo>
                      <a:pt x="13566" y="32905"/>
                    </a:lnTo>
                    <a:cubicBezTo>
                      <a:pt x="17155" y="33623"/>
                      <a:pt x="20617" y="34982"/>
                      <a:pt x="23771" y="36905"/>
                    </a:cubicBezTo>
                    <a:lnTo>
                      <a:pt x="24412" y="37290"/>
                    </a:lnTo>
                    <a:lnTo>
                      <a:pt x="24746" y="36726"/>
                    </a:lnTo>
                    <a:lnTo>
                      <a:pt x="24130" y="36315"/>
                    </a:lnTo>
                    <a:cubicBezTo>
                      <a:pt x="20899" y="34341"/>
                      <a:pt x="17361" y="32956"/>
                      <a:pt x="13668" y="32238"/>
                    </a:cubicBezTo>
                    <a:lnTo>
                      <a:pt x="667" y="30520"/>
                    </a:lnTo>
                    <a:close/>
                    <a:moveTo>
                      <a:pt x="103" y="33059"/>
                    </a:moveTo>
                    <a:lnTo>
                      <a:pt x="1" y="33725"/>
                    </a:lnTo>
                    <a:lnTo>
                      <a:pt x="12950" y="35443"/>
                    </a:lnTo>
                    <a:cubicBezTo>
                      <a:pt x="16566" y="36136"/>
                      <a:pt x="20027" y="37495"/>
                      <a:pt x="23181" y="39418"/>
                    </a:cubicBezTo>
                    <a:lnTo>
                      <a:pt x="23797" y="39828"/>
                    </a:lnTo>
                    <a:lnTo>
                      <a:pt x="24156" y="39238"/>
                    </a:lnTo>
                    <a:lnTo>
                      <a:pt x="23515" y="38854"/>
                    </a:lnTo>
                    <a:cubicBezTo>
                      <a:pt x="20310" y="36879"/>
                      <a:pt x="16745" y="35495"/>
                      <a:pt x="13053" y="34777"/>
                    </a:cubicBezTo>
                    <a:lnTo>
                      <a:pt x="103" y="33059"/>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3" name="Shape 2353"/>
        <p:cNvGrpSpPr/>
        <p:nvPr/>
      </p:nvGrpSpPr>
      <p:grpSpPr>
        <a:xfrm>
          <a:off x="0" y="0"/>
          <a:ext cx="0" cy="0"/>
          <a:chOff x="0" y="0"/>
          <a:chExt cx="0" cy="0"/>
        </a:xfrm>
      </p:grpSpPr>
      <p:grpSp>
        <p:nvGrpSpPr>
          <p:cNvPr id="2354" name="Google Shape;2354;p19"/>
          <p:cNvGrpSpPr/>
          <p:nvPr/>
        </p:nvGrpSpPr>
        <p:grpSpPr>
          <a:xfrm>
            <a:off x="709525" y="2778526"/>
            <a:ext cx="7724990" cy="1817103"/>
            <a:chOff x="807627" y="1283101"/>
            <a:chExt cx="7533636" cy="2540692"/>
          </a:xfrm>
        </p:grpSpPr>
        <p:sp>
          <p:nvSpPr>
            <p:cNvPr id="2355" name="Google Shape;2355;p19"/>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19"/>
            <p:cNvSpPr/>
            <p:nvPr/>
          </p:nvSpPr>
          <p:spPr>
            <a:xfrm>
              <a:off x="807627" y="1283101"/>
              <a:ext cx="74475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57" name="Google Shape;2357;p19"/>
          <p:cNvGrpSpPr/>
          <p:nvPr/>
        </p:nvGrpSpPr>
        <p:grpSpPr>
          <a:xfrm>
            <a:off x="709625" y="1251724"/>
            <a:ext cx="7719129" cy="1326300"/>
            <a:chOff x="869238" y="1231150"/>
            <a:chExt cx="7403020" cy="1326300"/>
          </a:xfrm>
        </p:grpSpPr>
        <p:sp>
          <p:nvSpPr>
            <p:cNvPr id="2358" name="Google Shape;2358;p19"/>
            <p:cNvSpPr/>
            <p:nvPr/>
          </p:nvSpPr>
          <p:spPr>
            <a:xfrm>
              <a:off x="946258" y="1307350"/>
              <a:ext cx="7326000" cy="1250100"/>
            </a:xfrm>
            <a:prstGeom prst="roundRect">
              <a:avLst>
                <a:gd fmla="val 12399"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19"/>
            <p:cNvSpPr/>
            <p:nvPr/>
          </p:nvSpPr>
          <p:spPr>
            <a:xfrm>
              <a:off x="869238" y="1231150"/>
              <a:ext cx="7326000" cy="1250100"/>
            </a:xfrm>
            <a:prstGeom prst="roundRect">
              <a:avLst>
                <a:gd fmla="val 12399"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60" name="Google Shape;2360;p19"/>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19"/>
          <p:cNvSpPr txBox="1"/>
          <p:nvPr>
            <p:ph type="title"/>
          </p:nvPr>
        </p:nvSpPr>
        <p:spPr>
          <a:xfrm>
            <a:off x="2115000" y="583850"/>
            <a:ext cx="49140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PARTS OF SPEECH </a:t>
            </a:r>
            <a:r>
              <a:rPr lang="en">
                <a:solidFill>
                  <a:schemeClr val="accent3"/>
                </a:solidFill>
              </a:rPr>
              <a:t>ACTIVITY</a:t>
            </a:r>
            <a:endParaRPr>
              <a:solidFill>
                <a:schemeClr val="accent3"/>
              </a:solidFill>
            </a:endParaRPr>
          </a:p>
        </p:txBody>
      </p:sp>
      <p:sp>
        <p:nvSpPr>
          <p:cNvPr id="2362" name="Google Shape;2362;p19"/>
          <p:cNvSpPr txBox="1"/>
          <p:nvPr>
            <p:ph idx="4294967295" type="subTitle"/>
          </p:nvPr>
        </p:nvSpPr>
        <p:spPr>
          <a:xfrm>
            <a:off x="1102980" y="1713424"/>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NOUN</a:t>
            </a:r>
            <a:endParaRPr b="1" i="0" sz="1400" u="none" cap="none" strike="noStrike">
              <a:solidFill>
                <a:schemeClr val="lt2"/>
              </a:solidFill>
              <a:latin typeface="Josefin Sans"/>
              <a:ea typeface="Josefin Sans"/>
              <a:cs typeface="Josefin Sans"/>
              <a:sym typeface="Josefin Sans"/>
            </a:endParaRPr>
          </a:p>
        </p:txBody>
      </p:sp>
      <p:sp>
        <p:nvSpPr>
          <p:cNvPr id="2363" name="Google Shape;2363;p19"/>
          <p:cNvSpPr txBox="1"/>
          <p:nvPr>
            <p:ph idx="4294967295" type="subTitle"/>
          </p:nvPr>
        </p:nvSpPr>
        <p:spPr>
          <a:xfrm>
            <a:off x="1102980" y="2085896"/>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ADVERB</a:t>
            </a:r>
            <a:endParaRPr b="1" i="0" sz="1400" u="none" cap="none" strike="noStrike">
              <a:solidFill>
                <a:schemeClr val="lt2"/>
              </a:solidFill>
              <a:latin typeface="Josefin Sans"/>
              <a:ea typeface="Josefin Sans"/>
              <a:cs typeface="Josefin Sans"/>
              <a:sym typeface="Josefin Sans"/>
            </a:endParaRPr>
          </a:p>
        </p:txBody>
      </p:sp>
      <p:sp>
        <p:nvSpPr>
          <p:cNvPr id="2364" name="Google Shape;2364;p19"/>
          <p:cNvSpPr txBox="1"/>
          <p:nvPr>
            <p:ph idx="4294967295" type="subTitle"/>
          </p:nvPr>
        </p:nvSpPr>
        <p:spPr>
          <a:xfrm>
            <a:off x="2872255" y="1713424"/>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PRONOUN</a:t>
            </a:r>
            <a:endParaRPr b="1" i="0" sz="1400" u="none" cap="none" strike="noStrike">
              <a:solidFill>
                <a:schemeClr val="lt2"/>
              </a:solidFill>
              <a:latin typeface="Josefin Sans"/>
              <a:ea typeface="Josefin Sans"/>
              <a:cs typeface="Josefin Sans"/>
              <a:sym typeface="Josefin Sans"/>
            </a:endParaRPr>
          </a:p>
        </p:txBody>
      </p:sp>
      <p:sp>
        <p:nvSpPr>
          <p:cNvPr id="2365" name="Google Shape;2365;p19"/>
          <p:cNvSpPr txBox="1"/>
          <p:nvPr>
            <p:ph idx="4294967295" type="subTitle"/>
          </p:nvPr>
        </p:nvSpPr>
        <p:spPr>
          <a:xfrm>
            <a:off x="2872255" y="2085896"/>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CONJUNCTION</a:t>
            </a:r>
            <a:endParaRPr b="1" i="0" sz="1400" u="none" cap="none" strike="noStrike">
              <a:solidFill>
                <a:schemeClr val="lt2"/>
              </a:solidFill>
              <a:latin typeface="Josefin Sans"/>
              <a:ea typeface="Josefin Sans"/>
              <a:cs typeface="Josefin Sans"/>
              <a:sym typeface="Josefin Sans"/>
            </a:endParaRPr>
          </a:p>
        </p:txBody>
      </p:sp>
      <p:sp>
        <p:nvSpPr>
          <p:cNvPr id="2366" name="Google Shape;2366;p19"/>
          <p:cNvSpPr txBox="1"/>
          <p:nvPr>
            <p:ph idx="4294967295" type="subTitle"/>
          </p:nvPr>
        </p:nvSpPr>
        <p:spPr>
          <a:xfrm>
            <a:off x="4641547" y="1713424"/>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VERB</a:t>
            </a:r>
            <a:endParaRPr b="1" i="0" sz="1400" u="none" cap="none" strike="noStrike">
              <a:solidFill>
                <a:schemeClr val="lt2"/>
              </a:solidFill>
              <a:latin typeface="Josefin Sans"/>
              <a:ea typeface="Josefin Sans"/>
              <a:cs typeface="Josefin Sans"/>
              <a:sym typeface="Josefin Sans"/>
            </a:endParaRPr>
          </a:p>
        </p:txBody>
      </p:sp>
      <p:sp>
        <p:nvSpPr>
          <p:cNvPr id="2367" name="Google Shape;2367;p19"/>
          <p:cNvSpPr txBox="1"/>
          <p:nvPr>
            <p:ph idx="4294967295" type="subTitle"/>
          </p:nvPr>
        </p:nvSpPr>
        <p:spPr>
          <a:xfrm>
            <a:off x="4641547" y="2085896"/>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PREPOSITION</a:t>
            </a:r>
            <a:endParaRPr b="1" i="0" sz="1400" u="none" cap="none" strike="noStrike">
              <a:solidFill>
                <a:schemeClr val="lt2"/>
              </a:solidFill>
              <a:latin typeface="Josefin Sans"/>
              <a:ea typeface="Josefin Sans"/>
              <a:cs typeface="Josefin Sans"/>
              <a:sym typeface="Josefin Sans"/>
            </a:endParaRPr>
          </a:p>
        </p:txBody>
      </p:sp>
      <p:sp>
        <p:nvSpPr>
          <p:cNvPr id="2368" name="Google Shape;2368;p19"/>
          <p:cNvSpPr txBox="1"/>
          <p:nvPr>
            <p:ph idx="4294967295" type="subTitle"/>
          </p:nvPr>
        </p:nvSpPr>
        <p:spPr>
          <a:xfrm>
            <a:off x="6410837" y="1713424"/>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ADJECTIVE</a:t>
            </a:r>
            <a:endParaRPr b="1" i="0" sz="1400" u="none" cap="none" strike="noStrike">
              <a:solidFill>
                <a:schemeClr val="lt2"/>
              </a:solidFill>
              <a:latin typeface="Josefin Sans"/>
              <a:ea typeface="Josefin Sans"/>
              <a:cs typeface="Josefin Sans"/>
              <a:sym typeface="Josefin Sans"/>
            </a:endParaRPr>
          </a:p>
        </p:txBody>
      </p:sp>
      <p:sp>
        <p:nvSpPr>
          <p:cNvPr id="2369" name="Google Shape;2369;p19"/>
          <p:cNvSpPr txBox="1"/>
          <p:nvPr>
            <p:ph idx="4294967295" type="subTitle"/>
          </p:nvPr>
        </p:nvSpPr>
        <p:spPr>
          <a:xfrm>
            <a:off x="6410837" y="2085896"/>
            <a:ext cx="1630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INTERJECTION</a:t>
            </a:r>
            <a:endParaRPr b="1" i="0" sz="1400" u="none" cap="none" strike="noStrike">
              <a:solidFill>
                <a:schemeClr val="lt2"/>
              </a:solidFill>
              <a:latin typeface="Josefin Sans"/>
              <a:ea typeface="Josefin Sans"/>
              <a:cs typeface="Josefin Sans"/>
              <a:sym typeface="Josefin Sans"/>
            </a:endParaRPr>
          </a:p>
        </p:txBody>
      </p:sp>
      <p:grpSp>
        <p:nvGrpSpPr>
          <p:cNvPr id="2370" name="Google Shape;2370;p19"/>
          <p:cNvGrpSpPr/>
          <p:nvPr/>
        </p:nvGrpSpPr>
        <p:grpSpPr>
          <a:xfrm rot="3600002">
            <a:off x="7417207" y="3366133"/>
            <a:ext cx="2524907" cy="2484150"/>
            <a:chOff x="7235136" y="-718586"/>
            <a:chExt cx="3031098" cy="2982169"/>
          </a:xfrm>
        </p:grpSpPr>
        <p:grpSp>
          <p:nvGrpSpPr>
            <p:cNvPr id="2371" name="Google Shape;2371;p19"/>
            <p:cNvGrpSpPr/>
            <p:nvPr/>
          </p:nvGrpSpPr>
          <p:grpSpPr>
            <a:xfrm flipH="1" rot="-4962260">
              <a:off x="7958573" y="-653239"/>
              <a:ext cx="596905" cy="1865484"/>
              <a:chOff x="-1858600" y="2385325"/>
              <a:chExt cx="523125" cy="1635025"/>
            </a:xfrm>
          </p:grpSpPr>
          <p:sp>
            <p:nvSpPr>
              <p:cNvPr id="2372" name="Google Shape;2372;p19"/>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19"/>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19"/>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19"/>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76" name="Google Shape;2376;p19"/>
            <p:cNvGrpSpPr/>
            <p:nvPr/>
          </p:nvGrpSpPr>
          <p:grpSpPr>
            <a:xfrm flipH="1" rot="-4962260">
              <a:off x="7743302" y="-357136"/>
              <a:ext cx="1178407" cy="2061785"/>
              <a:chOff x="-1779100" y="2408800"/>
              <a:chExt cx="1032750" cy="1807075"/>
            </a:xfrm>
          </p:grpSpPr>
          <p:sp>
            <p:nvSpPr>
              <p:cNvPr id="2377" name="Google Shape;2377;p19"/>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19"/>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19"/>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19"/>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81" name="Google Shape;2381;p19"/>
            <p:cNvGrpSpPr/>
            <p:nvPr/>
          </p:nvGrpSpPr>
          <p:grpSpPr>
            <a:xfrm flipH="1" rot="-3828478">
              <a:off x="7664521" y="-324334"/>
              <a:ext cx="2244381" cy="2193664"/>
              <a:chOff x="-623748" y="407947"/>
              <a:chExt cx="2317256" cy="2264579"/>
            </a:xfrm>
          </p:grpSpPr>
          <p:grpSp>
            <p:nvGrpSpPr>
              <p:cNvPr id="2382" name="Google Shape;2382;p19"/>
              <p:cNvGrpSpPr/>
              <p:nvPr/>
            </p:nvGrpSpPr>
            <p:grpSpPr>
              <a:xfrm rot="1413719">
                <a:off x="-360763" y="695549"/>
                <a:ext cx="1791287" cy="1689375"/>
                <a:chOff x="-2055400" y="3174000"/>
                <a:chExt cx="1520600" cy="1434200"/>
              </a:xfrm>
            </p:grpSpPr>
            <p:sp>
              <p:nvSpPr>
                <p:cNvPr id="2383" name="Google Shape;2383;p19"/>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19"/>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19"/>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86" name="Google Shape;2386;p19"/>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87" name="Google Shape;2387;p19"/>
          <p:cNvSpPr txBox="1"/>
          <p:nvPr>
            <p:ph idx="4294967295" type="subTitle"/>
          </p:nvPr>
        </p:nvSpPr>
        <p:spPr>
          <a:xfrm>
            <a:off x="1908474" y="1343832"/>
            <a:ext cx="53271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Identify the underlined words with parts of speech</a:t>
            </a:r>
            <a:endParaRPr b="0" i="0" sz="1400" u="none" cap="none" strike="noStrike">
              <a:solidFill>
                <a:schemeClr val="dk1"/>
              </a:solidFill>
              <a:latin typeface="Raleway"/>
              <a:ea typeface="Raleway"/>
              <a:cs typeface="Raleway"/>
              <a:sym typeface="Raleway"/>
            </a:endParaRPr>
          </a:p>
        </p:txBody>
      </p:sp>
      <p:sp>
        <p:nvSpPr>
          <p:cNvPr id="2388" name="Google Shape;2388;p19"/>
          <p:cNvSpPr txBox="1"/>
          <p:nvPr>
            <p:ph idx="4294967295" type="subTitle"/>
          </p:nvPr>
        </p:nvSpPr>
        <p:spPr>
          <a:xfrm>
            <a:off x="948000" y="2778577"/>
            <a:ext cx="3612900" cy="16986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Jenna </a:t>
            </a:r>
            <a:r>
              <a:rPr b="0" i="0" lang="en" sz="1400" u="sng" cap="none" strike="noStrike">
                <a:solidFill>
                  <a:schemeClr val="dk1"/>
                </a:solidFill>
                <a:latin typeface="Raleway"/>
                <a:ea typeface="Raleway"/>
                <a:cs typeface="Raleway"/>
                <a:sym typeface="Raleway"/>
              </a:rPr>
              <a:t>wore</a:t>
            </a:r>
            <a:r>
              <a:rPr b="0" i="0" lang="en" sz="1400" u="none" cap="none" strike="noStrike">
                <a:solidFill>
                  <a:schemeClr val="dk1"/>
                </a:solidFill>
                <a:latin typeface="Raleway"/>
                <a:ea typeface="Raleway"/>
                <a:cs typeface="Raleway"/>
                <a:sym typeface="Raleway"/>
              </a:rPr>
              <a:t> a </a:t>
            </a:r>
            <a:r>
              <a:rPr b="0" i="0" lang="en" sz="1400" u="sng" cap="none" strike="noStrike">
                <a:solidFill>
                  <a:schemeClr val="dk1"/>
                </a:solidFill>
                <a:latin typeface="Raleway"/>
                <a:ea typeface="Raleway"/>
                <a:cs typeface="Raleway"/>
                <a:sym typeface="Raleway"/>
              </a:rPr>
              <a:t>bright</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sweater</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My </a:t>
            </a:r>
            <a:r>
              <a:rPr b="0" i="0" lang="en" sz="1400" u="sng" cap="none" strike="noStrike">
                <a:solidFill>
                  <a:schemeClr val="dk1"/>
                </a:solidFill>
                <a:latin typeface="Raleway"/>
                <a:ea typeface="Raleway"/>
                <a:cs typeface="Raleway"/>
                <a:sym typeface="Raleway"/>
              </a:rPr>
              <a:t>dad</a:t>
            </a:r>
            <a:r>
              <a:rPr b="0" i="0" lang="en" sz="1400" u="none" cap="none" strike="noStrike">
                <a:solidFill>
                  <a:schemeClr val="dk1"/>
                </a:solidFill>
                <a:latin typeface="Raleway"/>
                <a:ea typeface="Raleway"/>
                <a:cs typeface="Raleway"/>
                <a:sym typeface="Raleway"/>
              </a:rPr>
              <a:t> planted </a:t>
            </a:r>
            <a:r>
              <a:rPr b="0" i="0" lang="en" sz="1400" u="sng" cap="none" strike="noStrike">
                <a:solidFill>
                  <a:schemeClr val="dk1"/>
                </a:solidFill>
                <a:latin typeface="Raleway"/>
                <a:ea typeface="Raleway"/>
                <a:cs typeface="Raleway"/>
                <a:sym typeface="Raleway"/>
              </a:rPr>
              <a:t>yellow</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flowers</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Thank you </a:t>
            </a:r>
            <a:r>
              <a:rPr b="0" i="0" lang="en" sz="1400" u="sng" cap="none" strike="noStrike">
                <a:solidFill>
                  <a:schemeClr val="dk1"/>
                </a:solidFill>
                <a:latin typeface="Raleway"/>
                <a:ea typeface="Raleway"/>
                <a:cs typeface="Raleway"/>
                <a:sym typeface="Raleway"/>
              </a:rPr>
              <a:t>for</a:t>
            </a:r>
            <a:r>
              <a:rPr b="0" i="0" lang="en" sz="1400" u="none" cap="none" strike="noStrike">
                <a:solidFill>
                  <a:schemeClr val="dk1"/>
                </a:solidFill>
                <a:latin typeface="Raleway"/>
                <a:ea typeface="Raleway"/>
                <a:cs typeface="Raleway"/>
                <a:sym typeface="Raleway"/>
              </a:rPr>
              <a:t> coming </a:t>
            </a:r>
            <a:r>
              <a:rPr b="0" i="0" lang="en" sz="1400" u="sng" cap="none" strike="noStrike">
                <a:solidFill>
                  <a:schemeClr val="dk1"/>
                </a:solidFill>
                <a:latin typeface="Raleway"/>
                <a:ea typeface="Raleway"/>
                <a:cs typeface="Raleway"/>
                <a:sym typeface="Raleway"/>
              </a:rPr>
              <a:t>to</a:t>
            </a:r>
            <a:r>
              <a:rPr b="0" i="0" lang="en" sz="1400" u="none" cap="none" strike="noStrike">
                <a:solidFill>
                  <a:schemeClr val="dk1"/>
                </a:solidFill>
                <a:latin typeface="Raleway"/>
                <a:ea typeface="Raleway"/>
                <a:cs typeface="Raleway"/>
                <a:sym typeface="Raleway"/>
              </a:rPr>
              <a:t> see </a:t>
            </a:r>
            <a:r>
              <a:rPr b="0" i="0" lang="en" sz="1400" u="sng" cap="none" strike="noStrike">
                <a:solidFill>
                  <a:schemeClr val="dk1"/>
                </a:solidFill>
                <a:latin typeface="Raleway"/>
                <a:ea typeface="Raleway"/>
                <a:cs typeface="Raleway"/>
                <a:sym typeface="Raleway"/>
              </a:rPr>
              <a:t>me</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sng" cap="none" strike="noStrike">
                <a:solidFill>
                  <a:schemeClr val="dk1"/>
                </a:solidFill>
                <a:latin typeface="Raleway"/>
                <a:ea typeface="Raleway"/>
                <a:cs typeface="Raleway"/>
                <a:sym typeface="Raleway"/>
              </a:rPr>
              <a:t>My</a:t>
            </a:r>
            <a:r>
              <a:rPr b="0" i="0" lang="en" sz="1400" u="none" cap="none" strike="noStrike">
                <a:solidFill>
                  <a:schemeClr val="dk1"/>
                </a:solidFill>
                <a:latin typeface="Raleway"/>
                <a:ea typeface="Raleway"/>
                <a:cs typeface="Raleway"/>
                <a:sym typeface="Raleway"/>
              </a:rPr>
              <a:t> house is </a:t>
            </a:r>
            <a:r>
              <a:rPr b="0" i="0" lang="en" sz="1400" u="sng" cap="none" strike="noStrike">
                <a:solidFill>
                  <a:schemeClr val="dk1"/>
                </a:solidFill>
                <a:latin typeface="Raleway"/>
                <a:ea typeface="Raleway"/>
                <a:cs typeface="Raleway"/>
                <a:sym typeface="Raleway"/>
              </a:rPr>
              <a:t>where</a:t>
            </a:r>
            <a:r>
              <a:rPr b="0" i="0" lang="en" sz="1400" u="none" cap="none" strike="noStrike">
                <a:solidFill>
                  <a:schemeClr val="dk1"/>
                </a:solidFill>
                <a:latin typeface="Raleway"/>
                <a:ea typeface="Raleway"/>
                <a:cs typeface="Raleway"/>
                <a:sym typeface="Raleway"/>
              </a:rPr>
              <a:t> I </a:t>
            </a:r>
            <a:r>
              <a:rPr b="0" i="0" lang="en" sz="1400" u="sng" cap="none" strike="noStrike">
                <a:solidFill>
                  <a:schemeClr val="dk1"/>
                </a:solidFill>
                <a:latin typeface="Raleway"/>
                <a:ea typeface="Raleway"/>
                <a:cs typeface="Raleway"/>
                <a:sym typeface="Raleway"/>
              </a:rPr>
              <a:t>feel</a:t>
            </a:r>
            <a:r>
              <a:rPr b="0" i="0" lang="en" sz="1400" u="none" cap="none" strike="noStrike">
                <a:solidFill>
                  <a:schemeClr val="dk1"/>
                </a:solidFill>
                <a:latin typeface="Raleway"/>
                <a:ea typeface="Raleway"/>
                <a:cs typeface="Raleway"/>
                <a:sym typeface="Raleway"/>
              </a:rPr>
              <a:t> happy</a:t>
            </a:r>
            <a:endParaRPr b="0" i="0" sz="1400" u="none"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sng" cap="none" strike="noStrike">
                <a:solidFill>
                  <a:schemeClr val="dk1"/>
                </a:solidFill>
                <a:latin typeface="Raleway"/>
                <a:ea typeface="Raleway"/>
                <a:cs typeface="Raleway"/>
                <a:sym typeface="Raleway"/>
              </a:rPr>
              <a:t>Ouch</a:t>
            </a:r>
            <a:r>
              <a:rPr b="0" i="0" lang="en" sz="1400" u="none" cap="none" strike="noStrike">
                <a:solidFill>
                  <a:schemeClr val="dk1"/>
                </a:solidFill>
                <a:latin typeface="Raleway"/>
                <a:ea typeface="Raleway"/>
                <a:cs typeface="Raleway"/>
                <a:sym typeface="Raleway"/>
              </a:rPr>
              <a:t>, that </a:t>
            </a:r>
            <a:r>
              <a:rPr b="0" i="0" lang="en" sz="1400" u="sng" cap="none" strike="noStrike">
                <a:solidFill>
                  <a:schemeClr val="dk1"/>
                </a:solidFill>
                <a:latin typeface="Raleway"/>
                <a:ea typeface="Raleway"/>
                <a:cs typeface="Raleway"/>
                <a:sym typeface="Raleway"/>
              </a:rPr>
              <a:t>hurts</a:t>
            </a:r>
            <a:r>
              <a:rPr b="0" i="0" lang="en" sz="1400" u="none" cap="none" strike="noStrike">
                <a:solidFill>
                  <a:schemeClr val="dk1"/>
                </a:solidFill>
                <a:latin typeface="Raleway"/>
                <a:ea typeface="Raleway"/>
                <a:cs typeface="Raleway"/>
                <a:sym typeface="Raleway"/>
              </a:rPr>
              <a:t>! Be careful, </a:t>
            </a:r>
            <a:r>
              <a:rPr b="0" i="0" lang="en" sz="1400" u="sng" cap="none" strike="noStrike">
                <a:solidFill>
                  <a:schemeClr val="dk1"/>
                </a:solidFill>
                <a:latin typeface="Raleway"/>
                <a:ea typeface="Raleway"/>
                <a:cs typeface="Raleway"/>
                <a:sym typeface="Raleway"/>
              </a:rPr>
              <a:t>please</a:t>
            </a:r>
            <a:endParaRPr b="0" i="0" sz="1400" u="sng" cap="none" strike="noStrike">
              <a:solidFill>
                <a:schemeClr val="dk1"/>
              </a:solidFill>
              <a:latin typeface="Raleway"/>
              <a:ea typeface="Raleway"/>
              <a:cs typeface="Raleway"/>
              <a:sym typeface="Raleway"/>
            </a:endParaRPr>
          </a:p>
        </p:txBody>
      </p:sp>
      <p:sp>
        <p:nvSpPr>
          <p:cNvPr id="2389" name="Google Shape;2389;p19"/>
          <p:cNvSpPr txBox="1"/>
          <p:nvPr>
            <p:ph idx="4294967295" type="subTitle"/>
          </p:nvPr>
        </p:nvSpPr>
        <p:spPr>
          <a:xfrm>
            <a:off x="4659300" y="2778577"/>
            <a:ext cx="3612900" cy="16986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Verb   _______   _______</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_______   ________   _______</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_______   ________   _______</a:t>
            </a:r>
            <a:endParaRPr b="0" i="0" sz="1400" u="sng"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_______   ________   _______</a:t>
            </a:r>
            <a:endParaRPr b="0" i="0" sz="1400" u="none" cap="none" strike="noStrike">
              <a:solidFill>
                <a:schemeClr val="dk1"/>
              </a:solidFill>
              <a:latin typeface="Raleway"/>
              <a:ea typeface="Raleway"/>
              <a:cs typeface="Raleway"/>
              <a:sym typeface="Raleway"/>
            </a:endParaRPr>
          </a:p>
          <a:p>
            <a:pPr indent="-317500" lvl="0" marL="457200" marR="0" rtl="0" algn="l">
              <a:lnSpc>
                <a:spcPct val="150000"/>
              </a:lnSpc>
              <a:spcBef>
                <a:spcPts val="0"/>
              </a:spcBef>
              <a:spcAft>
                <a:spcPts val="0"/>
              </a:spcAft>
              <a:buClr>
                <a:schemeClr val="dk1"/>
              </a:buClr>
              <a:buSzPts val="1400"/>
              <a:buFont typeface="Raleway"/>
              <a:buAutoNum type="arabicPeriod"/>
            </a:pPr>
            <a:r>
              <a:rPr b="0" i="0" lang="en" sz="1400" u="none" cap="none" strike="noStrike">
                <a:solidFill>
                  <a:schemeClr val="dk1"/>
                </a:solidFill>
                <a:latin typeface="Raleway"/>
                <a:ea typeface="Raleway"/>
                <a:cs typeface="Raleway"/>
                <a:sym typeface="Raleway"/>
              </a:rPr>
              <a:t>_______   ________   _______</a:t>
            </a:r>
            <a:endParaRPr b="0" i="0" sz="1400" u="sng" cap="none" strike="noStrike">
              <a:solidFill>
                <a:schemeClr val="dk1"/>
              </a:solidFill>
              <a:latin typeface="Raleway"/>
              <a:ea typeface="Raleway"/>
              <a:cs typeface="Raleway"/>
              <a:sym typeface="Ralew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3" name="Shape 2393"/>
        <p:cNvGrpSpPr/>
        <p:nvPr/>
      </p:nvGrpSpPr>
      <p:grpSpPr>
        <a:xfrm>
          <a:off x="0" y="0"/>
          <a:ext cx="0" cy="0"/>
          <a:chOff x="0" y="0"/>
          <a:chExt cx="0" cy="0"/>
        </a:xfrm>
      </p:grpSpPr>
      <p:grpSp>
        <p:nvGrpSpPr>
          <p:cNvPr id="2394" name="Google Shape;2394;p20"/>
          <p:cNvGrpSpPr/>
          <p:nvPr/>
        </p:nvGrpSpPr>
        <p:grpSpPr>
          <a:xfrm>
            <a:off x="1445300" y="1042351"/>
            <a:ext cx="6253500" cy="2990359"/>
            <a:chOff x="1453903" y="1500600"/>
            <a:chExt cx="6253500" cy="2809696"/>
          </a:xfrm>
        </p:grpSpPr>
        <p:sp>
          <p:nvSpPr>
            <p:cNvPr id="2395" name="Google Shape;2395;p20"/>
            <p:cNvSpPr/>
            <p:nvPr/>
          </p:nvSpPr>
          <p:spPr>
            <a:xfrm>
              <a:off x="1530103" y="1572196"/>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20"/>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97" name="Google Shape;2397;p20"/>
          <p:cNvSpPr/>
          <p:nvPr/>
        </p:nvSpPr>
        <p:spPr>
          <a:xfrm>
            <a:off x="2422208" y="3038513"/>
            <a:ext cx="42996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20"/>
          <p:cNvSpPr txBox="1"/>
          <p:nvPr>
            <p:ph type="title"/>
          </p:nvPr>
        </p:nvSpPr>
        <p:spPr>
          <a:xfrm>
            <a:off x="2859608" y="3075263"/>
            <a:ext cx="3424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—SOMEONE FAMOUS</a:t>
            </a:r>
            <a:endParaRPr/>
          </a:p>
        </p:txBody>
      </p:sp>
      <p:sp>
        <p:nvSpPr>
          <p:cNvPr id="2399" name="Google Shape;2399;p20"/>
          <p:cNvSpPr txBox="1"/>
          <p:nvPr>
            <p:ph idx="1" type="subTitle"/>
          </p:nvPr>
        </p:nvSpPr>
        <p:spPr>
          <a:xfrm>
            <a:off x="1909950" y="1562620"/>
            <a:ext cx="5324100" cy="123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300"/>
              <a:buNone/>
            </a:pPr>
            <a:r>
              <a:rPr lang="en"/>
              <a:t>“This is a quote, words full of wisdom that someone important said and can make the reader get inspired.”</a:t>
            </a:r>
            <a:endParaRPr/>
          </a:p>
        </p:txBody>
      </p:sp>
      <p:grpSp>
        <p:nvGrpSpPr>
          <p:cNvPr id="2400" name="Google Shape;2400;p20"/>
          <p:cNvGrpSpPr/>
          <p:nvPr/>
        </p:nvGrpSpPr>
        <p:grpSpPr>
          <a:xfrm rot="-5191201">
            <a:off x="7504651" y="2829067"/>
            <a:ext cx="2027578" cy="3091810"/>
            <a:chOff x="7518282" y="2373612"/>
            <a:chExt cx="1544208" cy="2355088"/>
          </a:xfrm>
        </p:grpSpPr>
        <p:sp>
          <p:nvSpPr>
            <p:cNvPr id="2401" name="Google Shape;2401;p20"/>
            <p:cNvSpPr/>
            <p:nvPr/>
          </p:nvSpPr>
          <p:spPr>
            <a:xfrm rot="718822">
              <a:off x="7689615" y="3249120"/>
              <a:ext cx="1111866" cy="1379201"/>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20"/>
            <p:cNvSpPr/>
            <p:nvPr/>
          </p:nvSpPr>
          <p:spPr>
            <a:xfrm rot="718822">
              <a:off x="7649292" y="3211149"/>
              <a:ext cx="1111843" cy="1378947"/>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20"/>
            <p:cNvSpPr/>
            <p:nvPr/>
          </p:nvSpPr>
          <p:spPr>
            <a:xfrm rot="718822">
              <a:off x="8428587" y="3328473"/>
              <a:ext cx="409048" cy="200495"/>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20"/>
            <p:cNvSpPr/>
            <p:nvPr/>
          </p:nvSpPr>
          <p:spPr>
            <a:xfrm rot="718822">
              <a:off x="7632882" y="3365539"/>
              <a:ext cx="918528" cy="1181592"/>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20"/>
            <p:cNvSpPr/>
            <p:nvPr/>
          </p:nvSpPr>
          <p:spPr>
            <a:xfrm rot="718822">
              <a:off x="8009603" y="2528280"/>
              <a:ext cx="906430" cy="1506230"/>
            </a:xfrm>
            <a:custGeom>
              <a:rect b="b" l="l" r="r" t="t"/>
              <a:pathLst>
                <a:path extrusionOk="0" h="65239" w="39260">
                  <a:moveTo>
                    <a:pt x="31193" y="1"/>
                  </a:moveTo>
                  <a:cubicBezTo>
                    <a:pt x="29629" y="1"/>
                    <a:pt x="28036" y="370"/>
                    <a:pt x="26643" y="1056"/>
                  </a:cubicBezTo>
                  <a:cubicBezTo>
                    <a:pt x="23259" y="2722"/>
                    <a:pt x="20848" y="5825"/>
                    <a:pt x="18746" y="8953"/>
                  </a:cubicBezTo>
                  <a:lnTo>
                    <a:pt x="18746" y="8928"/>
                  </a:lnTo>
                  <a:cubicBezTo>
                    <a:pt x="13079" y="17313"/>
                    <a:pt x="9001" y="26595"/>
                    <a:pt x="6078" y="36263"/>
                  </a:cubicBezTo>
                  <a:cubicBezTo>
                    <a:pt x="5078" y="39622"/>
                    <a:pt x="4027" y="42058"/>
                    <a:pt x="2822" y="45340"/>
                  </a:cubicBezTo>
                  <a:cubicBezTo>
                    <a:pt x="214" y="52473"/>
                    <a:pt x="1430" y="62307"/>
                    <a:pt x="14" y="65213"/>
                  </a:cubicBezTo>
                  <a:lnTo>
                    <a:pt x="14" y="65213"/>
                  </a:lnTo>
                  <a:cubicBezTo>
                    <a:pt x="7580" y="49885"/>
                    <a:pt x="20598" y="32563"/>
                    <a:pt x="32080" y="19877"/>
                  </a:cubicBezTo>
                  <a:cubicBezTo>
                    <a:pt x="34310" y="17415"/>
                    <a:pt x="36644" y="14928"/>
                    <a:pt x="37952" y="11851"/>
                  </a:cubicBezTo>
                  <a:cubicBezTo>
                    <a:pt x="39234" y="8800"/>
                    <a:pt x="39259" y="4928"/>
                    <a:pt x="37054" y="2415"/>
                  </a:cubicBezTo>
                  <a:cubicBezTo>
                    <a:pt x="35606" y="755"/>
                    <a:pt x="33429" y="1"/>
                    <a:pt x="31193" y="1"/>
                  </a:cubicBezTo>
                  <a:close/>
                  <a:moveTo>
                    <a:pt x="14" y="65213"/>
                  </a:moveTo>
                  <a:lnTo>
                    <a:pt x="14" y="65213"/>
                  </a:lnTo>
                  <a:cubicBezTo>
                    <a:pt x="10" y="65221"/>
                    <a:pt x="5" y="65230"/>
                    <a:pt x="1" y="65239"/>
                  </a:cubicBezTo>
                  <a:cubicBezTo>
                    <a:pt x="5" y="65230"/>
                    <a:pt x="10" y="65221"/>
                    <a:pt x="14" y="6521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20"/>
            <p:cNvSpPr/>
            <p:nvPr/>
          </p:nvSpPr>
          <p:spPr>
            <a:xfrm rot="718822">
              <a:off x="8025575" y="2445523"/>
              <a:ext cx="854321" cy="1538669"/>
            </a:xfrm>
            <a:custGeom>
              <a:rect b="b" l="l" r="r" t="t"/>
              <a:pathLst>
                <a:path extrusionOk="0" h="66644" w="37003">
                  <a:moveTo>
                    <a:pt x="29021" y="0"/>
                  </a:moveTo>
                  <a:cubicBezTo>
                    <a:pt x="27307" y="0"/>
                    <a:pt x="25551" y="457"/>
                    <a:pt x="24053" y="1281"/>
                  </a:cubicBezTo>
                  <a:cubicBezTo>
                    <a:pt x="20745" y="3128"/>
                    <a:pt x="18489" y="6333"/>
                    <a:pt x="16514" y="9538"/>
                  </a:cubicBezTo>
                  <a:lnTo>
                    <a:pt x="16514" y="9513"/>
                  </a:lnTo>
                  <a:cubicBezTo>
                    <a:pt x="11232" y="18154"/>
                    <a:pt x="7591" y="27616"/>
                    <a:pt x="5129" y="37411"/>
                  </a:cubicBezTo>
                  <a:cubicBezTo>
                    <a:pt x="4257" y="40796"/>
                    <a:pt x="3360" y="43284"/>
                    <a:pt x="2308" y="46617"/>
                  </a:cubicBezTo>
                  <a:cubicBezTo>
                    <a:pt x="1" y="53874"/>
                    <a:pt x="1693" y="63669"/>
                    <a:pt x="411" y="66644"/>
                  </a:cubicBezTo>
                  <a:lnTo>
                    <a:pt x="411" y="66644"/>
                  </a:lnTo>
                  <a:cubicBezTo>
                    <a:pt x="7257" y="50951"/>
                    <a:pt x="19437" y="33052"/>
                    <a:pt x="30335" y="19846"/>
                  </a:cubicBezTo>
                  <a:cubicBezTo>
                    <a:pt x="32464" y="17257"/>
                    <a:pt x="34695" y="14692"/>
                    <a:pt x="35849" y="11564"/>
                  </a:cubicBezTo>
                  <a:cubicBezTo>
                    <a:pt x="37002" y="8436"/>
                    <a:pt x="36823" y="4564"/>
                    <a:pt x="34515" y="2153"/>
                  </a:cubicBezTo>
                  <a:cubicBezTo>
                    <a:pt x="33098" y="666"/>
                    <a:pt x="31091" y="0"/>
                    <a:pt x="29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20"/>
            <p:cNvSpPr/>
            <p:nvPr/>
          </p:nvSpPr>
          <p:spPr>
            <a:xfrm rot="718822">
              <a:off x="8557141" y="2511476"/>
              <a:ext cx="353037" cy="279917"/>
            </a:xfrm>
            <a:custGeom>
              <a:rect b="b" l="l" r="r" t="t"/>
              <a:pathLst>
                <a:path extrusionOk="0" h="12124" w="15291">
                  <a:moveTo>
                    <a:pt x="8935" y="0"/>
                  </a:moveTo>
                  <a:cubicBezTo>
                    <a:pt x="8915" y="0"/>
                    <a:pt x="8895" y="3"/>
                    <a:pt x="8873" y="9"/>
                  </a:cubicBezTo>
                  <a:cubicBezTo>
                    <a:pt x="8745" y="35"/>
                    <a:pt x="8642" y="265"/>
                    <a:pt x="8770" y="368"/>
                  </a:cubicBezTo>
                  <a:cubicBezTo>
                    <a:pt x="8796" y="368"/>
                    <a:pt x="8822" y="368"/>
                    <a:pt x="8847" y="394"/>
                  </a:cubicBezTo>
                  <a:cubicBezTo>
                    <a:pt x="8950" y="394"/>
                    <a:pt x="9053" y="368"/>
                    <a:pt x="9104" y="265"/>
                  </a:cubicBezTo>
                  <a:cubicBezTo>
                    <a:pt x="9172" y="153"/>
                    <a:pt x="9080" y="0"/>
                    <a:pt x="8935" y="0"/>
                  </a:cubicBezTo>
                  <a:close/>
                  <a:moveTo>
                    <a:pt x="11916" y="1183"/>
                  </a:moveTo>
                  <a:cubicBezTo>
                    <a:pt x="11893" y="1183"/>
                    <a:pt x="11871" y="1185"/>
                    <a:pt x="11848" y="1189"/>
                  </a:cubicBezTo>
                  <a:cubicBezTo>
                    <a:pt x="11565" y="1240"/>
                    <a:pt x="11360" y="1753"/>
                    <a:pt x="11642" y="1932"/>
                  </a:cubicBezTo>
                  <a:cubicBezTo>
                    <a:pt x="11694" y="1958"/>
                    <a:pt x="11745" y="1983"/>
                    <a:pt x="11796" y="2009"/>
                  </a:cubicBezTo>
                  <a:cubicBezTo>
                    <a:pt x="11822" y="2012"/>
                    <a:pt x="11848" y="2014"/>
                    <a:pt x="11873" y="2014"/>
                  </a:cubicBezTo>
                  <a:cubicBezTo>
                    <a:pt x="12051" y="2014"/>
                    <a:pt x="12219" y="1935"/>
                    <a:pt x="12309" y="1778"/>
                  </a:cubicBezTo>
                  <a:cubicBezTo>
                    <a:pt x="12452" y="1492"/>
                    <a:pt x="12218" y="1183"/>
                    <a:pt x="11916" y="1183"/>
                  </a:cubicBezTo>
                  <a:close/>
                  <a:moveTo>
                    <a:pt x="6093" y="1486"/>
                  </a:moveTo>
                  <a:cubicBezTo>
                    <a:pt x="5938" y="1486"/>
                    <a:pt x="5786" y="1562"/>
                    <a:pt x="5745" y="1727"/>
                  </a:cubicBezTo>
                  <a:cubicBezTo>
                    <a:pt x="5745" y="1778"/>
                    <a:pt x="5745" y="1804"/>
                    <a:pt x="5745" y="1855"/>
                  </a:cubicBezTo>
                  <a:cubicBezTo>
                    <a:pt x="5770" y="2035"/>
                    <a:pt x="5924" y="2189"/>
                    <a:pt x="6104" y="2214"/>
                  </a:cubicBezTo>
                  <a:cubicBezTo>
                    <a:pt x="6114" y="2215"/>
                    <a:pt x="6124" y="2216"/>
                    <a:pt x="6134" y="2216"/>
                  </a:cubicBezTo>
                  <a:cubicBezTo>
                    <a:pt x="6400" y="2216"/>
                    <a:pt x="6585" y="1897"/>
                    <a:pt x="6437" y="1650"/>
                  </a:cubicBezTo>
                  <a:cubicBezTo>
                    <a:pt x="6366" y="1543"/>
                    <a:pt x="6228" y="1486"/>
                    <a:pt x="6093" y="1486"/>
                  </a:cubicBezTo>
                  <a:close/>
                  <a:moveTo>
                    <a:pt x="9380" y="1591"/>
                  </a:moveTo>
                  <a:cubicBezTo>
                    <a:pt x="9348" y="1591"/>
                    <a:pt x="9316" y="1593"/>
                    <a:pt x="9283" y="1599"/>
                  </a:cubicBezTo>
                  <a:cubicBezTo>
                    <a:pt x="8847" y="1676"/>
                    <a:pt x="8565" y="2394"/>
                    <a:pt x="8976" y="2676"/>
                  </a:cubicBezTo>
                  <a:cubicBezTo>
                    <a:pt x="9027" y="2701"/>
                    <a:pt x="9104" y="2753"/>
                    <a:pt x="9181" y="2753"/>
                  </a:cubicBezTo>
                  <a:cubicBezTo>
                    <a:pt x="9222" y="2760"/>
                    <a:pt x="9265" y="2764"/>
                    <a:pt x="9307" y="2764"/>
                  </a:cubicBezTo>
                  <a:cubicBezTo>
                    <a:pt x="9550" y="2764"/>
                    <a:pt x="9793" y="2642"/>
                    <a:pt x="9924" y="2445"/>
                  </a:cubicBezTo>
                  <a:cubicBezTo>
                    <a:pt x="10115" y="2040"/>
                    <a:pt x="9796" y="1591"/>
                    <a:pt x="9380" y="1591"/>
                  </a:cubicBezTo>
                  <a:close/>
                  <a:moveTo>
                    <a:pt x="4129" y="3189"/>
                  </a:moveTo>
                  <a:cubicBezTo>
                    <a:pt x="4052" y="3214"/>
                    <a:pt x="4001" y="3343"/>
                    <a:pt x="4078" y="3394"/>
                  </a:cubicBezTo>
                  <a:lnTo>
                    <a:pt x="4078" y="3419"/>
                  </a:lnTo>
                  <a:lnTo>
                    <a:pt x="4104" y="3419"/>
                  </a:lnTo>
                  <a:cubicBezTo>
                    <a:pt x="4155" y="3419"/>
                    <a:pt x="4232" y="3394"/>
                    <a:pt x="4257" y="3343"/>
                  </a:cubicBezTo>
                  <a:cubicBezTo>
                    <a:pt x="4283" y="3266"/>
                    <a:pt x="4206" y="3189"/>
                    <a:pt x="4129" y="3189"/>
                  </a:cubicBezTo>
                  <a:close/>
                  <a:moveTo>
                    <a:pt x="14587" y="2354"/>
                  </a:moveTo>
                  <a:cubicBezTo>
                    <a:pt x="14547" y="2354"/>
                    <a:pt x="14505" y="2359"/>
                    <a:pt x="14463" y="2368"/>
                  </a:cubicBezTo>
                  <a:cubicBezTo>
                    <a:pt x="14027" y="2445"/>
                    <a:pt x="13745" y="3137"/>
                    <a:pt x="14155" y="3419"/>
                  </a:cubicBezTo>
                  <a:lnTo>
                    <a:pt x="14130" y="3419"/>
                  </a:lnTo>
                  <a:cubicBezTo>
                    <a:pt x="14207" y="3471"/>
                    <a:pt x="14284" y="3496"/>
                    <a:pt x="14360" y="3496"/>
                  </a:cubicBezTo>
                  <a:cubicBezTo>
                    <a:pt x="14415" y="3511"/>
                    <a:pt x="14471" y="3519"/>
                    <a:pt x="14527" y="3519"/>
                  </a:cubicBezTo>
                  <a:cubicBezTo>
                    <a:pt x="14756" y="3519"/>
                    <a:pt x="14980" y="3395"/>
                    <a:pt x="15104" y="3189"/>
                  </a:cubicBezTo>
                  <a:cubicBezTo>
                    <a:pt x="15290" y="2793"/>
                    <a:pt x="14990" y="2354"/>
                    <a:pt x="14587" y="2354"/>
                  </a:cubicBezTo>
                  <a:close/>
                  <a:moveTo>
                    <a:pt x="12388" y="3205"/>
                  </a:moveTo>
                  <a:cubicBezTo>
                    <a:pt x="12371" y="3205"/>
                    <a:pt x="12353" y="3208"/>
                    <a:pt x="12335" y="3214"/>
                  </a:cubicBezTo>
                  <a:cubicBezTo>
                    <a:pt x="12181" y="3240"/>
                    <a:pt x="12078" y="3471"/>
                    <a:pt x="12232" y="3573"/>
                  </a:cubicBezTo>
                  <a:cubicBezTo>
                    <a:pt x="12258" y="3573"/>
                    <a:pt x="12283" y="3599"/>
                    <a:pt x="12309" y="3599"/>
                  </a:cubicBezTo>
                  <a:cubicBezTo>
                    <a:pt x="12323" y="3604"/>
                    <a:pt x="12337" y="3606"/>
                    <a:pt x="12352" y="3606"/>
                  </a:cubicBezTo>
                  <a:cubicBezTo>
                    <a:pt x="12421" y="3606"/>
                    <a:pt x="12498" y="3560"/>
                    <a:pt x="12540" y="3496"/>
                  </a:cubicBezTo>
                  <a:cubicBezTo>
                    <a:pt x="12608" y="3361"/>
                    <a:pt x="12516" y="3205"/>
                    <a:pt x="12388" y="3205"/>
                  </a:cubicBezTo>
                  <a:close/>
                  <a:moveTo>
                    <a:pt x="7478" y="3842"/>
                  </a:moveTo>
                  <a:cubicBezTo>
                    <a:pt x="7323" y="3842"/>
                    <a:pt x="7170" y="3912"/>
                    <a:pt x="7129" y="4061"/>
                  </a:cubicBezTo>
                  <a:lnTo>
                    <a:pt x="7155" y="4061"/>
                  </a:lnTo>
                  <a:cubicBezTo>
                    <a:pt x="7155" y="4112"/>
                    <a:pt x="7155" y="4163"/>
                    <a:pt x="7155" y="4214"/>
                  </a:cubicBezTo>
                  <a:cubicBezTo>
                    <a:pt x="7181" y="4394"/>
                    <a:pt x="7334" y="4522"/>
                    <a:pt x="7514" y="4573"/>
                  </a:cubicBezTo>
                  <a:cubicBezTo>
                    <a:pt x="7796" y="4573"/>
                    <a:pt x="7976" y="4240"/>
                    <a:pt x="7822" y="4009"/>
                  </a:cubicBezTo>
                  <a:cubicBezTo>
                    <a:pt x="7761" y="3900"/>
                    <a:pt x="7619" y="3842"/>
                    <a:pt x="7478" y="3842"/>
                  </a:cubicBezTo>
                  <a:close/>
                  <a:moveTo>
                    <a:pt x="3853" y="5099"/>
                  </a:moveTo>
                  <a:cubicBezTo>
                    <a:pt x="3701" y="5099"/>
                    <a:pt x="3554" y="5169"/>
                    <a:pt x="3514" y="5317"/>
                  </a:cubicBezTo>
                  <a:cubicBezTo>
                    <a:pt x="3514" y="5368"/>
                    <a:pt x="3514" y="5420"/>
                    <a:pt x="3514" y="5471"/>
                  </a:cubicBezTo>
                  <a:cubicBezTo>
                    <a:pt x="3539" y="5650"/>
                    <a:pt x="3693" y="5804"/>
                    <a:pt x="3873" y="5830"/>
                  </a:cubicBezTo>
                  <a:cubicBezTo>
                    <a:pt x="4155" y="5830"/>
                    <a:pt x="4360" y="5522"/>
                    <a:pt x="4206" y="5266"/>
                  </a:cubicBezTo>
                  <a:cubicBezTo>
                    <a:pt x="4133" y="5156"/>
                    <a:pt x="3991" y="5099"/>
                    <a:pt x="3853" y="5099"/>
                  </a:cubicBezTo>
                  <a:close/>
                  <a:moveTo>
                    <a:pt x="7382" y="5816"/>
                  </a:moveTo>
                  <a:cubicBezTo>
                    <a:pt x="7341" y="5816"/>
                    <a:pt x="7300" y="5820"/>
                    <a:pt x="7258" y="5830"/>
                  </a:cubicBezTo>
                  <a:cubicBezTo>
                    <a:pt x="6822" y="5907"/>
                    <a:pt x="6540" y="6625"/>
                    <a:pt x="6924" y="6907"/>
                  </a:cubicBezTo>
                  <a:lnTo>
                    <a:pt x="6950" y="6907"/>
                  </a:lnTo>
                  <a:cubicBezTo>
                    <a:pt x="7001" y="6932"/>
                    <a:pt x="7078" y="6958"/>
                    <a:pt x="7155" y="6984"/>
                  </a:cubicBezTo>
                  <a:cubicBezTo>
                    <a:pt x="7196" y="6991"/>
                    <a:pt x="7238" y="6995"/>
                    <a:pt x="7280" y="6995"/>
                  </a:cubicBezTo>
                  <a:cubicBezTo>
                    <a:pt x="7524" y="6995"/>
                    <a:pt x="7767" y="6869"/>
                    <a:pt x="7899" y="6650"/>
                  </a:cubicBezTo>
                  <a:cubicBezTo>
                    <a:pt x="8085" y="6254"/>
                    <a:pt x="7785" y="5816"/>
                    <a:pt x="7382" y="5816"/>
                  </a:cubicBezTo>
                  <a:close/>
                  <a:moveTo>
                    <a:pt x="1704" y="7231"/>
                  </a:moveTo>
                  <a:cubicBezTo>
                    <a:pt x="1684" y="7231"/>
                    <a:pt x="1663" y="7234"/>
                    <a:pt x="1642" y="7240"/>
                  </a:cubicBezTo>
                  <a:cubicBezTo>
                    <a:pt x="1514" y="7266"/>
                    <a:pt x="1411" y="7497"/>
                    <a:pt x="1539" y="7599"/>
                  </a:cubicBezTo>
                  <a:cubicBezTo>
                    <a:pt x="1565" y="7599"/>
                    <a:pt x="1591" y="7625"/>
                    <a:pt x="1616" y="7625"/>
                  </a:cubicBezTo>
                  <a:cubicBezTo>
                    <a:pt x="1634" y="7629"/>
                    <a:pt x="1653" y="7631"/>
                    <a:pt x="1670" y="7631"/>
                  </a:cubicBezTo>
                  <a:cubicBezTo>
                    <a:pt x="1754" y="7631"/>
                    <a:pt x="1830" y="7586"/>
                    <a:pt x="1873" y="7522"/>
                  </a:cubicBezTo>
                  <a:cubicBezTo>
                    <a:pt x="1940" y="7387"/>
                    <a:pt x="1849" y="7231"/>
                    <a:pt x="1704" y="7231"/>
                  </a:cubicBezTo>
                  <a:close/>
                  <a:moveTo>
                    <a:pt x="5899" y="8599"/>
                  </a:moveTo>
                  <a:cubicBezTo>
                    <a:pt x="5822" y="8599"/>
                    <a:pt x="5770" y="8753"/>
                    <a:pt x="5847" y="8804"/>
                  </a:cubicBezTo>
                  <a:cubicBezTo>
                    <a:pt x="5847" y="8804"/>
                    <a:pt x="5873" y="8804"/>
                    <a:pt x="5873" y="8830"/>
                  </a:cubicBezTo>
                  <a:cubicBezTo>
                    <a:pt x="5924" y="8830"/>
                    <a:pt x="6001" y="8804"/>
                    <a:pt x="6027" y="8753"/>
                  </a:cubicBezTo>
                  <a:cubicBezTo>
                    <a:pt x="6052" y="8676"/>
                    <a:pt x="5975" y="8599"/>
                    <a:pt x="5899" y="8599"/>
                  </a:cubicBezTo>
                  <a:close/>
                  <a:moveTo>
                    <a:pt x="3453" y="8132"/>
                  </a:moveTo>
                  <a:cubicBezTo>
                    <a:pt x="3431" y="8132"/>
                    <a:pt x="3408" y="8134"/>
                    <a:pt x="3386" y="8138"/>
                  </a:cubicBezTo>
                  <a:cubicBezTo>
                    <a:pt x="3103" y="8189"/>
                    <a:pt x="2924" y="8651"/>
                    <a:pt x="3206" y="8830"/>
                  </a:cubicBezTo>
                  <a:cubicBezTo>
                    <a:pt x="3232" y="8856"/>
                    <a:pt x="3283" y="8856"/>
                    <a:pt x="3334" y="8881"/>
                  </a:cubicBezTo>
                  <a:cubicBezTo>
                    <a:pt x="3357" y="8885"/>
                    <a:pt x="3380" y="8886"/>
                    <a:pt x="3403" y="8886"/>
                  </a:cubicBezTo>
                  <a:cubicBezTo>
                    <a:pt x="3558" y="8886"/>
                    <a:pt x="3706" y="8810"/>
                    <a:pt x="3796" y="8676"/>
                  </a:cubicBezTo>
                  <a:cubicBezTo>
                    <a:pt x="3915" y="8415"/>
                    <a:pt x="3726" y="8132"/>
                    <a:pt x="3453" y="8132"/>
                  </a:cubicBezTo>
                  <a:close/>
                  <a:moveTo>
                    <a:pt x="7730" y="8742"/>
                  </a:moveTo>
                  <a:cubicBezTo>
                    <a:pt x="7579" y="8742"/>
                    <a:pt x="7427" y="8819"/>
                    <a:pt x="7386" y="8984"/>
                  </a:cubicBezTo>
                  <a:cubicBezTo>
                    <a:pt x="7386" y="9010"/>
                    <a:pt x="7386" y="9061"/>
                    <a:pt x="7386" y="9112"/>
                  </a:cubicBezTo>
                  <a:cubicBezTo>
                    <a:pt x="7437" y="9292"/>
                    <a:pt x="7565" y="9445"/>
                    <a:pt x="7745" y="9471"/>
                  </a:cubicBezTo>
                  <a:cubicBezTo>
                    <a:pt x="8027" y="9471"/>
                    <a:pt x="8232" y="9163"/>
                    <a:pt x="8052" y="8907"/>
                  </a:cubicBezTo>
                  <a:cubicBezTo>
                    <a:pt x="7993" y="8800"/>
                    <a:pt x="7862" y="8742"/>
                    <a:pt x="7730" y="8742"/>
                  </a:cubicBezTo>
                  <a:close/>
                  <a:moveTo>
                    <a:pt x="4824" y="10739"/>
                  </a:moveTo>
                  <a:cubicBezTo>
                    <a:pt x="4782" y="10739"/>
                    <a:pt x="4738" y="10744"/>
                    <a:pt x="4693" y="10753"/>
                  </a:cubicBezTo>
                  <a:cubicBezTo>
                    <a:pt x="4257" y="10830"/>
                    <a:pt x="4001" y="11522"/>
                    <a:pt x="4411" y="11805"/>
                  </a:cubicBezTo>
                  <a:lnTo>
                    <a:pt x="4386" y="11805"/>
                  </a:lnTo>
                  <a:cubicBezTo>
                    <a:pt x="4463" y="11856"/>
                    <a:pt x="4539" y="11881"/>
                    <a:pt x="4616" y="11907"/>
                  </a:cubicBezTo>
                  <a:cubicBezTo>
                    <a:pt x="4658" y="11915"/>
                    <a:pt x="4699" y="11918"/>
                    <a:pt x="4739" y="11918"/>
                  </a:cubicBezTo>
                  <a:cubicBezTo>
                    <a:pt x="4978" y="11918"/>
                    <a:pt x="5203" y="11793"/>
                    <a:pt x="5334" y="11574"/>
                  </a:cubicBezTo>
                  <a:cubicBezTo>
                    <a:pt x="5544" y="11178"/>
                    <a:pt x="5246" y="10739"/>
                    <a:pt x="4824" y="10739"/>
                  </a:cubicBezTo>
                  <a:close/>
                  <a:moveTo>
                    <a:pt x="816" y="10950"/>
                  </a:moveTo>
                  <a:cubicBezTo>
                    <a:pt x="784" y="10950"/>
                    <a:pt x="751" y="10953"/>
                    <a:pt x="719" y="10958"/>
                  </a:cubicBezTo>
                  <a:cubicBezTo>
                    <a:pt x="283" y="11035"/>
                    <a:pt x="1" y="11753"/>
                    <a:pt x="411" y="12035"/>
                  </a:cubicBezTo>
                  <a:cubicBezTo>
                    <a:pt x="462" y="12061"/>
                    <a:pt x="539" y="12087"/>
                    <a:pt x="616" y="12112"/>
                  </a:cubicBezTo>
                  <a:cubicBezTo>
                    <a:pt x="658" y="12120"/>
                    <a:pt x="700" y="12123"/>
                    <a:pt x="742" y="12123"/>
                  </a:cubicBezTo>
                  <a:cubicBezTo>
                    <a:pt x="986" y="12123"/>
                    <a:pt x="1229" y="12001"/>
                    <a:pt x="1360" y="11805"/>
                  </a:cubicBezTo>
                  <a:cubicBezTo>
                    <a:pt x="1550" y="11400"/>
                    <a:pt x="1232" y="10950"/>
                    <a:pt x="816" y="1095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20"/>
            <p:cNvSpPr/>
            <p:nvPr/>
          </p:nvSpPr>
          <p:spPr>
            <a:xfrm rot="718822">
              <a:off x="8018037" y="2549860"/>
              <a:ext cx="697670" cy="1395916"/>
            </a:xfrm>
            <a:custGeom>
              <a:rect b="b" l="l" r="r" t="t"/>
              <a:pathLst>
                <a:path extrusionOk="0" h="60461" w="30218">
                  <a:moveTo>
                    <a:pt x="29718" y="1"/>
                  </a:moveTo>
                  <a:cubicBezTo>
                    <a:pt x="29628" y="1"/>
                    <a:pt x="29537" y="37"/>
                    <a:pt x="29464" y="124"/>
                  </a:cubicBezTo>
                  <a:cubicBezTo>
                    <a:pt x="15053" y="18330"/>
                    <a:pt x="4052" y="40716"/>
                    <a:pt x="52" y="60025"/>
                  </a:cubicBezTo>
                  <a:cubicBezTo>
                    <a:pt x="1" y="60230"/>
                    <a:pt x="129" y="60409"/>
                    <a:pt x="334" y="60461"/>
                  </a:cubicBezTo>
                  <a:lnTo>
                    <a:pt x="411" y="60461"/>
                  </a:lnTo>
                  <a:cubicBezTo>
                    <a:pt x="565" y="60461"/>
                    <a:pt x="719" y="60333"/>
                    <a:pt x="744" y="60179"/>
                  </a:cubicBezTo>
                  <a:cubicBezTo>
                    <a:pt x="4745" y="40947"/>
                    <a:pt x="15668" y="18689"/>
                    <a:pt x="30028" y="560"/>
                  </a:cubicBezTo>
                  <a:cubicBezTo>
                    <a:pt x="30218" y="294"/>
                    <a:pt x="29972" y="1"/>
                    <a:pt x="29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2" name="Shape 2412"/>
        <p:cNvGrpSpPr/>
        <p:nvPr/>
      </p:nvGrpSpPr>
      <p:grpSpPr>
        <a:xfrm>
          <a:off x="0" y="0"/>
          <a:ext cx="0" cy="0"/>
          <a:chOff x="0" y="0"/>
          <a:chExt cx="0" cy="0"/>
        </a:xfrm>
      </p:grpSpPr>
      <p:grpSp>
        <p:nvGrpSpPr>
          <p:cNvPr id="2413" name="Google Shape;2413;p21"/>
          <p:cNvGrpSpPr/>
          <p:nvPr/>
        </p:nvGrpSpPr>
        <p:grpSpPr>
          <a:xfrm>
            <a:off x="709625" y="1251724"/>
            <a:ext cx="7719129" cy="1326300"/>
            <a:chOff x="869238" y="1231150"/>
            <a:chExt cx="7403020" cy="1326300"/>
          </a:xfrm>
        </p:grpSpPr>
        <p:sp>
          <p:nvSpPr>
            <p:cNvPr id="2414" name="Google Shape;2414;p21"/>
            <p:cNvSpPr/>
            <p:nvPr/>
          </p:nvSpPr>
          <p:spPr>
            <a:xfrm>
              <a:off x="946258" y="1307350"/>
              <a:ext cx="7326000" cy="1250100"/>
            </a:xfrm>
            <a:prstGeom prst="roundRect">
              <a:avLst>
                <a:gd fmla="val 12399"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21"/>
            <p:cNvSpPr/>
            <p:nvPr/>
          </p:nvSpPr>
          <p:spPr>
            <a:xfrm>
              <a:off x="869238" y="1231150"/>
              <a:ext cx="7326000" cy="1250100"/>
            </a:xfrm>
            <a:prstGeom prst="roundRect">
              <a:avLst>
                <a:gd fmla="val 12399"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6" name="Google Shape;2416;p21"/>
          <p:cNvGrpSpPr/>
          <p:nvPr/>
        </p:nvGrpSpPr>
        <p:grpSpPr>
          <a:xfrm>
            <a:off x="709525" y="2778526"/>
            <a:ext cx="7724990" cy="1817103"/>
            <a:chOff x="807627" y="1283101"/>
            <a:chExt cx="7533636" cy="2540692"/>
          </a:xfrm>
        </p:grpSpPr>
        <p:sp>
          <p:nvSpPr>
            <p:cNvPr id="2417" name="Google Shape;2417;p21"/>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21"/>
            <p:cNvSpPr/>
            <p:nvPr/>
          </p:nvSpPr>
          <p:spPr>
            <a:xfrm>
              <a:off x="807627" y="1283101"/>
              <a:ext cx="74475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9" name="Google Shape;2419;p21"/>
          <p:cNvSpPr txBox="1"/>
          <p:nvPr>
            <p:ph type="title"/>
          </p:nvPr>
        </p:nvSpPr>
        <p:spPr>
          <a:xfrm>
            <a:off x="2115000" y="583850"/>
            <a:ext cx="49140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PARTS OF</a:t>
            </a:r>
            <a:r>
              <a:rPr lang="en"/>
              <a:t> A SENTENCE</a:t>
            </a:r>
            <a:endParaRPr/>
          </a:p>
        </p:txBody>
      </p:sp>
      <p:sp>
        <p:nvSpPr>
          <p:cNvPr id="2420" name="Google Shape;2420;p21"/>
          <p:cNvSpPr txBox="1"/>
          <p:nvPr>
            <p:ph idx="4294967295" type="subTitle"/>
          </p:nvPr>
        </p:nvSpPr>
        <p:spPr>
          <a:xfrm>
            <a:off x="1371325" y="1482438"/>
            <a:ext cx="6401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400" u="sng" cap="none" strike="noStrike">
                <a:solidFill>
                  <a:schemeClr val="dk1"/>
                </a:solidFill>
                <a:latin typeface="Raleway"/>
                <a:ea typeface="Raleway"/>
                <a:cs typeface="Raleway"/>
                <a:sym typeface="Raleway"/>
              </a:rPr>
              <a:t>The</a:t>
            </a:r>
            <a:r>
              <a:rPr b="0" i="0" lang="en" sz="1400" u="none" cap="none" strike="noStrike">
                <a:solidFill>
                  <a:schemeClr val="dk1"/>
                </a:solidFill>
                <a:latin typeface="Raleway"/>
                <a:ea typeface="Raleway"/>
                <a:cs typeface="Raleway"/>
                <a:sym typeface="Raleway"/>
              </a:rPr>
              <a:t> old, </a:t>
            </a:r>
            <a:r>
              <a:rPr b="0" i="0" lang="en" sz="1400" u="sng" cap="none" strike="noStrike">
                <a:solidFill>
                  <a:schemeClr val="dk1"/>
                </a:solidFill>
                <a:latin typeface="Raleway"/>
                <a:ea typeface="Raleway"/>
                <a:cs typeface="Raleway"/>
                <a:sym typeface="Raleway"/>
              </a:rPr>
              <a:t>tired</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man</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was sitting</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under</a:t>
            </a:r>
            <a:r>
              <a:rPr b="0" i="0" lang="en" sz="1400" u="none" cap="none" strike="noStrike">
                <a:solidFill>
                  <a:schemeClr val="dk1"/>
                </a:solidFill>
                <a:latin typeface="Raleway"/>
                <a:ea typeface="Raleway"/>
                <a:cs typeface="Raleway"/>
                <a:sym typeface="Raleway"/>
              </a:rPr>
              <a:t> a tree </a:t>
            </a:r>
            <a:r>
              <a:rPr b="0" i="0" lang="en" sz="1400" u="sng" cap="none" strike="noStrike">
                <a:solidFill>
                  <a:schemeClr val="dk1"/>
                </a:solidFill>
                <a:latin typeface="Raleway"/>
                <a:ea typeface="Raleway"/>
                <a:cs typeface="Raleway"/>
                <a:sym typeface="Raleway"/>
              </a:rPr>
              <a:t>and</a:t>
            </a:r>
            <a:r>
              <a:rPr b="0" i="0" lang="en" sz="1400" u="none" cap="none" strike="noStrike">
                <a:solidFill>
                  <a:schemeClr val="dk1"/>
                </a:solidFill>
                <a:latin typeface="Raleway"/>
                <a:ea typeface="Raleway"/>
                <a:cs typeface="Raleway"/>
                <a:sym typeface="Raleway"/>
              </a:rPr>
              <a:t> waiting </a:t>
            </a:r>
            <a:r>
              <a:rPr b="0" i="0" lang="en" sz="1400" u="sng" cap="none" strike="noStrike">
                <a:solidFill>
                  <a:schemeClr val="dk1"/>
                </a:solidFill>
                <a:latin typeface="Raleway"/>
                <a:ea typeface="Raleway"/>
                <a:cs typeface="Raleway"/>
                <a:sym typeface="Raleway"/>
              </a:rPr>
              <a:t>for</a:t>
            </a:r>
            <a:r>
              <a:rPr b="0" i="0" lang="en" sz="1400" u="none" cap="none" strike="noStrike">
                <a:solidFill>
                  <a:schemeClr val="dk1"/>
                </a:solidFill>
                <a:latin typeface="Raleway"/>
                <a:ea typeface="Raleway"/>
                <a:cs typeface="Raleway"/>
                <a:sym typeface="Raleway"/>
              </a:rPr>
              <a:t> </a:t>
            </a:r>
            <a:r>
              <a:rPr b="0" i="0" lang="en" sz="1400" u="sng" cap="none" strike="noStrike">
                <a:solidFill>
                  <a:schemeClr val="dk1"/>
                </a:solidFill>
                <a:latin typeface="Raleway"/>
                <a:ea typeface="Raleway"/>
                <a:cs typeface="Raleway"/>
                <a:sym typeface="Raleway"/>
              </a:rPr>
              <a:t>his</a:t>
            </a:r>
            <a:r>
              <a:rPr b="0" i="0" lang="en" sz="1400" u="none" cap="none" strike="noStrike">
                <a:solidFill>
                  <a:schemeClr val="dk1"/>
                </a:solidFill>
                <a:latin typeface="Raleway"/>
                <a:ea typeface="Raleway"/>
                <a:cs typeface="Raleway"/>
                <a:sym typeface="Raleway"/>
              </a:rPr>
              <a:t> son </a:t>
            </a:r>
            <a:r>
              <a:rPr b="0" i="0" lang="en" sz="1400" u="sng" cap="none" strike="noStrike">
                <a:solidFill>
                  <a:schemeClr val="dk1"/>
                </a:solidFill>
                <a:latin typeface="Raleway"/>
                <a:ea typeface="Raleway"/>
                <a:cs typeface="Raleway"/>
                <a:sym typeface="Raleway"/>
              </a:rPr>
              <a:t>to arrive</a:t>
            </a:r>
            <a:endParaRPr b="0" i="0" sz="1400" u="sng" cap="none" strike="noStrike">
              <a:solidFill>
                <a:schemeClr val="dk1"/>
              </a:solidFill>
              <a:latin typeface="Raleway"/>
              <a:ea typeface="Raleway"/>
              <a:cs typeface="Raleway"/>
              <a:sym typeface="Raleway"/>
            </a:endParaRPr>
          </a:p>
        </p:txBody>
      </p:sp>
      <p:sp>
        <p:nvSpPr>
          <p:cNvPr id="2421" name="Google Shape;2421;p21"/>
          <p:cNvSpPr txBox="1"/>
          <p:nvPr>
            <p:ph idx="4294967295" type="subTitle"/>
          </p:nvPr>
        </p:nvSpPr>
        <p:spPr>
          <a:xfrm>
            <a:off x="1481025" y="19794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a:t>
            </a:r>
            <a:endParaRPr b="1" i="0" sz="1400" u="none" cap="none" strike="noStrike">
              <a:solidFill>
                <a:schemeClr val="lt2"/>
              </a:solidFill>
              <a:latin typeface="Josefin Sans"/>
              <a:ea typeface="Josefin Sans"/>
              <a:cs typeface="Josefin Sans"/>
              <a:sym typeface="Josefin Sans"/>
            </a:endParaRPr>
          </a:p>
        </p:txBody>
      </p:sp>
      <p:cxnSp>
        <p:nvCxnSpPr>
          <p:cNvPr id="2422" name="Google Shape;2422;p21"/>
          <p:cNvCxnSpPr/>
          <p:nvPr/>
        </p:nvCxnSpPr>
        <p:spPr>
          <a:xfrm rot="-5400000">
            <a:off x="1570575" y="1870713"/>
            <a:ext cx="216900" cy="600"/>
          </a:xfrm>
          <a:prstGeom prst="bentConnector3">
            <a:avLst>
              <a:gd fmla="val 50000" name="adj1"/>
            </a:avLst>
          </a:prstGeom>
          <a:noFill/>
          <a:ln cap="flat" cmpd="sng" w="19050">
            <a:solidFill>
              <a:schemeClr val="dk1"/>
            </a:solidFill>
            <a:prstDash val="solid"/>
            <a:round/>
            <a:headEnd len="sm" w="sm" type="none"/>
            <a:tailEnd len="sm" w="sm" type="none"/>
          </a:ln>
        </p:spPr>
      </p:cxnSp>
      <p:sp>
        <p:nvSpPr>
          <p:cNvPr id="2423" name="Google Shape;2423;p21"/>
          <p:cNvSpPr txBox="1"/>
          <p:nvPr>
            <p:ph idx="4294967295" type="subTitle"/>
          </p:nvPr>
        </p:nvSpPr>
        <p:spPr>
          <a:xfrm>
            <a:off x="2214450" y="1979463"/>
            <a:ext cx="45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AD</a:t>
            </a:r>
            <a:endParaRPr b="1" i="0" sz="1400" u="none" cap="none" strike="noStrike">
              <a:solidFill>
                <a:schemeClr val="lt2"/>
              </a:solidFill>
              <a:latin typeface="Josefin Sans"/>
              <a:ea typeface="Josefin Sans"/>
              <a:cs typeface="Josefin Sans"/>
              <a:sym typeface="Josefin Sans"/>
            </a:endParaRPr>
          </a:p>
        </p:txBody>
      </p:sp>
      <p:cxnSp>
        <p:nvCxnSpPr>
          <p:cNvPr id="2424" name="Google Shape;2424;p21"/>
          <p:cNvCxnSpPr/>
          <p:nvPr/>
        </p:nvCxnSpPr>
        <p:spPr>
          <a:xfrm rot="-5400000">
            <a:off x="2332650" y="1870713"/>
            <a:ext cx="216900" cy="600"/>
          </a:xfrm>
          <a:prstGeom prst="bentConnector3">
            <a:avLst>
              <a:gd fmla="val 50000" name="adj1"/>
            </a:avLst>
          </a:prstGeom>
          <a:noFill/>
          <a:ln cap="flat" cmpd="sng" w="19050">
            <a:solidFill>
              <a:schemeClr val="dk1"/>
            </a:solidFill>
            <a:prstDash val="solid"/>
            <a:round/>
            <a:headEnd len="sm" w="sm" type="none"/>
            <a:tailEnd len="sm" w="sm" type="none"/>
          </a:ln>
        </p:spPr>
      </p:cxnSp>
      <p:sp>
        <p:nvSpPr>
          <p:cNvPr id="2425" name="Google Shape;2425;p21"/>
          <p:cNvSpPr txBox="1"/>
          <p:nvPr>
            <p:ph idx="4294967295" type="subTitle"/>
          </p:nvPr>
        </p:nvSpPr>
        <p:spPr>
          <a:xfrm>
            <a:off x="2638575" y="19794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N</a:t>
            </a:r>
            <a:endParaRPr b="1" i="0" sz="1400" u="none" cap="none" strike="noStrike">
              <a:solidFill>
                <a:schemeClr val="lt2"/>
              </a:solidFill>
              <a:latin typeface="Josefin Sans"/>
              <a:ea typeface="Josefin Sans"/>
              <a:cs typeface="Josefin Sans"/>
              <a:sym typeface="Josefin Sans"/>
            </a:endParaRPr>
          </a:p>
        </p:txBody>
      </p:sp>
      <p:sp>
        <p:nvSpPr>
          <p:cNvPr id="2426" name="Google Shape;2426;p21"/>
          <p:cNvSpPr txBox="1"/>
          <p:nvPr>
            <p:ph idx="4294967295" type="subTitle"/>
          </p:nvPr>
        </p:nvSpPr>
        <p:spPr>
          <a:xfrm>
            <a:off x="3231150" y="19794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V</a:t>
            </a:r>
            <a:endParaRPr b="1" i="0" sz="1400" u="none" cap="none" strike="noStrike">
              <a:solidFill>
                <a:schemeClr val="lt2"/>
              </a:solidFill>
              <a:latin typeface="Josefin Sans"/>
              <a:ea typeface="Josefin Sans"/>
              <a:cs typeface="Josefin Sans"/>
              <a:sym typeface="Josefin Sans"/>
            </a:endParaRPr>
          </a:p>
        </p:txBody>
      </p:sp>
      <p:sp>
        <p:nvSpPr>
          <p:cNvPr id="2427" name="Google Shape;2427;p21"/>
          <p:cNvSpPr txBox="1"/>
          <p:nvPr>
            <p:ph idx="4294967295" type="subTitle"/>
          </p:nvPr>
        </p:nvSpPr>
        <p:spPr>
          <a:xfrm>
            <a:off x="4026488" y="1979463"/>
            <a:ext cx="45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PR</a:t>
            </a:r>
            <a:endParaRPr b="1" i="0" sz="1400" u="none" cap="none" strike="noStrike">
              <a:solidFill>
                <a:schemeClr val="lt2"/>
              </a:solidFill>
              <a:latin typeface="Josefin Sans"/>
              <a:ea typeface="Josefin Sans"/>
              <a:cs typeface="Josefin Sans"/>
              <a:sym typeface="Josefin Sans"/>
            </a:endParaRPr>
          </a:p>
        </p:txBody>
      </p:sp>
      <p:sp>
        <p:nvSpPr>
          <p:cNvPr id="2428" name="Google Shape;2428;p21"/>
          <p:cNvSpPr txBox="1"/>
          <p:nvPr>
            <p:ph idx="4294967295" type="subTitle"/>
          </p:nvPr>
        </p:nvSpPr>
        <p:spPr>
          <a:xfrm>
            <a:off x="5014612" y="19794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C</a:t>
            </a:r>
            <a:endParaRPr b="1" i="0" sz="1400" u="none" cap="none" strike="noStrike">
              <a:solidFill>
                <a:schemeClr val="lt2"/>
              </a:solidFill>
              <a:latin typeface="Josefin Sans"/>
              <a:ea typeface="Josefin Sans"/>
              <a:cs typeface="Josefin Sans"/>
              <a:sym typeface="Josefin Sans"/>
            </a:endParaRPr>
          </a:p>
        </p:txBody>
      </p:sp>
      <p:sp>
        <p:nvSpPr>
          <p:cNvPr id="2429" name="Google Shape;2429;p21"/>
          <p:cNvSpPr txBox="1"/>
          <p:nvPr>
            <p:ph idx="4294967295" type="subTitle"/>
          </p:nvPr>
        </p:nvSpPr>
        <p:spPr>
          <a:xfrm>
            <a:off x="7077500" y="19794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V</a:t>
            </a:r>
            <a:endParaRPr b="1" i="0" sz="1400" u="none" cap="none" strike="noStrike">
              <a:solidFill>
                <a:schemeClr val="lt2"/>
              </a:solidFill>
              <a:latin typeface="Josefin Sans"/>
              <a:ea typeface="Josefin Sans"/>
              <a:cs typeface="Josefin Sans"/>
              <a:sym typeface="Josefin Sans"/>
            </a:endParaRPr>
          </a:p>
        </p:txBody>
      </p:sp>
      <p:sp>
        <p:nvSpPr>
          <p:cNvPr id="2430" name="Google Shape;2430;p21"/>
          <p:cNvSpPr txBox="1"/>
          <p:nvPr>
            <p:ph idx="4294967295" type="subTitle"/>
          </p:nvPr>
        </p:nvSpPr>
        <p:spPr>
          <a:xfrm>
            <a:off x="5874000" y="1979475"/>
            <a:ext cx="523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PR</a:t>
            </a:r>
            <a:endParaRPr b="1" i="0" sz="1400" u="none" cap="none" strike="noStrike">
              <a:solidFill>
                <a:schemeClr val="lt2"/>
              </a:solidFill>
              <a:latin typeface="Josefin Sans"/>
              <a:ea typeface="Josefin Sans"/>
              <a:cs typeface="Josefin Sans"/>
              <a:sym typeface="Josefin Sans"/>
            </a:endParaRPr>
          </a:p>
        </p:txBody>
      </p:sp>
      <p:sp>
        <p:nvSpPr>
          <p:cNvPr id="2431" name="Google Shape;2431;p21"/>
          <p:cNvSpPr txBox="1"/>
          <p:nvPr>
            <p:ph idx="4294967295" type="subTitle"/>
          </p:nvPr>
        </p:nvSpPr>
        <p:spPr>
          <a:xfrm>
            <a:off x="6165525" y="1979475"/>
            <a:ext cx="5232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a:t>
            </a:r>
            <a:endParaRPr b="1" i="0" sz="1400" u="none" cap="none" strike="noStrike">
              <a:solidFill>
                <a:schemeClr val="lt2"/>
              </a:solidFill>
              <a:latin typeface="Josefin Sans"/>
              <a:ea typeface="Josefin Sans"/>
              <a:cs typeface="Josefin Sans"/>
              <a:sym typeface="Josefin Sans"/>
            </a:endParaRPr>
          </a:p>
        </p:txBody>
      </p:sp>
      <p:sp>
        <p:nvSpPr>
          <p:cNvPr id="2432" name="Google Shape;2432;p21"/>
          <p:cNvSpPr txBox="1"/>
          <p:nvPr>
            <p:ph idx="4294967295" type="subTitle"/>
          </p:nvPr>
        </p:nvSpPr>
        <p:spPr>
          <a:xfrm>
            <a:off x="919350" y="30729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a:t>
            </a:r>
            <a:endParaRPr b="1" i="0" sz="1400" u="none" cap="none" strike="noStrike">
              <a:solidFill>
                <a:schemeClr val="lt2"/>
              </a:solidFill>
              <a:latin typeface="Josefin Sans"/>
              <a:ea typeface="Josefin Sans"/>
              <a:cs typeface="Josefin Sans"/>
              <a:sym typeface="Josefin Sans"/>
            </a:endParaRPr>
          </a:p>
        </p:txBody>
      </p:sp>
      <p:sp>
        <p:nvSpPr>
          <p:cNvPr id="2433" name="Google Shape;2433;p21"/>
          <p:cNvSpPr txBox="1"/>
          <p:nvPr>
            <p:ph idx="4294967295" type="subTitle"/>
          </p:nvPr>
        </p:nvSpPr>
        <p:spPr>
          <a:xfrm>
            <a:off x="1481025" y="30729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Article</a:t>
            </a:r>
            <a:endParaRPr b="0" i="0" sz="1400" u="none" cap="none" strike="noStrike">
              <a:solidFill>
                <a:schemeClr val="dk1"/>
              </a:solidFill>
              <a:latin typeface="Raleway"/>
              <a:ea typeface="Raleway"/>
              <a:cs typeface="Raleway"/>
              <a:sym typeface="Raleway"/>
            </a:endParaRPr>
          </a:p>
        </p:txBody>
      </p:sp>
      <p:sp>
        <p:nvSpPr>
          <p:cNvPr id="2434" name="Google Shape;2434;p21"/>
          <p:cNvSpPr txBox="1"/>
          <p:nvPr>
            <p:ph idx="4294967295" type="subTitle"/>
          </p:nvPr>
        </p:nvSpPr>
        <p:spPr>
          <a:xfrm>
            <a:off x="919350" y="3516263"/>
            <a:ext cx="45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AD</a:t>
            </a:r>
            <a:endParaRPr b="1" i="0" sz="1400" u="none" cap="none" strike="noStrike">
              <a:solidFill>
                <a:schemeClr val="lt2"/>
              </a:solidFill>
              <a:latin typeface="Josefin Sans"/>
              <a:ea typeface="Josefin Sans"/>
              <a:cs typeface="Josefin Sans"/>
              <a:sym typeface="Josefin Sans"/>
            </a:endParaRPr>
          </a:p>
        </p:txBody>
      </p:sp>
      <p:sp>
        <p:nvSpPr>
          <p:cNvPr id="2435" name="Google Shape;2435;p21"/>
          <p:cNvSpPr txBox="1"/>
          <p:nvPr>
            <p:ph idx="4294967295" type="subTitle"/>
          </p:nvPr>
        </p:nvSpPr>
        <p:spPr>
          <a:xfrm>
            <a:off x="1481025" y="35162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Adjective</a:t>
            </a:r>
            <a:endParaRPr b="0" i="0" sz="1400" u="none" cap="none" strike="noStrike">
              <a:solidFill>
                <a:schemeClr val="dk1"/>
              </a:solidFill>
              <a:latin typeface="Raleway"/>
              <a:ea typeface="Raleway"/>
              <a:cs typeface="Raleway"/>
              <a:sym typeface="Raleway"/>
            </a:endParaRPr>
          </a:p>
        </p:txBody>
      </p:sp>
      <p:sp>
        <p:nvSpPr>
          <p:cNvPr id="2436" name="Google Shape;2436;p21"/>
          <p:cNvSpPr txBox="1"/>
          <p:nvPr>
            <p:ph idx="4294967295" type="subTitle"/>
          </p:nvPr>
        </p:nvSpPr>
        <p:spPr>
          <a:xfrm>
            <a:off x="919350" y="39595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N</a:t>
            </a:r>
            <a:endParaRPr b="1" i="0" sz="1400" u="none" cap="none" strike="noStrike">
              <a:solidFill>
                <a:schemeClr val="lt2"/>
              </a:solidFill>
              <a:latin typeface="Josefin Sans"/>
              <a:ea typeface="Josefin Sans"/>
              <a:cs typeface="Josefin Sans"/>
              <a:sym typeface="Josefin Sans"/>
            </a:endParaRPr>
          </a:p>
        </p:txBody>
      </p:sp>
      <p:sp>
        <p:nvSpPr>
          <p:cNvPr id="2437" name="Google Shape;2437;p21"/>
          <p:cNvSpPr txBox="1"/>
          <p:nvPr>
            <p:ph idx="4294967295" type="subTitle"/>
          </p:nvPr>
        </p:nvSpPr>
        <p:spPr>
          <a:xfrm>
            <a:off x="1481025" y="39595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Noun</a:t>
            </a:r>
            <a:endParaRPr b="0" i="0" sz="1400" u="none" cap="none" strike="noStrike">
              <a:solidFill>
                <a:schemeClr val="dk1"/>
              </a:solidFill>
              <a:latin typeface="Raleway"/>
              <a:ea typeface="Raleway"/>
              <a:cs typeface="Raleway"/>
              <a:sym typeface="Raleway"/>
            </a:endParaRPr>
          </a:p>
        </p:txBody>
      </p:sp>
      <p:sp>
        <p:nvSpPr>
          <p:cNvPr id="2438" name="Google Shape;2438;p21"/>
          <p:cNvSpPr txBox="1"/>
          <p:nvPr>
            <p:ph idx="4294967295" type="subTitle"/>
          </p:nvPr>
        </p:nvSpPr>
        <p:spPr>
          <a:xfrm>
            <a:off x="3460538" y="30729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V</a:t>
            </a:r>
            <a:endParaRPr b="1" i="0" sz="1400" u="none" cap="none" strike="noStrike">
              <a:solidFill>
                <a:schemeClr val="lt2"/>
              </a:solidFill>
              <a:latin typeface="Josefin Sans"/>
              <a:ea typeface="Josefin Sans"/>
              <a:cs typeface="Josefin Sans"/>
              <a:sym typeface="Josefin Sans"/>
            </a:endParaRPr>
          </a:p>
        </p:txBody>
      </p:sp>
      <p:sp>
        <p:nvSpPr>
          <p:cNvPr id="2439" name="Google Shape;2439;p21"/>
          <p:cNvSpPr txBox="1"/>
          <p:nvPr>
            <p:ph idx="4294967295" type="subTitle"/>
          </p:nvPr>
        </p:nvSpPr>
        <p:spPr>
          <a:xfrm>
            <a:off x="3986988" y="30729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Verb</a:t>
            </a:r>
            <a:endParaRPr b="0" i="0" sz="1400" u="none" cap="none" strike="noStrike">
              <a:solidFill>
                <a:schemeClr val="dk1"/>
              </a:solidFill>
              <a:latin typeface="Raleway"/>
              <a:ea typeface="Raleway"/>
              <a:cs typeface="Raleway"/>
              <a:sym typeface="Raleway"/>
            </a:endParaRPr>
          </a:p>
        </p:txBody>
      </p:sp>
      <p:sp>
        <p:nvSpPr>
          <p:cNvPr id="2440" name="Google Shape;2440;p21"/>
          <p:cNvSpPr txBox="1"/>
          <p:nvPr>
            <p:ph idx="4294967295" type="subTitle"/>
          </p:nvPr>
        </p:nvSpPr>
        <p:spPr>
          <a:xfrm>
            <a:off x="3425325" y="3516263"/>
            <a:ext cx="4527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PR</a:t>
            </a:r>
            <a:endParaRPr b="1" i="0" sz="1400" u="none" cap="none" strike="noStrike">
              <a:solidFill>
                <a:schemeClr val="lt2"/>
              </a:solidFill>
              <a:latin typeface="Josefin Sans"/>
              <a:ea typeface="Josefin Sans"/>
              <a:cs typeface="Josefin Sans"/>
              <a:sym typeface="Josefin Sans"/>
            </a:endParaRPr>
          </a:p>
        </p:txBody>
      </p:sp>
      <p:sp>
        <p:nvSpPr>
          <p:cNvPr id="2441" name="Google Shape;2441;p21"/>
          <p:cNvSpPr txBox="1"/>
          <p:nvPr>
            <p:ph idx="4294967295" type="subTitle"/>
          </p:nvPr>
        </p:nvSpPr>
        <p:spPr>
          <a:xfrm>
            <a:off x="3987000" y="35162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Preposition</a:t>
            </a:r>
            <a:endParaRPr b="0" i="0" sz="1400" u="none" cap="none" strike="noStrike">
              <a:solidFill>
                <a:schemeClr val="dk1"/>
              </a:solidFill>
              <a:latin typeface="Raleway"/>
              <a:ea typeface="Raleway"/>
              <a:cs typeface="Raleway"/>
              <a:sym typeface="Raleway"/>
            </a:endParaRPr>
          </a:p>
        </p:txBody>
      </p:sp>
      <p:sp>
        <p:nvSpPr>
          <p:cNvPr id="2442" name="Google Shape;2442;p21"/>
          <p:cNvSpPr txBox="1"/>
          <p:nvPr>
            <p:ph idx="4294967295" type="subTitle"/>
          </p:nvPr>
        </p:nvSpPr>
        <p:spPr>
          <a:xfrm>
            <a:off x="6001725" y="35162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C</a:t>
            </a:r>
            <a:endParaRPr b="1" i="0" sz="1400" u="none" cap="none" strike="noStrike">
              <a:solidFill>
                <a:schemeClr val="lt2"/>
              </a:solidFill>
              <a:latin typeface="Josefin Sans"/>
              <a:ea typeface="Josefin Sans"/>
              <a:cs typeface="Josefin Sans"/>
              <a:sym typeface="Josefin Sans"/>
            </a:endParaRPr>
          </a:p>
        </p:txBody>
      </p:sp>
      <p:sp>
        <p:nvSpPr>
          <p:cNvPr id="2443" name="Google Shape;2443;p21"/>
          <p:cNvSpPr txBox="1"/>
          <p:nvPr>
            <p:ph idx="4294967295" type="subTitle"/>
          </p:nvPr>
        </p:nvSpPr>
        <p:spPr>
          <a:xfrm>
            <a:off x="6492975" y="35162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Conjunction</a:t>
            </a:r>
            <a:endParaRPr b="0" i="0" sz="1400" u="none" cap="none" strike="noStrike">
              <a:solidFill>
                <a:schemeClr val="dk1"/>
              </a:solidFill>
              <a:latin typeface="Raleway"/>
              <a:ea typeface="Raleway"/>
              <a:cs typeface="Raleway"/>
              <a:sym typeface="Raleway"/>
            </a:endParaRPr>
          </a:p>
        </p:txBody>
      </p:sp>
      <p:sp>
        <p:nvSpPr>
          <p:cNvPr id="2444" name="Google Shape;2444;p21"/>
          <p:cNvSpPr txBox="1"/>
          <p:nvPr>
            <p:ph idx="4294967295" type="subTitle"/>
          </p:nvPr>
        </p:nvSpPr>
        <p:spPr>
          <a:xfrm>
            <a:off x="6001725" y="3072963"/>
            <a:ext cx="3954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400" u="none" cap="none" strike="noStrike">
                <a:solidFill>
                  <a:schemeClr val="lt2"/>
                </a:solidFill>
                <a:latin typeface="Josefin Sans"/>
                <a:ea typeface="Josefin Sans"/>
                <a:cs typeface="Josefin Sans"/>
                <a:sym typeface="Josefin Sans"/>
              </a:rPr>
              <a:t>P</a:t>
            </a:r>
            <a:endParaRPr b="1" i="0" sz="1400" u="none" cap="none" strike="noStrike">
              <a:solidFill>
                <a:schemeClr val="lt2"/>
              </a:solidFill>
              <a:latin typeface="Josefin Sans"/>
              <a:ea typeface="Josefin Sans"/>
              <a:cs typeface="Josefin Sans"/>
              <a:sym typeface="Josefin Sans"/>
            </a:endParaRPr>
          </a:p>
        </p:txBody>
      </p:sp>
      <p:sp>
        <p:nvSpPr>
          <p:cNvPr id="2445" name="Google Shape;2445;p21"/>
          <p:cNvSpPr txBox="1"/>
          <p:nvPr>
            <p:ph idx="4294967295" type="subTitle"/>
          </p:nvPr>
        </p:nvSpPr>
        <p:spPr>
          <a:xfrm>
            <a:off x="6492975" y="3072975"/>
            <a:ext cx="17088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Pronoun</a:t>
            </a:r>
            <a:endParaRPr b="0" i="0" sz="1400" u="none" cap="none" strike="noStrike">
              <a:solidFill>
                <a:schemeClr val="dk1"/>
              </a:solidFill>
              <a:latin typeface="Raleway"/>
              <a:ea typeface="Raleway"/>
              <a:cs typeface="Raleway"/>
              <a:sym typeface="Raleway"/>
            </a:endParaRPr>
          </a:p>
        </p:txBody>
      </p:sp>
      <p:cxnSp>
        <p:nvCxnSpPr>
          <p:cNvPr id="2446" name="Google Shape;2446;p21"/>
          <p:cNvCxnSpPr/>
          <p:nvPr/>
        </p:nvCxnSpPr>
        <p:spPr>
          <a:xfrm rot="-5400000">
            <a:off x="2732475" y="1866363"/>
            <a:ext cx="2082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47" name="Google Shape;2447;p21"/>
          <p:cNvCxnSpPr/>
          <p:nvPr/>
        </p:nvCxnSpPr>
        <p:spPr>
          <a:xfrm flipH="1" rot="5400000">
            <a:off x="3325500" y="1862913"/>
            <a:ext cx="203700" cy="30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48" name="Google Shape;2448;p21"/>
          <p:cNvCxnSpPr/>
          <p:nvPr/>
        </p:nvCxnSpPr>
        <p:spPr>
          <a:xfrm flipH="1" rot="5400000">
            <a:off x="4139025" y="1868913"/>
            <a:ext cx="215400" cy="27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49" name="Google Shape;2449;p21"/>
          <p:cNvCxnSpPr/>
          <p:nvPr/>
        </p:nvCxnSpPr>
        <p:spPr>
          <a:xfrm rot="-5400000">
            <a:off x="5108975" y="1866363"/>
            <a:ext cx="2082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50" name="Google Shape;2450;p21"/>
          <p:cNvCxnSpPr/>
          <p:nvPr/>
        </p:nvCxnSpPr>
        <p:spPr>
          <a:xfrm rot="-5400000">
            <a:off x="6024900" y="1866363"/>
            <a:ext cx="2082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51" name="Google Shape;2451;p21"/>
          <p:cNvCxnSpPr/>
          <p:nvPr/>
        </p:nvCxnSpPr>
        <p:spPr>
          <a:xfrm rot="-5400000">
            <a:off x="6329700" y="1866363"/>
            <a:ext cx="208200" cy="6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2452" name="Google Shape;2452;p21"/>
          <p:cNvCxnSpPr/>
          <p:nvPr/>
        </p:nvCxnSpPr>
        <p:spPr>
          <a:xfrm rot="-5400000">
            <a:off x="7171100" y="1866363"/>
            <a:ext cx="208200" cy="600"/>
          </a:xfrm>
          <a:prstGeom prst="bentConnector3">
            <a:avLst>
              <a:gd fmla="val 50000" name="adj1"/>
            </a:avLst>
          </a:prstGeom>
          <a:noFill/>
          <a:ln cap="flat" cmpd="sng" w="19050">
            <a:solidFill>
              <a:schemeClr val="dk1"/>
            </a:solidFill>
            <a:prstDash val="solid"/>
            <a:round/>
            <a:headEnd len="sm" w="sm" type="none"/>
            <a:tailEnd len="sm" w="sm" type="none"/>
          </a:ln>
        </p:spPr>
      </p:cxnSp>
      <p:grpSp>
        <p:nvGrpSpPr>
          <p:cNvPr id="2453" name="Google Shape;2453;p21"/>
          <p:cNvGrpSpPr/>
          <p:nvPr/>
        </p:nvGrpSpPr>
        <p:grpSpPr>
          <a:xfrm rot="2207578">
            <a:off x="4932122" y="4075356"/>
            <a:ext cx="1540339" cy="2251730"/>
            <a:chOff x="-2055400" y="2385325"/>
            <a:chExt cx="1520600" cy="2222875"/>
          </a:xfrm>
        </p:grpSpPr>
        <p:grpSp>
          <p:nvGrpSpPr>
            <p:cNvPr id="2454" name="Google Shape;2454;p21"/>
            <p:cNvGrpSpPr/>
            <p:nvPr/>
          </p:nvGrpSpPr>
          <p:grpSpPr>
            <a:xfrm>
              <a:off x="-1858600" y="2385325"/>
              <a:ext cx="523125" cy="1635025"/>
              <a:chOff x="-1858600" y="2385325"/>
              <a:chExt cx="523125" cy="1635025"/>
            </a:xfrm>
          </p:grpSpPr>
          <p:sp>
            <p:nvSpPr>
              <p:cNvPr id="2455" name="Google Shape;2455;p21"/>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21"/>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21"/>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21"/>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9" name="Google Shape;2459;p21"/>
            <p:cNvGrpSpPr/>
            <p:nvPr/>
          </p:nvGrpSpPr>
          <p:grpSpPr>
            <a:xfrm>
              <a:off x="-1779100" y="2408800"/>
              <a:ext cx="1032750" cy="1807075"/>
              <a:chOff x="-1779100" y="2408800"/>
              <a:chExt cx="1032750" cy="1807075"/>
            </a:xfrm>
          </p:grpSpPr>
          <p:sp>
            <p:nvSpPr>
              <p:cNvPr id="2460" name="Google Shape;2460;p21"/>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21"/>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21"/>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21"/>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4" name="Google Shape;2464;p21"/>
            <p:cNvGrpSpPr/>
            <p:nvPr/>
          </p:nvGrpSpPr>
          <p:grpSpPr>
            <a:xfrm>
              <a:off x="-2055400" y="3174000"/>
              <a:ext cx="1520600" cy="1434200"/>
              <a:chOff x="-2055400" y="3174000"/>
              <a:chExt cx="1520600" cy="1434200"/>
            </a:xfrm>
          </p:grpSpPr>
          <p:sp>
            <p:nvSpPr>
              <p:cNvPr id="2465" name="Google Shape;2465;p21"/>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21"/>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21"/>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68" name="Google Shape;2468;p21"/>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9" name="Google Shape;2469;p21"/>
          <p:cNvGrpSpPr/>
          <p:nvPr/>
        </p:nvGrpSpPr>
        <p:grpSpPr>
          <a:xfrm rot="-7200044">
            <a:off x="3511254" y="4126262"/>
            <a:ext cx="1864562" cy="1723135"/>
            <a:chOff x="-1181931" y="1435193"/>
            <a:chExt cx="1864603" cy="1723173"/>
          </a:xfrm>
        </p:grpSpPr>
        <p:sp>
          <p:nvSpPr>
            <p:cNvPr id="2470" name="Google Shape;2470;p21"/>
            <p:cNvSpPr/>
            <p:nvPr/>
          </p:nvSpPr>
          <p:spPr>
            <a:xfrm rot="7018065">
              <a:off x="-856508" y="1589854"/>
              <a:ext cx="1164422" cy="1444262"/>
            </a:xfrm>
            <a:custGeom>
              <a:rect b="b" l="l" r="r" t="t"/>
              <a:pathLst>
                <a:path extrusionOk="0" h="59737" w="48158">
                  <a:moveTo>
                    <a:pt x="39340" y="1"/>
                  </a:moveTo>
                  <a:cubicBezTo>
                    <a:pt x="38303" y="1"/>
                    <a:pt x="37263" y="153"/>
                    <a:pt x="36285" y="451"/>
                  </a:cubicBezTo>
                  <a:cubicBezTo>
                    <a:pt x="32695" y="1579"/>
                    <a:pt x="29823" y="4272"/>
                    <a:pt x="27259" y="7016"/>
                  </a:cubicBezTo>
                  <a:cubicBezTo>
                    <a:pt x="20361" y="14401"/>
                    <a:pt x="14874" y="22940"/>
                    <a:pt x="10489" y="32043"/>
                  </a:cubicBezTo>
                  <a:cubicBezTo>
                    <a:pt x="8976" y="35197"/>
                    <a:pt x="7591" y="37427"/>
                    <a:pt x="5873" y="40505"/>
                  </a:cubicBezTo>
                  <a:cubicBezTo>
                    <a:pt x="2185" y="47138"/>
                    <a:pt x="1874" y="57072"/>
                    <a:pt x="8" y="59727"/>
                  </a:cubicBezTo>
                  <a:lnTo>
                    <a:pt x="8" y="59727"/>
                  </a:lnTo>
                  <a:cubicBezTo>
                    <a:pt x="9880" y="45729"/>
                    <a:pt x="25415" y="30630"/>
                    <a:pt x="38721" y="19888"/>
                  </a:cubicBezTo>
                  <a:cubicBezTo>
                    <a:pt x="41311" y="17811"/>
                    <a:pt x="44029" y="15708"/>
                    <a:pt x="45773" y="12888"/>
                  </a:cubicBezTo>
                  <a:cubicBezTo>
                    <a:pt x="47542" y="10041"/>
                    <a:pt x="48157" y="6246"/>
                    <a:pt x="46388" y="3426"/>
                  </a:cubicBezTo>
                  <a:cubicBezTo>
                    <a:pt x="44910" y="1106"/>
                    <a:pt x="42136" y="1"/>
                    <a:pt x="39340" y="1"/>
                  </a:cubicBezTo>
                  <a:close/>
                  <a:moveTo>
                    <a:pt x="8" y="59727"/>
                  </a:moveTo>
                  <a:lnTo>
                    <a:pt x="8" y="59727"/>
                  </a:lnTo>
                  <a:cubicBezTo>
                    <a:pt x="5" y="59730"/>
                    <a:pt x="3" y="59733"/>
                    <a:pt x="1" y="59736"/>
                  </a:cubicBezTo>
                  <a:lnTo>
                    <a:pt x="1" y="59736"/>
                  </a:lnTo>
                  <a:cubicBezTo>
                    <a:pt x="3" y="59733"/>
                    <a:pt x="5" y="59730"/>
                    <a:pt x="8" y="597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21"/>
            <p:cNvSpPr/>
            <p:nvPr/>
          </p:nvSpPr>
          <p:spPr>
            <a:xfrm rot="7018065">
              <a:off x="-807037" y="1559505"/>
              <a:ext cx="1164398" cy="1443996"/>
            </a:xfrm>
            <a:custGeom>
              <a:rect b="b" l="l" r="r" t="t"/>
              <a:pathLst>
                <a:path extrusionOk="0" h="59726" w="48157">
                  <a:moveTo>
                    <a:pt x="39365" y="0"/>
                  </a:moveTo>
                  <a:cubicBezTo>
                    <a:pt x="38317" y="0"/>
                    <a:pt x="37267" y="157"/>
                    <a:pt x="36285" y="466"/>
                  </a:cubicBezTo>
                  <a:cubicBezTo>
                    <a:pt x="32695" y="1569"/>
                    <a:pt x="29823" y="4261"/>
                    <a:pt x="27258" y="7005"/>
                  </a:cubicBezTo>
                  <a:cubicBezTo>
                    <a:pt x="20361" y="14390"/>
                    <a:pt x="14873" y="22929"/>
                    <a:pt x="10488" y="32032"/>
                  </a:cubicBezTo>
                  <a:cubicBezTo>
                    <a:pt x="8975" y="35186"/>
                    <a:pt x="7591" y="37417"/>
                    <a:pt x="5873" y="40494"/>
                  </a:cubicBezTo>
                  <a:cubicBezTo>
                    <a:pt x="2180" y="47161"/>
                    <a:pt x="1872" y="57085"/>
                    <a:pt x="1" y="59726"/>
                  </a:cubicBezTo>
                  <a:lnTo>
                    <a:pt x="1" y="59726"/>
                  </a:lnTo>
                  <a:cubicBezTo>
                    <a:pt x="9873" y="45751"/>
                    <a:pt x="25412" y="30622"/>
                    <a:pt x="38721" y="19878"/>
                  </a:cubicBezTo>
                  <a:cubicBezTo>
                    <a:pt x="41310" y="17801"/>
                    <a:pt x="44029" y="15698"/>
                    <a:pt x="45772" y="12877"/>
                  </a:cubicBezTo>
                  <a:cubicBezTo>
                    <a:pt x="47542" y="10031"/>
                    <a:pt x="48157" y="6236"/>
                    <a:pt x="46362" y="3415"/>
                  </a:cubicBezTo>
                  <a:cubicBezTo>
                    <a:pt x="44909" y="1106"/>
                    <a:pt x="42145" y="0"/>
                    <a:pt x="3936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21"/>
            <p:cNvSpPr/>
            <p:nvPr/>
          </p:nvSpPr>
          <p:spPr>
            <a:xfrm rot="7018065">
              <a:off x="-77650" y="2737347"/>
              <a:ext cx="428383" cy="209953"/>
            </a:xfrm>
            <a:custGeom>
              <a:rect b="b" l="l" r="r" t="t"/>
              <a:pathLst>
                <a:path extrusionOk="0" h="8684" w="17717">
                  <a:moveTo>
                    <a:pt x="13244" y="85"/>
                  </a:moveTo>
                  <a:cubicBezTo>
                    <a:pt x="13109" y="85"/>
                    <a:pt x="12983" y="218"/>
                    <a:pt x="13050" y="351"/>
                  </a:cubicBezTo>
                  <a:cubicBezTo>
                    <a:pt x="13050" y="377"/>
                    <a:pt x="13075" y="403"/>
                    <a:pt x="13101" y="428"/>
                  </a:cubicBezTo>
                  <a:cubicBezTo>
                    <a:pt x="13139" y="454"/>
                    <a:pt x="13184" y="467"/>
                    <a:pt x="13229" y="467"/>
                  </a:cubicBezTo>
                  <a:cubicBezTo>
                    <a:pt x="13274" y="467"/>
                    <a:pt x="13319" y="454"/>
                    <a:pt x="13357" y="428"/>
                  </a:cubicBezTo>
                  <a:cubicBezTo>
                    <a:pt x="13511" y="351"/>
                    <a:pt x="13460" y="146"/>
                    <a:pt x="13306" y="95"/>
                  </a:cubicBezTo>
                  <a:cubicBezTo>
                    <a:pt x="13285" y="88"/>
                    <a:pt x="13264" y="85"/>
                    <a:pt x="13244" y="85"/>
                  </a:cubicBezTo>
                  <a:close/>
                  <a:moveTo>
                    <a:pt x="9983" y="0"/>
                  </a:moveTo>
                  <a:cubicBezTo>
                    <a:pt x="9903" y="0"/>
                    <a:pt x="9827" y="28"/>
                    <a:pt x="9767" y="95"/>
                  </a:cubicBezTo>
                  <a:cubicBezTo>
                    <a:pt x="9742" y="121"/>
                    <a:pt x="9716" y="172"/>
                    <a:pt x="9690" y="223"/>
                  </a:cubicBezTo>
                  <a:cubicBezTo>
                    <a:pt x="9639" y="403"/>
                    <a:pt x="9690" y="582"/>
                    <a:pt x="9844" y="685"/>
                  </a:cubicBezTo>
                  <a:cubicBezTo>
                    <a:pt x="9910" y="731"/>
                    <a:pt x="9982" y="752"/>
                    <a:pt x="10050" y="752"/>
                  </a:cubicBezTo>
                  <a:cubicBezTo>
                    <a:pt x="10249" y="752"/>
                    <a:pt x="10428" y="580"/>
                    <a:pt x="10408" y="351"/>
                  </a:cubicBezTo>
                  <a:cubicBezTo>
                    <a:pt x="10390" y="169"/>
                    <a:pt x="10178" y="0"/>
                    <a:pt x="9983" y="0"/>
                  </a:cubicBezTo>
                  <a:close/>
                  <a:moveTo>
                    <a:pt x="7556" y="654"/>
                  </a:moveTo>
                  <a:cubicBezTo>
                    <a:pt x="7486" y="654"/>
                    <a:pt x="7412" y="721"/>
                    <a:pt x="7434" y="787"/>
                  </a:cubicBezTo>
                  <a:lnTo>
                    <a:pt x="7434" y="813"/>
                  </a:lnTo>
                  <a:cubicBezTo>
                    <a:pt x="7460" y="839"/>
                    <a:pt x="7460" y="839"/>
                    <a:pt x="7460" y="839"/>
                  </a:cubicBezTo>
                  <a:cubicBezTo>
                    <a:pt x="7485" y="864"/>
                    <a:pt x="7517" y="877"/>
                    <a:pt x="7546" y="877"/>
                  </a:cubicBezTo>
                  <a:cubicBezTo>
                    <a:pt x="7575" y="877"/>
                    <a:pt x="7601" y="864"/>
                    <a:pt x="7613" y="839"/>
                  </a:cubicBezTo>
                  <a:cubicBezTo>
                    <a:pt x="7690" y="787"/>
                    <a:pt x="7690" y="685"/>
                    <a:pt x="7588" y="659"/>
                  </a:cubicBezTo>
                  <a:cubicBezTo>
                    <a:pt x="7578" y="656"/>
                    <a:pt x="7567" y="654"/>
                    <a:pt x="7556" y="654"/>
                  </a:cubicBezTo>
                  <a:close/>
                  <a:moveTo>
                    <a:pt x="12799" y="1638"/>
                  </a:moveTo>
                  <a:cubicBezTo>
                    <a:pt x="12396" y="1638"/>
                    <a:pt x="11973" y="2067"/>
                    <a:pt x="12178" y="2454"/>
                  </a:cubicBezTo>
                  <a:lnTo>
                    <a:pt x="12152" y="2454"/>
                  </a:lnTo>
                  <a:cubicBezTo>
                    <a:pt x="12203" y="2531"/>
                    <a:pt x="12255" y="2582"/>
                    <a:pt x="12306" y="2634"/>
                  </a:cubicBezTo>
                  <a:cubicBezTo>
                    <a:pt x="12435" y="2734"/>
                    <a:pt x="12595" y="2786"/>
                    <a:pt x="12756" y="2786"/>
                  </a:cubicBezTo>
                  <a:cubicBezTo>
                    <a:pt x="12885" y="2786"/>
                    <a:pt x="13013" y="2753"/>
                    <a:pt x="13127" y="2685"/>
                  </a:cubicBezTo>
                  <a:cubicBezTo>
                    <a:pt x="13511" y="2403"/>
                    <a:pt x="13409" y="1787"/>
                    <a:pt x="12947" y="1659"/>
                  </a:cubicBezTo>
                  <a:cubicBezTo>
                    <a:pt x="12899" y="1645"/>
                    <a:pt x="12849" y="1638"/>
                    <a:pt x="12799" y="1638"/>
                  </a:cubicBezTo>
                  <a:close/>
                  <a:moveTo>
                    <a:pt x="6278" y="2155"/>
                  </a:moveTo>
                  <a:cubicBezTo>
                    <a:pt x="6196" y="2155"/>
                    <a:pt x="6115" y="2183"/>
                    <a:pt x="6049" y="2249"/>
                  </a:cubicBezTo>
                  <a:lnTo>
                    <a:pt x="6075" y="2249"/>
                  </a:lnTo>
                  <a:cubicBezTo>
                    <a:pt x="6049" y="2275"/>
                    <a:pt x="6024" y="2326"/>
                    <a:pt x="5998" y="2377"/>
                  </a:cubicBezTo>
                  <a:cubicBezTo>
                    <a:pt x="5947" y="2557"/>
                    <a:pt x="5998" y="2736"/>
                    <a:pt x="6152" y="2839"/>
                  </a:cubicBezTo>
                  <a:cubicBezTo>
                    <a:pt x="6212" y="2886"/>
                    <a:pt x="6279" y="2906"/>
                    <a:pt x="6345" y="2906"/>
                  </a:cubicBezTo>
                  <a:cubicBezTo>
                    <a:pt x="6532" y="2906"/>
                    <a:pt x="6709" y="2740"/>
                    <a:pt x="6690" y="2531"/>
                  </a:cubicBezTo>
                  <a:cubicBezTo>
                    <a:pt x="6690" y="2330"/>
                    <a:pt x="6481" y="2155"/>
                    <a:pt x="6278" y="2155"/>
                  </a:cubicBezTo>
                  <a:close/>
                  <a:moveTo>
                    <a:pt x="15296" y="2488"/>
                  </a:moveTo>
                  <a:cubicBezTo>
                    <a:pt x="15012" y="2488"/>
                    <a:pt x="14712" y="2798"/>
                    <a:pt x="14870" y="3070"/>
                  </a:cubicBezTo>
                  <a:cubicBezTo>
                    <a:pt x="14896" y="3121"/>
                    <a:pt x="14922" y="3146"/>
                    <a:pt x="14947" y="3198"/>
                  </a:cubicBezTo>
                  <a:cubicBezTo>
                    <a:pt x="15046" y="3268"/>
                    <a:pt x="15152" y="3308"/>
                    <a:pt x="15258" y="3308"/>
                  </a:cubicBezTo>
                  <a:cubicBezTo>
                    <a:pt x="15344" y="3308"/>
                    <a:pt x="15430" y="3281"/>
                    <a:pt x="15511" y="3223"/>
                  </a:cubicBezTo>
                  <a:cubicBezTo>
                    <a:pt x="15793" y="3044"/>
                    <a:pt x="15716" y="2608"/>
                    <a:pt x="15409" y="2505"/>
                  </a:cubicBezTo>
                  <a:cubicBezTo>
                    <a:pt x="15372" y="2493"/>
                    <a:pt x="15334" y="2488"/>
                    <a:pt x="15296" y="2488"/>
                  </a:cubicBezTo>
                  <a:close/>
                  <a:moveTo>
                    <a:pt x="3455" y="3035"/>
                  </a:moveTo>
                  <a:cubicBezTo>
                    <a:pt x="3318" y="3035"/>
                    <a:pt x="3186" y="3190"/>
                    <a:pt x="3254" y="3326"/>
                  </a:cubicBezTo>
                  <a:cubicBezTo>
                    <a:pt x="3254" y="3352"/>
                    <a:pt x="3280" y="3352"/>
                    <a:pt x="3306" y="3377"/>
                  </a:cubicBezTo>
                  <a:cubicBezTo>
                    <a:pt x="3348" y="3420"/>
                    <a:pt x="3398" y="3439"/>
                    <a:pt x="3447" y="3439"/>
                  </a:cubicBezTo>
                  <a:cubicBezTo>
                    <a:pt x="3488" y="3439"/>
                    <a:pt x="3527" y="3426"/>
                    <a:pt x="3562" y="3403"/>
                  </a:cubicBezTo>
                  <a:cubicBezTo>
                    <a:pt x="3690" y="3300"/>
                    <a:pt x="3665" y="3095"/>
                    <a:pt x="3511" y="3044"/>
                  </a:cubicBezTo>
                  <a:cubicBezTo>
                    <a:pt x="3492" y="3038"/>
                    <a:pt x="3474" y="3035"/>
                    <a:pt x="3455" y="3035"/>
                  </a:cubicBezTo>
                  <a:close/>
                  <a:moveTo>
                    <a:pt x="10101" y="2744"/>
                  </a:moveTo>
                  <a:cubicBezTo>
                    <a:pt x="10028" y="2744"/>
                    <a:pt x="9956" y="2766"/>
                    <a:pt x="9894" y="2817"/>
                  </a:cubicBezTo>
                  <a:lnTo>
                    <a:pt x="9894" y="2817"/>
                  </a:lnTo>
                  <a:cubicBezTo>
                    <a:pt x="9894" y="2816"/>
                    <a:pt x="9895" y="2815"/>
                    <a:pt x="9896" y="2813"/>
                  </a:cubicBezTo>
                  <a:lnTo>
                    <a:pt x="9896" y="2813"/>
                  </a:lnTo>
                  <a:lnTo>
                    <a:pt x="9870" y="2839"/>
                  </a:lnTo>
                  <a:cubicBezTo>
                    <a:pt x="9878" y="2831"/>
                    <a:pt x="9886" y="2824"/>
                    <a:pt x="9894" y="2817"/>
                  </a:cubicBezTo>
                  <a:lnTo>
                    <a:pt x="9894" y="2817"/>
                  </a:lnTo>
                  <a:cubicBezTo>
                    <a:pt x="9869" y="2867"/>
                    <a:pt x="9844" y="2916"/>
                    <a:pt x="9819" y="2941"/>
                  </a:cubicBezTo>
                  <a:cubicBezTo>
                    <a:pt x="9767" y="3121"/>
                    <a:pt x="9819" y="3300"/>
                    <a:pt x="9973" y="3429"/>
                  </a:cubicBezTo>
                  <a:cubicBezTo>
                    <a:pt x="10030" y="3467"/>
                    <a:pt x="10094" y="3485"/>
                    <a:pt x="10158" y="3485"/>
                  </a:cubicBezTo>
                  <a:cubicBezTo>
                    <a:pt x="10348" y="3485"/>
                    <a:pt x="10530" y="3326"/>
                    <a:pt x="10511" y="3095"/>
                  </a:cubicBezTo>
                  <a:cubicBezTo>
                    <a:pt x="10511" y="2913"/>
                    <a:pt x="10304" y="2744"/>
                    <a:pt x="10101" y="2744"/>
                  </a:cubicBezTo>
                  <a:close/>
                  <a:moveTo>
                    <a:pt x="14770" y="4548"/>
                  </a:moveTo>
                  <a:cubicBezTo>
                    <a:pt x="14646" y="4548"/>
                    <a:pt x="14495" y="4700"/>
                    <a:pt x="14563" y="4813"/>
                  </a:cubicBezTo>
                  <a:cubicBezTo>
                    <a:pt x="14588" y="4839"/>
                    <a:pt x="14588" y="4865"/>
                    <a:pt x="14614" y="4890"/>
                  </a:cubicBezTo>
                  <a:cubicBezTo>
                    <a:pt x="14661" y="4922"/>
                    <a:pt x="14719" y="4944"/>
                    <a:pt x="14780" y="4944"/>
                  </a:cubicBezTo>
                  <a:cubicBezTo>
                    <a:pt x="14818" y="4944"/>
                    <a:pt x="14857" y="4935"/>
                    <a:pt x="14896" y="4916"/>
                  </a:cubicBezTo>
                  <a:cubicBezTo>
                    <a:pt x="15024" y="4813"/>
                    <a:pt x="14998" y="4608"/>
                    <a:pt x="14819" y="4557"/>
                  </a:cubicBezTo>
                  <a:cubicBezTo>
                    <a:pt x="14804" y="4551"/>
                    <a:pt x="14787" y="4548"/>
                    <a:pt x="14770" y="4548"/>
                  </a:cubicBezTo>
                  <a:close/>
                  <a:moveTo>
                    <a:pt x="4573" y="4622"/>
                  </a:moveTo>
                  <a:cubicBezTo>
                    <a:pt x="4312" y="4622"/>
                    <a:pt x="4040" y="4894"/>
                    <a:pt x="4177" y="5147"/>
                  </a:cubicBezTo>
                  <a:cubicBezTo>
                    <a:pt x="4203" y="5172"/>
                    <a:pt x="4229" y="5224"/>
                    <a:pt x="4254" y="5249"/>
                  </a:cubicBezTo>
                  <a:cubicBezTo>
                    <a:pt x="4344" y="5324"/>
                    <a:pt x="4451" y="5364"/>
                    <a:pt x="4555" y="5364"/>
                  </a:cubicBezTo>
                  <a:cubicBezTo>
                    <a:pt x="4630" y="5364"/>
                    <a:pt x="4703" y="5343"/>
                    <a:pt x="4767" y="5300"/>
                  </a:cubicBezTo>
                  <a:cubicBezTo>
                    <a:pt x="5024" y="5121"/>
                    <a:pt x="4972" y="4711"/>
                    <a:pt x="4665" y="4634"/>
                  </a:cubicBezTo>
                  <a:cubicBezTo>
                    <a:pt x="4635" y="4626"/>
                    <a:pt x="4604" y="4622"/>
                    <a:pt x="4573" y="4622"/>
                  </a:cubicBezTo>
                  <a:close/>
                  <a:moveTo>
                    <a:pt x="8987" y="4400"/>
                  </a:moveTo>
                  <a:cubicBezTo>
                    <a:pt x="8604" y="4400"/>
                    <a:pt x="8182" y="4821"/>
                    <a:pt x="8383" y="5224"/>
                  </a:cubicBezTo>
                  <a:cubicBezTo>
                    <a:pt x="8408" y="5275"/>
                    <a:pt x="8460" y="5352"/>
                    <a:pt x="8537" y="5403"/>
                  </a:cubicBezTo>
                  <a:cubicBezTo>
                    <a:pt x="8665" y="5503"/>
                    <a:pt x="8818" y="5555"/>
                    <a:pt x="8972" y="5555"/>
                  </a:cubicBezTo>
                  <a:cubicBezTo>
                    <a:pt x="9094" y="5555"/>
                    <a:pt x="9218" y="5522"/>
                    <a:pt x="9331" y="5454"/>
                  </a:cubicBezTo>
                  <a:cubicBezTo>
                    <a:pt x="9716" y="5172"/>
                    <a:pt x="9614" y="4557"/>
                    <a:pt x="9152" y="4429"/>
                  </a:cubicBezTo>
                  <a:cubicBezTo>
                    <a:pt x="9099" y="4409"/>
                    <a:pt x="9044" y="4400"/>
                    <a:pt x="8987" y="4400"/>
                  </a:cubicBezTo>
                  <a:close/>
                  <a:moveTo>
                    <a:pt x="16985" y="4741"/>
                  </a:moveTo>
                  <a:cubicBezTo>
                    <a:pt x="16596" y="4741"/>
                    <a:pt x="16152" y="5169"/>
                    <a:pt x="16358" y="5557"/>
                  </a:cubicBezTo>
                  <a:cubicBezTo>
                    <a:pt x="16409" y="5634"/>
                    <a:pt x="16460" y="5685"/>
                    <a:pt x="16511" y="5736"/>
                  </a:cubicBezTo>
                  <a:cubicBezTo>
                    <a:pt x="16640" y="5836"/>
                    <a:pt x="16793" y="5889"/>
                    <a:pt x="16947" y="5889"/>
                  </a:cubicBezTo>
                  <a:cubicBezTo>
                    <a:pt x="17069" y="5889"/>
                    <a:pt x="17193" y="5856"/>
                    <a:pt x="17306" y="5788"/>
                  </a:cubicBezTo>
                  <a:cubicBezTo>
                    <a:pt x="17717" y="5506"/>
                    <a:pt x="17614" y="4890"/>
                    <a:pt x="17127" y="4762"/>
                  </a:cubicBezTo>
                  <a:cubicBezTo>
                    <a:pt x="17081" y="4748"/>
                    <a:pt x="17034" y="4741"/>
                    <a:pt x="16985" y="4741"/>
                  </a:cubicBezTo>
                  <a:close/>
                  <a:moveTo>
                    <a:pt x="6587" y="6245"/>
                  </a:moveTo>
                  <a:cubicBezTo>
                    <a:pt x="6511" y="6245"/>
                    <a:pt x="6414" y="6334"/>
                    <a:pt x="6460" y="6403"/>
                  </a:cubicBezTo>
                  <a:cubicBezTo>
                    <a:pt x="6460" y="6429"/>
                    <a:pt x="6485" y="6429"/>
                    <a:pt x="6485" y="6454"/>
                  </a:cubicBezTo>
                  <a:cubicBezTo>
                    <a:pt x="6511" y="6467"/>
                    <a:pt x="6536" y="6474"/>
                    <a:pt x="6562" y="6474"/>
                  </a:cubicBezTo>
                  <a:cubicBezTo>
                    <a:pt x="6588" y="6474"/>
                    <a:pt x="6613" y="6467"/>
                    <a:pt x="6639" y="6454"/>
                  </a:cubicBezTo>
                  <a:cubicBezTo>
                    <a:pt x="6716" y="6403"/>
                    <a:pt x="6690" y="6275"/>
                    <a:pt x="6613" y="6249"/>
                  </a:cubicBezTo>
                  <a:cubicBezTo>
                    <a:pt x="6605" y="6246"/>
                    <a:pt x="6596" y="6245"/>
                    <a:pt x="6587" y="6245"/>
                  </a:cubicBezTo>
                  <a:close/>
                  <a:moveTo>
                    <a:pt x="813" y="5837"/>
                  </a:moveTo>
                  <a:cubicBezTo>
                    <a:pt x="428" y="5837"/>
                    <a:pt x="1" y="6278"/>
                    <a:pt x="203" y="6659"/>
                  </a:cubicBezTo>
                  <a:cubicBezTo>
                    <a:pt x="228" y="6711"/>
                    <a:pt x="280" y="6788"/>
                    <a:pt x="357" y="6839"/>
                  </a:cubicBezTo>
                  <a:cubicBezTo>
                    <a:pt x="485" y="6939"/>
                    <a:pt x="638" y="6991"/>
                    <a:pt x="792" y="6991"/>
                  </a:cubicBezTo>
                  <a:cubicBezTo>
                    <a:pt x="915" y="6991"/>
                    <a:pt x="1038" y="6958"/>
                    <a:pt x="1152" y="6890"/>
                  </a:cubicBezTo>
                  <a:cubicBezTo>
                    <a:pt x="1536" y="6608"/>
                    <a:pt x="1434" y="5993"/>
                    <a:pt x="972" y="5865"/>
                  </a:cubicBezTo>
                  <a:cubicBezTo>
                    <a:pt x="921" y="5845"/>
                    <a:pt x="868" y="5837"/>
                    <a:pt x="813" y="5837"/>
                  </a:cubicBezTo>
                  <a:close/>
                  <a:moveTo>
                    <a:pt x="8010" y="7201"/>
                  </a:moveTo>
                  <a:cubicBezTo>
                    <a:pt x="7933" y="7201"/>
                    <a:pt x="7856" y="7225"/>
                    <a:pt x="7791" y="7279"/>
                  </a:cubicBezTo>
                  <a:lnTo>
                    <a:pt x="7791" y="7279"/>
                  </a:lnTo>
                  <a:cubicBezTo>
                    <a:pt x="7792" y="7278"/>
                    <a:pt x="7792" y="7276"/>
                    <a:pt x="7793" y="7275"/>
                  </a:cubicBezTo>
                  <a:lnTo>
                    <a:pt x="7793" y="7275"/>
                  </a:lnTo>
                  <a:lnTo>
                    <a:pt x="7767" y="7301"/>
                  </a:lnTo>
                  <a:cubicBezTo>
                    <a:pt x="7775" y="7293"/>
                    <a:pt x="7783" y="7286"/>
                    <a:pt x="7791" y="7279"/>
                  </a:cubicBezTo>
                  <a:lnTo>
                    <a:pt x="7791" y="7279"/>
                  </a:lnTo>
                  <a:cubicBezTo>
                    <a:pt x="7766" y="7328"/>
                    <a:pt x="7741" y="7353"/>
                    <a:pt x="7716" y="7403"/>
                  </a:cubicBezTo>
                  <a:cubicBezTo>
                    <a:pt x="7665" y="7583"/>
                    <a:pt x="7716" y="7762"/>
                    <a:pt x="7870" y="7890"/>
                  </a:cubicBezTo>
                  <a:cubicBezTo>
                    <a:pt x="7928" y="7929"/>
                    <a:pt x="7992" y="7946"/>
                    <a:pt x="8055" y="7946"/>
                  </a:cubicBezTo>
                  <a:cubicBezTo>
                    <a:pt x="8245" y="7946"/>
                    <a:pt x="8428" y="7788"/>
                    <a:pt x="8408" y="7557"/>
                  </a:cubicBezTo>
                  <a:cubicBezTo>
                    <a:pt x="8408" y="7360"/>
                    <a:pt x="8209" y="7201"/>
                    <a:pt x="8010" y="7201"/>
                  </a:cubicBezTo>
                  <a:close/>
                  <a:moveTo>
                    <a:pt x="4446" y="7536"/>
                  </a:moveTo>
                  <a:cubicBezTo>
                    <a:pt x="4057" y="7536"/>
                    <a:pt x="3613" y="7964"/>
                    <a:pt x="3818" y="8352"/>
                  </a:cubicBezTo>
                  <a:cubicBezTo>
                    <a:pt x="3844" y="8429"/>
                    <a:pt x="3895" y="8480"/>
                    <a:pt x="3972" y="8531"/>
                  </a:cubicBezTo>
                  <a:cubicBezTo>
                    <a:pt x="4087" y="8631"/>
                    <a:pt x="4241" y="8684"/>
                    <a:pt x="4399" y="8684"/>
                  </a:cubicBezTo>
                  <a:cubicBezTo>
                    <a:pt x="4525" y="8684"/>
                    <a:pt x="4654" y="8651"/>
                    <a:pt x="4767" y="8583"/>
                  </a:cubicBezTo>
                  <a:cubicBezTo>
                    <a:pt x="5152" y="8301"/>
                    <a:pt x="5049" y="7685"/>
                    <a:pt x="4588" y="7557"/>
                  </a:cubicBezTo>
                  <a:cubicBezTo>
                    <a:pt x="4542" y="7543"/>
                    <a:pt x="4495" y="7536"/>
                    <a:pt x="4446" y="75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21"/>
            <p:cNvSpPr/>
            <p:nvPr/>
          </p:nvSpPr>
          <p:spPr>
            <a:xfrm rot="7018065">
              <a:off x="-731525" y="1533356"/>
              <a:ext cx="961945" cy="1237331"/>
            </a:xfrm>
            <a:custGeom>
              <a:rect b="b" l="l" r="r" t="t"/>
              <a:pathLst>
                <a:path extrusionOk="0" h="51178" w="39784">
                  <a:moveTo>
                    <a:pt x="39268" y="0"/>
                  </a:moveTo>
                  <a:cubicBezTo>
                    <a:pt x="39198" y="0"/>
                    <a:pt x="39125" y="22"/>
                    <a:pt x="39054" y="72"/>
                  </a:cubicBezTo>
                  <a:cubicBezTo>
                    <a:pt x="26772" y="10380"/>
                    <a:pt x="10053" y="27535"/>
                    <a:pt x="104" y="50665"/>
                  </a:cubicBezTo>
                  <a:cubicBezTo>
                    <a:pt x="1" y="50895"/>
                    <a:pt x="180" y="51152"/>
                    <a:pt x="437" y="51177"/>
                  </a:cubicBezTo>
                  <a:cubicBezTo>
                    <a:pt x="565" y="51177"/>
                    <a:pt x="668" y="51075"/>
                    <a:pt x="719" y="50972"/>
                  </a:cubicBezTo>
                  <a:cubicBezTo>
                    <a:pt x="10668" y="27945"/>
                    <a:pt x="27310" y="10868"/>
                    <a:pt x="39516" y="611"/>
                  </a:cubicBezTo>
                  <a:cubicBezTo>
                    <a:pt x="39784" y="363"/>
                    <a:pt x="39555" y="0"/>
                    <a:pt x="39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7" name="Shape 2477"/>
        <p:cNvGrpSpPr/>
        <p:nvPr/>
      </p:nvGrpSpPr>
      <p:grpSpPr>
        <a:xfrm>
          <a:off x="0" y="0"/>
          <a:ext cx="0" cy="0"/>
          <a:chOff x="0" y="0"/>
          <a:chExt cx="0" cy="0"/>
        </a:xfrm>
      </p:grpSpPr>
      <p:grpSp>
        <p:nvGrpSpPr>
          <p:cNvPr id="2478" name="Google Shape;2478;p22"/>
          <p:cNvGrpSpPr/>
          <p:nvPr/>
        </p:nvGrpSpPr>
        <p:grpSpPr>
          <a:xfrm>
            <a:off x="709626" y="1206116"/>
            <a:ext cx="3687780" cy="2731278"/>
            <a:chOff x="1453903" y="1500600"/>
            <a:chExt cx="6329867" cy="2814300"/>
          </a:xfrm>
        </p:grpSpPr>
        <p:sp>
          <p:nvSpPr>
            <p:cNvPr id="2479" name="Google Shape;2479;p22"/>
            <p:cNvSpPr/>
            <p:nvPr/>
          </p:nvSpPr>
          <p:spPr>
            <a:xfrm>
              <a:off x="1606470"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22"/>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81" name="Google Shape;2481;p22"/>
          <p:cNvSpPr txBox="1"/>
          <p:nvPr>
            <p:ph type="title"/>
          </p:nvPr>
        </p:nvSpPr>
        <p:spPr>
          <a:xfrm>
            <a:off x="1132400" y="1505950"/>
            <a:ext cx="2842200" cy="9699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500"/>
              <a:buNone/>
            </a:pPr>
            <a:r>
              <a:rPr lang="en"/>
              <a:t>DESKTOP </a:t>
            </a:r>
            <a:r>
              <a:rPr lang="en">
                <a:solidFill>
                  <a:schemeClr val="accent3"/>
                </a:solidFill>
              </a:rPr>
              <a:t>SOFTWARE</a:t>
            </a:r>
            <a:endParaRPr>
              <a:solidFill>
                <a:schemeClr val="accent3"/>
              </a:solidFill>
            </a:endParaRPr>
          </a:p>
        </p:txBody>
      </p:sp>
      <p:sp>
        <p:nvSpPr>
          <p:cNvPr id="2482" name="Google Shape;2482;p22"/>
          <p:cNvSpPr txBox="1"/>
          <p:nvPr>
            <p:ph idx="1" type="subTitle"/>
          </p:nvPr>
        </p:nvSpPr>
        <p:spPr>
          <a:xfrm>
            <a:off x="1132400" y="2499950"/>
            <a:ext cx="2842200" cy="1137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800"/>
              <a:buNone/>
            </a:pPr>
            <a:r>
              <a:rPr lang="en"/>
              <a:t>You can replace the image on the screen with your own work. Just right-click on it and select “Replace image”</a:t>
            </a:r>
            <a:endParaRPr/>
          </a:p>
        </p:txBody>
      </p:sp>
      <p:grpSp>
        <p:nvGrpSpPr>
          <p:cNvPr id="2483" name="Google Shape;2483;p22"/>
          <p:cNvGrpSpPr/>
          <p:nvPr/>
        </p:nvGrpSpPr>
        <p:grpSpPr>
          <a:xfrm>
            <a:off x="4865941" y="1206110"/>
            <a:ext cx="3569813" cy="2731349"/>
            <a:chOff x="747353" y="1447364"/>
            <a:chExt cx="3966900" cy="3035170"/>
          </a:xfrm>
        </p:grpSpPr>
        <p:sp>
          <p:nvSpPr>
            <p:cNvPr id="2484" name="Google Shape;2484;p22"/>
            <p:cNvSpPr/>
            <p:nvPr/>
          </p:nvSpPr>
          <p:spPr>
            <a:xfrm>
              <a:off x="747353" y="1447364"/>
              <a:ext cx="3966900" cy="2488800"/>
            </a:xfrm>
            <a:prstGeom prst="roundRect">
              <a:avLst>
                <a:gd fmla="val 3282"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22"/>
            <p:cNvSpPr/>
            <p:nvPr/>
          </p:nvSpPr>
          <p:spPr>
            <a:xfrm>
              <a:off x="858158" y="1548119"/>
              <a:ext cx="3748500" cy="2285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22"/>
            <p:cNvSpPr/>
            <p:nvPr/>
          </p:nvSpPr>
          <p:spPr>
            <a:xfrm>
              <a:off x="2042408" y="39638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87" name="Google Shape;2487;p22"/>
            <p:cNvCxnSpPr/>
            <p:nvPr/>
          </p:nvCxnSpPr>
          <p:spPr>
            <a:xfrm>
              <a:off x="2057250" y="4433452"/>
              <a:ext cx="1353300" cy="0"/>
            </a:xfrm>
            <a:prstGeom prst="straightConnector1">
              <a:avLst/>
            </a:prstGeom>
            <a:noFill/>
            <a:ln cap="flat" cmpd="sng" w="19050">
              <a:solidFill>
                <a:srgbClr val="2179AC"/>
              </a:solidFill>
              <a:prstDash val="solid"/>
              <a:round/>
              <a:headEnd len="sm" w="sm" type="none"/>
              <a:tailEnd len="sm" w="sm" type="none"/>
            </a:ln>
          </p:spPr>
        </p:cxnSp>
      </p:grpSp>
      <p:pic>
        <p:nvPicPr>
          <p:cNvPr id="2488" name="Google Shape;2488;p22"/>
          <p:cNvPicPr preferRelativeResize="0"/>
          <p:nvPr/>
        </p:nvPicPr>
        <p:blipFill rotWithShape="1">
          <a:blip r:embed="rId3">
            <a:alphaModFix/>
          </a:blip>
          <a:srcRect b="0" l="3651" r="3643" t="0"/>
          <a:stretch/>
        </p:blipFill>
        <p:spPr>
          <a:xfrm>
            <a:off x="4973392" y="1305320"/>
            <a:ext cx="3354677" cy="2035593"/>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2" name="Shape 2492"/>
        <p:cNvGrpSpPr/>
        <p:nvPr/>
      </p:nvGrpSpPr>
      <p:grpSpPr>
        <a:xfrm>
          <a:off x="0" y="0"/>
          <a:ext cx="0" cy="0"/>
          <a:chOff x="0" y="0"/>
          <a:chExt cx="0" cy="0"/>
        </a:xfrm>
      </p:grpSpPr>
      <p:grpSp>
        <p:nvGrpSpPr>
          <p:cNvPr id="2493" name="Google Shape;2493;p23"/>
          <p:cNvGrpSpPr/>
          <p:nvPr/>
        </p:nvGrpSpPr>
        <p:grpSpPr>
          <a:xfrm>
            <a:off x="4703458" y="1206102"/>
            <a:ext cx="3730823" cy="2731278"/>
            <a:chOff x="1453903" y="1500600"/>
            <a:chExt cx="6329867" cy="2814300"/>
          </a:xfrm>
        </p:grpSpPr>
        <p:sp>
          <p:nvSpPr>
            <p:cNvPr id="2494" name="Google Shape;2494;p23"/>
            <p:cNvSpPr/>
            <p:nvPr/>
          </p:nvSpPr>
          <p:spPr>
            <a:xfrm>
              <a:off x="1606470"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23"/>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96" name="Google Shape;2496;p23"/>
          <p:cNvSpPr txBox="1"/>
          <p:nvPr>
            <p:ph type="title"/>
          </p:nvPr>
        </p:nvSpPr>
        <p:spPr>
          <a:xfrm>
            <a:off x="5901125" y="1492699"/>
            <a:ext cx="2067300" cy="10374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500"/>
              <a:buNone/>
            </a:pPr>
            <a:r>
              <a:rPr lang="en">
                <a:solidFill>
                  <a:schemeClr val="accent3"/>
                </a:solidFill>
              </a:rPr>
              <a:t>TABLET </a:t>
            </a:r>
            <a:r>
              <a:rPr lang="en"/>
              <a:t>APP</a:t>
            </a:r>
            <a:endParaRPr/>
          </a:p>
        </p:txBody>
      </p:sp>
      <p:sp>
        <p:nvSpPr>
          <p:cNvPr id="2497" name="Google Shape;2497;p23"/>
          <p:cNvSpPr txBox="1"/>
          <p:nvPr>
            <p:ph idx="1" type="subTitle"/>
          </p:nvPr>
        </p:nvSpPr>
        <p:spPr>
          <a:xfrm>
            <a:off x="5126273" y="2513188"/>
            <a:ext cx="2842200" cy="1137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800"/>
              <a:buNone/>
            </a:pPr>
            <a:r>
              <a:rPr lang="en"/>
              <a:t>You can replace the image on the screen with your own work. Just right-click on it and select “Replace image”</a:t>
            </a:r>
            <a:endParaRPr/>
          </a:p>
        </p:txBody>
      </p:sp>
      <p:grpSp>
        <p:nvGrpSpPr>
          <p:cNvPr id="2498" name="Google Shape;2498;p23"/>
          <p:cNvGrpSpPr/>
          <p:nvPr/>
        </p:nvGrpSpPr>
        <p:grpSpPr>
          <a:xfrm flipH="1" rot="-5400000">
            <a:off x="1198526" y="905394"/>
            <a:ext cx="2376597" cy="3332705"/>
            <a:chOff x="1835466" y="929768"/>
            <a:chExt cx="2388300" cy="3284100"/>
          </a:xfrm>
        </p:grpSpPr>
        <p:sp>
          <p:nvSpPr>
            <p:cNvPr id="2499" name="Google Shape;2499;p23"/>
            <p:cNvSpPr/>
            <p:nvPr/>
          </p:nvSpPr>
          <p:spPr>
            <a:xfrm>
              <a:off x="1835466" y="929768"/>
              <a:ext cx="2388300" cy="3284100"/>
            </a:xfrm>
            <a:prstGeom prst="roundRect">
              <a:avLst>
                <a:gd fmla="val 4846"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23"/>
            <p:cNvSpPr/>
            <p:nvPr/>
          </p:nvSpPr>
          <p:spPr>
            <a:xfrm>
              <a:off x="2010540" y="1124747"/>
              <a:ext cx="2038200" cy="2909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23"/>
            <p:cNvSpPr/>
            <p:nvPr/>
          </p:nvSpPr>
          <p:spPr>
            <a:xfrm>
              <a:off x="2947422" y="4081059"/>
              <a:ext cx="164400" cy="9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502" name="Google Shape;2502;p23"/>
          <p:cNvPicPr preferRelativeResize="0"/>
          <p:nvPr/>
        </p:nvPicPr>
        <p:blipFill rotWithShape="1">
          <a:blip r:embed="rId3">
            <a:alphaModFix/>
          </a:blip>
          <a:srcRect b="0" l="8590" r="8248" t="0"/>
          <a:stretch/>
        </p:blipFill>
        <p:spPr>
          <a:xfrm>
            <a:off x="898725" y="1565250"/>
            <a:ext cx="2976050" cy="2013000"/>
          </a:xfrm>
          <a:prstGeom prst="rect">
            <a:avLst/>
          </a:prstGeom>
          <a:noFill/>
          <a:ln cap="flat" cmpd="sng" w="19050">
            <a:solidFill>
              <a:schemeClr val="dk1"/>
            </a:solidFill>
            <a:prstDash val="solid"/>
            <a:round/>
            <a:headEnd len="sm" w="sm" type="none"/>
            <a:tailEnd len="sm" w="sm" type="none"/>
          </a:ln>
        </p:spPr>
      </p:pic>
      <p:grpSp>
        <p:nvGrpSpPr>
          <p:cNvPr id="2503" name="Google Shape;2503;p23"/>
          <p:cNvGrpSpPr/>
          <p:nvPr/>
        </p:nvGrpSpPr>
        <p:grpSpPr>
          <a:xfrm flipH="1" rot="-2207578">
            <a:off x="7589584" y="3584507"/>
            <a:ext cx="1540339" cy="2251730"/>
            <a:chOff x="-2055400" y="2385325"/>
            <a:chExt cx="1520600" cy="2222875"/>
          </a:xfrm>
        </p:grpSpPr>
        <p:grpSp>
          <p:nvGrpSpPr>
            <p:cNvPr id="2504" name="Google Shape;2504;p23"/>
            <p:cNvGrpSpPr/>
            <p:nvPr/>
          </p:nvGrpSpPr>
          <p:grpSpPr>
            <a:xfrm>
              <a:off x="-1858600" y="2385325"/>
              <a:ext cx="523125" cy="1635025"/>
              <a:chOff x="-1858600" y="2385325"/>
              <a:chExt cx="523125" cy="1635025"/>
            </a:xfrm>
          </p:grpSpPr>
          <p:sp>
            <p:nvSpPr>
              <p:cNvPr id="2505" name="Google Shape;2505;p23"/>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23"/>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23"/>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23"/>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09" name="Google Shape;2509;p23"/>
            <p:cNvGrpSpPr/>
            <p:nvPr/>
          </p:nvGrpSpPr>
          <p:grpSpPr>
            <a:xfrm>
              <a:off x="-1779100" y="2408800"/>
              <a:ext cx="1032750" cy="1807075"/>
              <a:chOff x="-1779100" y="2408800"/>
              <a:chExt cx="1032750" cy="1807075"/>
            </a:xfrm>
          </p:grpSpPr>
          <p:sp>
            <p:nvSpPr>
              <p:cNvPr id="2510" name="Google Shape;2510;p23"/>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23"/>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23"/>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23"/>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4" name="Google Shape;2514;p23"/>
            <p:cNvGrpSpPr/>
            <p:nvPr/>
          </p:nvGrpSpPr>
          <p:grpSpPr>
            <a:xfrm>
              <a:off x="-2055400" y="3174000"/>
              <a:ext cx="1520600" cy="1434200"/>
              <a:chOff x="-2055400" y="3174000"/>
              <a:chExt cx="1520600" cy="1434200"/>
            </a:xfrm>
          </p:grpSpPr>
          <p:sp>
            <p:nvSpPr>
              <p:cNvPr id="2515" name="Google Shape;2515;p23"/>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23"/>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23"/>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18" name="Google Shape;2518;p23"/>
            <p:cNvSpPr/>
            <p:nvPr/>
          </p:nvSpPr>
          <p:spPr>
            <a:xfrm>
              <a:off x="-2054775" y="3375800"/>
              <a:ext cx="1243175" cy="1169575"/>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2" name="Shape 2522"/>
        <p:cNvGrpSpPr/>
        <p:nvPr/>
      </p:nvGrpSpPr>
      <p:grpSpPr>
        <a:xfrm>
          <a:off x="0" y="0"/>
          <a:ext cx="0" cy="0"/>
          <a:chOff x="0" y="0"/>
          <a:chExt cx="0" cy="0"/>
        </a:xfrm>
      </p:grpSpPr>
      <p:grpSp>
        <p:nvGrpSpPr>
          <p:cNvPr id="2523" name="Google Shape;2523;p24"/>
          <p:cNvGrpSpPr/>
          <p:nvPr/>
        </p:nvGrpSpPr>
        <p:grpSpPr>
          <a:xfrm>
            <a:off x="1252926" y="1206104"/>
            <a:ext cx="3687780" cy="2731278"/>
            <a:chOff x="1453903" y="1500600"/>
            <a:chExt cx="6329867" cy="2814300"/>
          </a:xfrm>
        </p:grpSpPr>
        <p:sp>
          <p:nvSpPr>
            <p:cNvPr id="2524" name="Google Shape;2524;p24"/>
            <p:cNvSpPr/>
            <p:nvPr/>
          </p:nvSpPr>
          <p:spPr>
            <a:xfrm>
              <a:off x="1606470"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24"/>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26" name="Google Shape;2526;p24"/>
          <p:cNvSpPr txBox="1"/>
          <p:nvPr>
            <p:ph type="title"/>
          </p:nvPr>
        </p:nvSpPr>
        <p:spPr>
          <a:xfrm>
            <a:off x="1675713" y="1716465"/>
            <a:ext cx="2842200" cy="690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500"/>
              <a:buNone/>
            </a:pPr>
            <a:r>
              <a:rPr lang="en"/>
              <a:t>MOBILE </a:t>
            </a:r>
            <a:r>
              <a:rPr lang="en">
                <a:solidFill>
                  <a:schemeClr val="accent3"/>
                </a:solidFill>
              </a:rPr>
              <a:t>WEB</a:t>
            </a:r>
            <a:endParaRPr>
              <a:solidFill>
                <a:schemeClr val="accent3"/>
              </a:solidFill>
            </a:endParaRPr>
          </a:p>
        </p:txBody>
      </p:sp>
      <p:sp>
        <p:nvSpPr>
          <p:cNvPr id="2527" name="Google Shape;2527;p24"/>
          <p:cNvSpPr txBox="1"/>
          <p:nvPr>
            <p:ph idx="1" type="subTitle"/>
          </p:nvPr>
        </p:nvSpPr>
        <p:spPr>
          <a:xfrm>
            <a:off x="1675700" y="2289425"/>
            <a:ext cx="2842200" cy="1137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800"/>
              <a:buNone/>
            </a:pPr>
            <a:r>
              <a:rPr lang="en"/>
              <a:t>You can replace the image on the screen with your own work. Just right-click on it and select “Replace image”</a:t>
            </a:r>
            <a:endParaRPr/>
          </a:p>
        </p:txBody>
      </p:sp>
      <p:sp>
        <p:nvSpPr>
          <p:cNvPr id="2528" name="Google Shape;2528;p24"/>
          <p:cNvSpPr/>
          <p:nvPr/>
        </p:nvSpPr>
        <p:spPr>
          <a:xfrm>
            <a:off x="5717375" y="591875"/>
            <a:ext cx="1985781" cy="3959761"/>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29" name="Google Shape;2529;p24"/>
          <p:cNvPicPr preferRelativeResize="0"/>
          <p:nvPr/>
        </p:nvPicPr>
        <p:blipFill rotWithShape="1">
          <a:blip r:embed="rId3">
            <a:alphaModFix/>
          </a:blip>
          <a:srcRect b="0" l="31986" r="30602" t="0"/>
          <a:stretch/>
        </p:blipFill>
        <p:spPr>
          <a:xfrm>
            <a:off x="5781675" y="907250"/>
            <a:ext cx="1857375" cy="3309900"/>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3" name="Shape 2533"/>
        <p:cNvGrpSpPr/>
        <p:nvPr/>
      </p:nvGrpSpPr>
      <p:grpSpPr>
        <a:xfrm>
          <a:off x="0" y="0"/>
          <a:ext cx="0" cy="0"/>
          <a:chOff x="0" y="0"/>
          <a:chExt cx="0" cy="0"/>
        </a:xfrm>
      </p:grpSpPr>
      <p:sp>
        <p:nvSpPr>
          <p:cNvPr id="2534" name="Google Shape;2534;p25"/>
          <p:cNvSpPr/>
          <p:nvPr/>
        </p:nvSpPr>
        <p:spPr>
          <a:xfrm>
            <a:off x="888000" y="547100"/>
            <a:ext cx="73680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25"/>
          <p:cNvSpPr txBox="1"/>
          <p:nvPr>
            <p:ph type="title"/>
          </p:nvPr>
        </p:nvSpPr>
        <p:spPr>
          <a:xfrm>
            <a:off x="2255100" y="583850"/>
            <a:ext cx="4633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TRACK YOUR PROGRESS</a:t>
            </a:r>
            <a:endParaRPr/>
          </a:p>
        </p:txBody>
      </p:sp>
      <p:sp>
        <p:nvSpPr>
          <p:cNvPr id="2536" name="Google Shape;2536;p25"/>
          <p:cNvSpPr/>
          <p:nvPr/>
        </p:nvSpPr>
        <p:spPr>
          <a:xfrm>
            <a:off x="1466275" y="1545478"/>
            <a:ext cx="1447500" cy="1447500"/>
          </a:xfrm>
          <a:prstGeom prst="blockArc">
            <a:avLst>
              <a:gd fmla="val 10800000" name="adj1"/>
              <a:gd fmla="val 0" name="adj2"/>
              <a:gd fmla="val 25000" name="adj3"/>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25"/>
          <p:cNvSpPr/>
          <p:nvPr/>
        </p:nvSpPr>
        <p:spPr>
          <a:xfrm rot="10800000">
            <a:off x="1466437" y="1545655"/>
            <a:ext cx="1447500" cy="1447500"/>
          </a:xfrm>
          <a:prstGeom prst="blockArc">
            <a:avLst>
              <a:gd fmla="val 10800000" name="adj1"/>
              <a:gd fmla="val 0" name="adj2"/>
              <a:gd fmla="val 2500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25"/>
          <p:cNvSpPr/>
          <p:nvPr/>
        </p:nvSpPr>
        <p:spPr>
          <a:xfrm rot="3600105">
            <a:off x="3848456" y="1545387"/>
            <a:ext cx="1447276" cy="1447276"/>
          </a:xfrm>
          <a:prstGeom prst="blockArc">
            <a:avLst>
              <a:gd fmla="val 10800000" name="adj1"/>
              <a:gd fmla="val 0" name="adj2"/>
              <a:gd fmla="val 25000" name="adj3"/>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25"/>
          <p:cNvSpPr/>
          <p:nvPr/>
        </p:nvSpPr>
        <p:spPr>
          <a:xfrm rot="-7201129">
            <a:off x="3847966" y="1545512"/>
            <a:ext cx="1447576" cy="1447576"/>
          </a:xfrm>
          <a:prstGeom prst="blockArc">
            <a:avLst>
              <a:gd fmla="val 10800000" name="adj1"/>
              <a:gd fmla="val 4549591" name="adj2"/>
              <a:gd fmla="val 25249" name="adj3"/>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25"/>
          <p:cNvSpPr/>
          <p:nvPr/>
        </p:nvSpPr>
        <p:spPr>
          <a:xfrm>
            <a:off x="6230263" y="1545478"/>
            <a:ext cx="1447500" cy="1447500"/>
          </a:xfrm>
          <a:prstGeom prst="blockArc">
            <a:avLst>
              <a:gd fmla="val 10800000" name="adj1"/>
              <a:gd fmla="val 2834457" name="adj2"/>
              <a:gd fmla="val 24571" name="adj3"/>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25"/>
          <p:cNvSpPr/>
          <p:nvPr/>
        </p:nvSpPr>
        <p:spPr>
          <a:xfrm rot="10800000">
            <a:off x="6230425" y="1545655"/>
            <a:ext cx="1447500" cy="1447500"/>
          </a:xfrm>
          <a:prstGeom prst="blockArc">
            <a:avLst>
              <a:gd fmla="val 13382429" name="adj1"/>
              <a:gd fmla="val 0" name="adj2"/>
              <a:gd fmla="val 25000" name="adj3"/>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25"/>
          <p:cNvSpPr/>
          <p:nvPr/>
        </p:nvSpPr>
        <p:spPr>
          <a:xfrm>
            <a:off x="6066200" y="3181738"/>
            <a:ext cx="17754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25"/>
          <p:cNvSpPr/>
          <p:nvPr/>
        </p:nvSpPr>
        <p:spPr>
          <a:xfrm>
            <a:off x="3684212" y="3181738"/>
            <a:ext cx="17754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25"/>
          <p:cNvSpPr/>
          <p:nvPr/>
        </p:nvSpPr>
        <p:spPr>
          <a:xfrm>
            <a:off x="1302400" y="3181738"/>
            <a:ext cx="17754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25"/>
          <p:cNvSpPr txBox="1"/>
          <p:nvPr>
            <p:ph idx="2" type="title"/>
          </p:nvPr>
        </p:nvSpPr>
        <p:spPr>
          <a:xfrm>
            <a:off x="1773572"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900"/>
              <a:buNone/>
            </a:pPr>
            <a:r>
              <a:rPr lang="en"/>
              <a:t>50%</a:t>
            </a:r>
            <a:endParaRPr/>
          </a:p>
        </p:txBody>
      </p:sp>
      <p:sp>
        <p:nvSpPr>
          <p:cNvPr id="2546" name="Google Shape;2546;p25"/>
          <p:cNvSpPr txBox="1"/>
          <p:nvPr>
            <p:ph idx="1" type="subTitle"/>
          </p:nvPr>
        </p:nvSpPr>
        <p:spPr>
          <a:xfrm>
            <a:off x="1484950" y="3257950"/>
            <a:ext cx="1410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MERCURY</a:t>
            </a:r>
            <a:endParaRPr/>
          </a:p>
        </p:txBody>
      </p:sp>
      <p:sp>
        <p:nvSpPr>
          <p:cNvPr id="2547" name="Google Shape;2547;p25"/>
          <p:cNvSpPr txBox="1"/>
          <p:nvPr>
            <p:ph idx="3" type="subTitle"/>
          </p:nvPr>
        </p:nvSpPr>
        <p:spPr>
          <a:xfrm>
            <a:off x="1353850" y="3756875"/>
            <a:ext cx="16725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It’s the closest planet to the Sun</a:t>
            </a:r>
            <a:endParaRPr/>
          </a:p>
        </p:txBody>
      </p:sp>
      <p:sp>
        <p:nvSpPr>
          <p:cNvPr id="2548" name="Google Shape;2548;p25"/>
          <p:cNvSpPr txBox="1"/>
          <p:nvPr>
            <p:ph idx="4" type="title"/>
          </p:nvPr>
        </p:nvSpPr>
        <p:spPr>
          <a:xfrm>
            <a:off x="4155466"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900"/>
              <a:buNone/>
            </a:pPr>
            <a:r>
              <a:rPr lang="en"/>
              <a:t>70%</a:t>
            </a:r>
            <a:endParaRPr/>
          </a:p>
        </p:txBody>
      </p:sp>
      <p:sp>
        <p:nvSpPr>
          <p:cNvPr id="2549" name="Google Shape;2549;p25"/>
          <p:cNvSpPr txBox="1"/>
          <p:nvPr>
            <p:ph idx="5" type="subTitle"/>
          </p:nvPr>
        </p:nvSpPr>
        <p:spPr>
          <a:xfrm>
            <a:off x="3866850" y="3257950"/>
            <a:ext cx="1410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VENUS</a:t>
            </a:r>
            <a:endParaRPr/>
          </a:p>
        </p:txBody>
      </p:sp>
      <p:sp>
        <p:nvSpPr>
          <p:cNvPr id="2550" name="Google Shape;2550;p25"/>
          <p:cNvSpPr txBox="1"/>
          <p:nvPr>
            <p:ph idx="6" type="subTitle"/>
          </p:nvPr>
        </p:nvSpPr>
        <p:spPr>
          <a:xfrm>
            <a:off x="3735750" y="3756875"/>
            <a:ext cx="16725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It has a poisonous atmosphere</a:t>
            </a:r>
            <a:endParaRPr/>
          </a:p>
        </p:txBody>
      </p:sp>
      <p:sp>
        <p:nvSpPr>
          <p:cNvPr id="2551" name="Google Shape;2551;p25"/>
          <p:cNvSpPr txBox="1"/>
          <p:nvPr>
            <p:ph idx="7" type="title"/>
          </p:nvPr>
        </p:nvSpPr>
        <p:spPr>
          <a:xfrm>
            <a:off x="6537561" y="1986123"/>
            <a:ext cx="833100" cy="5664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900"/>
              <a:buNone/>
            </a:pPr>
            <a:r>
              <a:rPr lang="en"/>
              <a:t>40%</a:t>
            </a:r>
            <a:endParaRPr/>
          </a:p>
        </p:txBody>
      </p:sp>
      <p:sp>
        <p:nvSpPr>
          <p:cNvPr id="2552" name="Google Shape;2552;p25"/>
          <p:cNvSpPr txBox="1"/>
          <p:nvPr>
            <p:ph idx="8" type="subTitle"/>
          </p:nvPr>
        </p:nvSpPr>
        <p:spPr>
          <a:xfrm>
            <a:off x="6248750" y="3257950"/>
            <a:ext cx="14103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MARS</a:t>
            </a:r>
            <a:endParaRPr/>
          </a:p>
        </p:txBody>
      </p:sp>
      <p:sp>
        <p:nvSpPr>
          <p:cNvPr id="2553" name="Google Shape;2553;p25"/>
          <p:cNvSpPr txBox="1"/>
          <p:nvPr>
            <p:ph idx="9" type="subTitle"/>
          </p:nvPr>
        </p:nvSpPr>
        <p:spPr>
          <a:xfrm>
            <a:off x="6117650" y="3756875"/>
            <a:ext cx="16725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Mars is actually a cold place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7" name="Shape 2557"/>
        <p:cNvGrpSpPr/>
        <p:nvPr/>
      </p:nvGrpSpPr>
      <p:grpSpPr>
        <a:xfrm>
          <a:off x="0" y="0"/>
          <a:ext cx="0" cy="0"/>
          <a:chOff x="0" y="0"/>
          <a:chExt cx="0" cy="0"/>
        </a:xfrm>
      </p:grpSpPr>
      <p:grpSp>
        <p:nvGrpSpPr>
          <p:cNvPr id="2558" name="Google Shape;2558;p26"/>
          <p:cNvGrpSpPr/>
          <p:nvPr/>
        </p:nvGrpSpPr>
        <p:grpSpPr>
          <a:xfrm>
            <a:off x="712178" y="1436626"/>
            <a:ext cx="2880089" cy="3073497"/>
            <a:chOff x="1453903" y="1500600"/>
            <a:chExt cx="6329867" cy="2814300"/>
          </a:xfrm>
        </p:grpSpPr>
        <p:sp>
          <p:nvSpPr>
            <p:cNvPr id="2559" name="Google Shape;2559;p26"/>
            <p:cNvSpPr/>
            <p:nvPr/>
          </p:nvSpPr>
          <p:spPr>
            <a:xfrm>
              <a:off x="1606470"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26"/>
            <p:cNvSpPr/>
            <p:nvPr/>
          </p:nvSpPr>
          <p:spPr>
            <a:xfrm>
              <a:off x="1453903" y="1500600"/>
              <a:ext cx="6177300" cy="2738100"/>
            </a:xfrm>
            <a:prstGeom prst="roundRect">
              <a:avLst>
                <a:gd fmla="val 9853"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61" name="Google Shape;2561;p26"/>
          <p:cNvSpPr/>
          <p:nvPr/>
        </p:nvSpPr>
        <p:spPr>
          <a:xfrm>
            <a:off x="888000" y="547100"/>
            <a:ext cx="73680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26"/>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FAMOUS </a:t>
            </a:r>
            <a:r>
              <a:rPr lang="en">
                <a:solidFill>
                  <a:schemeClr val="accent3"/>
                </a:solidFill>
              </a:rPr>
              <a:t>GRAMMAR SCHOOLS</a:t>
            </a:r>
            <a:endParaRPr>
              <a:solidFill>
                <a:schemeClr val="accent3"/>
              </a:solidFill>
            </a:endParaRPr>
          </a:p>
        </p:txBody>
      </p:sp>
      <p:grpSp>
        <p:nvGrpSpPr>
          <p:cNvPr id="2563" name="Google Shape;2563;p26"/>
          <p:cNvGrpSpPr/>
          <p:nvPr/>
        </p:nvGrpSpPr>
        <p:grpSpPr>
          <a:xfrm>
            <a:off x="3757876" y="1788761"/>
            <a:ext cx="4447252" cy="2369593"/>
            <a:chOff x="233350" y="949250"/>
            <a:chExt cx="7137300" cy="3802300"/>
          </a:xfrm>
        </p:grpSpPr>
        <p:sp>
          <p:nvSpPr>
            <p:cNvPr id="2564" name="Google Shape;2564;p2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2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2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2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2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2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2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2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2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2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2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2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2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2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2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2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2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2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2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2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2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2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2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2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2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2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2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2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2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2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2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2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2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2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2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2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2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2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2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2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2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2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2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2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2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2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2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2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2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2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2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15" name="Google Shape;2615;p26"/>
          <p:cNvSpPr/>
          <p:nvPr/>
        </p:nvSpPr>
        <p:spPr>
          <a:xfrm>
            <a:off x="4360113" y="2339173"/>
            <a:ext cx="138000" cy="13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26"/>
          <p:cNvSpPr/>
          <p:nvPr/>
        </p:nvSpPr>
        <p:spPr>
          <a:xfrm>
            <a:off x="5613337" y="2201009"/>
            <a:ext cx="138000" cy="138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26"/>
          <p:cNvSpPr/>
          <p:nvPr/>
        </p:nvSpPr>
        <p:spPr>
          <a:xfrm>
            <a:off x="5613325" y="2362731"/>
            <a:ext cx="138000" cy="138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26"/>
          <p:cNvSpPr/>
          <p:nvPr/>
        </p:nvSpPr>
        <p:spPr>
          <a:xfrm>
            <a:off x="5964614" y="2287240"/>
            <a:ext cx="138000" cy="138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26"/>
          <p:cNvSpPr/>
          <p:nvPr/>
        </p:nvSpPr>
        <p:spPr>
          <a:xfrm>
            <a:off x="4665732" y="2362731"/>
            <a:ext cx="138000" cy="13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26"/>
          <p:cNvSpPr/>
          <p:nvPr/>
        </p:nvSpPr>
        <p:spPr>
          <a:xfrm>
            <a:off x="4158691" y="2695202"/>
            <a:ext cx="138000" cy="13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26"/>
          <p:cNvSpPr/>
          <p:nvPr/>
        </p:nvSpPr>
        <p:spPr>
          <a:xfrm>
            <a:off x="1203622" y="1709568"/>
            <a:ext cx="1897200" cy="479100"/>
          </a:xfrm>
          <a:prstGeom prst="roundRect">
            <a:avLst>
              <a:gd fmla="val 50000"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26"/>
          <p:cNvSpPr txBox="1"/>
          <p:nvPr>
            <p:ph idx="4294967295" type="subTitle"/>
          </p:nvPr>
        </p:nvSpPr>
        <p:spPr>
          <a:xfrm>
            <a:off x="1533172" y="1785763"/>
            <a:ext cx="12381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400"/>
              <a:buFont typeface="Raleway"/>
              <a:buNone/>
            </a:pPr>
            <a:r>
              <a:rPr b="1" i="0" lang="en" sz="1500" u="none" cap="none" strike="noStrike">
                <a:solidFill>
                  <a:schemeClr val="dk1"/>
                </a:solidFill>
                <a:latin typeface="Josefin Sans"/>
                <a:ea typeface="Josefin Sans"/>
                <a:cs typeface="Josefin Sans"/>
                <a:sym typeface="Josefin Sans"/>
              </a:rPr>
              <a:t>AMERICAS</a:t>
            </a:r>
            <a:endParaRPr b="1" i="0" sz="1500" u="none" cap="none" strike="noStrike">
              <a:solidFill>
                <a:schemeClr val="dk1"/>
              </a:solidFill>
              <a:latin typeface="Josefin Sans"/>
              <a:ea typeface="Josefin Sans"/>
              <a:cs typeface="Josefin Sans"/>
              <a:sym typeface="Josefin Sans"/>
            </a:endParaRPr>
          </a:p>
        </p:txBody>
      </p:sp>
      <p:sp>
        <p:nvSpPr>
          <p:cNvPr id="2623" name="Google Shape;2623;p26"/>
          <p:cNvSpPr txBox="1"/>
          <p:nvPr>
            <p:ph idx="4294967295" type="subTitle"/>
          </p:nvPr>
        </p:nvSpPr>
        <p:spPr>
          <a:xfrm>
            <a:off x="1178872" y="2259711"/>
            <a:ext cx="1946700" cy="55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Neptune is the fourth-largest planet</a:t>
            </a:r>
            <a:endParaRPr b="0" i="0" sz="1400" u="none" cap="none" strike="noStrike">
              <a:solidFill>
                <a:schemeClr val="dk1"/>
              </a:solidFill>
              <a:latin typeface="Raleway"/>
              <a:ea typeface="Raleway"/>
              <a:cs typeface="Raleway"/>
              <a:sym typeface="Raleway"/>
            </a:endParaRPr>
          </a:p>
        </p:txBody>
      </p:sp>
      <p:sp>
        <p:nvSpPr>
          <p:cNvPr id="2624" name="Google Shape;2624;p26"/>
          <p:cNvSpPr/>
          <p:nvPr/>
        </p:nvSpPr>
        <p:spPr>
          <a:xfrm>
            <a:off x="1203622" y="3129344"/>
            <a:ext cx="1897200" cy="4791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26"/>
          <p:cNvSpPr txBox="1"/>
          <p:nvPr>
            <p:ph idx="4294967295" type="subTitle"/>
          </p:nvPr>
        </p:nvSpPr>
        <p:spPr>
          <a:xfrm>
            <a:off x="1533172" y="3205538"/>
            <a:ext cx="1238100" cy="326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1500" u="none" cap="none" strike="noStrike">
                <a:solidFill>
                  <a:schemeClr val="dk1"/>
                </a:solidFill>
                <a:latin typeface="Josefin Sans"/>
                <a:ea typeface="Josefin Sans"/>
                <a:cs typeface="Josefin Sans"/>
                <a:sym typeface="Josefin Sans"/>
              </a:rPr>
              <a:t>EUROPE</a:t>
            </a:r>
            <a:endParaRPr b="1" i="0" sz="1500" u="none" cap="none" strike="noStrike">
              <a:solidFill>
                <a:schemeClr val="dk1"/>
              </a:solidFill>
              <a:latin typeface="Josefin Sans"/>
              <a:ea typeface="Josefin Sans"/>
              <a:cs typeface="Josefin Sans"/>
              <a:sym typeface="Josefin Sans"/>
            </a:endParaRPr>
          </a:p>
        </p:txBody>
      </p:sp>
      <p:sp>
        <p:nvSpPr>
          <p:cNvPr id="2626" name="Google Shape;2626;p26"/>
          <p:cNvSpPr txBox="1"/>
          <p:nvPr>
            <p:ph idx="4294967295" type="subTitle"/>
          </p:nvPr>
        </p:nvSpPr>
        <p:spPr>
          <a:xfrm>
            <a:off x="1178872" y="3679486"/>
            <a:ext cx="1946700" cy="55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Saturn is a gas giant and has rings</a:t>
            </a:r>
            <a:endParaRPr b="0" i="0" sz="1400" u="none" cap="none" strike="noStrike">
              <a:solidFill>
                <a:schemeClr val="dk1"/>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0" name="Shape 1930"/>
        <p:cNvGrpSpPr/>
        <p:nvPr/>
      </p:nvGrpSpPr>
      <p:grpSpPr>
        <a:xfrm>
          <a:off x="0" y="0"/>
          <a:ext cx="0" cy="0"/>
          <a:chOff x="0" y="0"/>
          <a:chExt cx="0" cy="0"/>
        </a:xfrm>
      </p:grpSpPr>
      <p:sp>
        <p:nvSpPr>
          <p:cNvPr id="1931" name="Google Shape;1931;p3"/>
          <p:cNvSpPr/>
          <p:nvPr/>
        </p:nvSpPr>
        <p:spPr>
          <a:xfrm>
            <a:off x="5887175" y="3088163"/>
            <a:ext cx="632100" cy="632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3"/>
          <p:cNvSpPr/>
          <p:nvPr/>
        </p:nvSpPr>
        <p:spPr>
          <a:xfrm>
            <a:off x="2624725" y="3088163"/>
            <a:ext cx="632100" cy="632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3"/>
          <p:cNvSpPr/>
          <p:nvPr/>
        </p:nvSpPr>
        <p:spPr>
          <a:xfrm>
            <a:off x="5887175" y="1527663"/>
            <a:ext cx="632100" cy="632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3"/>
          <p:cNvSpPr/>
          <p:nvPr/>
        </p:nvSpPr>
        <p:spPr>
          <a:xfrm>
            <a:off x="2624725" y="1527663"/>
            <a:ext cx="632100" cy="632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3"/>
          <p:cNvSpPr/>
          <p:nvPr/>
        </p:nvSpPr>
        <p:spPr>
          <a:xfrm>
            <a:off x="2063100" y="547097"/>
            <a:ext cx="50178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3"/>
          <p:cNvSpPr txBox="1"/>
          <p:nvPr>
            <p:ph idx="15" type="title"/>
          </p:nvPr>
        </p:nvSpPr>
        <p:spPr>
          <a:xfrm>
            <a:off x="2501700" y="583847"/>
            <a:ext cx="4140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TABLE</a:t>
            </a:r>
            <a:r>
              <a:rPr lang="en"/>
              <a:t> OF CONTENTS</a:t>
            </a:r>
            <a:endParaRPr/>
          </a:p>
        </p:txBody>
      </p:sp>
      <p:sp>
        <p:nvSpPr>
          <p:cNvPr id="1937" name="Google Shape;1937;p3"/>
          <p:cNvSpPr txBox="1"/>
          <p:nvPr>
            <p:ph type="title"/>
          </p:nvPr>
        </p:nvSpPr>
        <p:spPr>
          <a:xfrm>
            <a:off x="2574025" y="16409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01</a:t>
            </a:r>
            <a:endParaRPr/>
          </a:p>
        </p:txBody>
      </p:sp>
      <p:sp>
        <p:nvSpPr>
          <p:cNvPr id="1938" name="Google Shape;1938;p3"/>
          <p:cNvSpPr txBox="1"/>
          <p:nvPr>
            <p:ph idx="1" type="subTitle"/>
          </p:nvPr>
        </p:nvSpPr>
        <p:spPr>
          <a:xfrm>
            <a:off x="1663075" y="2179105"/>
            <a:ext cx="25554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LIST OF HEADINGS</a:t>
            </a:r>
            <a:endParaRPr/>
          </a:p>
        </p:txBody>
      </p:sp>
      <p:sp>
        <p:nvSpPr>
          <p:cNvPr id="1939" name="Google Shape;1939;p3"/>
          <p:cNvSpPr txBox="1"/>
          <p:nvPr>
            <p:ph idx="2" type="subTitle"/>
          </p:nvPr>
        </p:nvSpPr>
        <p:spPr>
          <a:xfrm>
            <a:off x="1483975" y="2494025"/>
            <a:ext cx="29136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Describe the topic of the section</a:t>
            </a:r>
            <a:endParaRPr/>
          </a:p>
        </p:txBody>
      </p:sp>
      <p:sp>
        <p:nvSpPr>
          <p:cNvPr id="1940" name="Google Shape;1940;p3"/>
          <p:cNvSpPr txBox="1"/>
          <p:nvPr>
            <p:ph idx="3" type="title"/>
          </p:nvPr>
        </p:nvSpPr>
        <p:spPr>
          <a:xfrm>
            <a:off x="5836475" y="16409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02</a:t>
            </a:r>
            <a:endParaRPr/>
          </a:p>
        </p:txBody>
      </p:sp>
      <p:sp>
        <p:nvSpPr>
          <p:cNvPr id="1941" name="Google Shape;1941;p3"/>
          <p:cNvSpPr txBox="1"/>
          <p:nvPr>
            <p:ph idx="4" type="subTitle"/>
          </p:nvPr>
        </p:nvSpPr>
        <p:spPr>
          <a:xfrm>
            <a:off x="4925525" y="2196298"/>
            <a:ext cx="2555400" cy="47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MATCHING INFORMATION</a:t>
            </a:r>
            <a:endParaRPr/>
          </a:p>
        </p:txBody>
      </p:sp>
      <p:sp>
        <p:nvSpPr>
          <p:cNvPr id="1942" name="Google Shape;1942;p3"/>
          <p:cNvSpPr txBox="1"/>
          <p:nvPr>
            <p:ph idx="5" type="subTitle"/>
          </p:nvPr>
        </p:nvSpPr>
        <p:spPr>
          <a:xfrm>
            <a:off x="4746425" y="2594188"/>
            <a:ext cx="29136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Describe the topic of the section</a:t>
            </a:r>
            <a:endParaRPr/>
          </a:p>
        </p:txBody>
      </p:sp>
      <p:sp>
        <p:nvSpPr>
          <p:cNvPr id="1943" name="Google Shape;1943;p3"/>
          <p:cNvSpPr txBox="1"/>
          <p:nvPr>
            <p:ph idx="6" type="title"/>
          </p:nvPr>
        </p:nvSpPr>
        <p:spPr>
          <a:xfrm>
            <a:off x="2574025" y="32014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03</a:t>
            </a:r>
            <a:endParaRPr/>
          </a:p>
        </p:txBody>
      </p:sp>
      <p:sp>
        <p:nvSpPr>
          <p:cNvPr id="1944" name="Google Shape;1944;p3"/>
          <p:cNvSpPr txBox="1"/>
          <p:nvPr>
            <p:ph idx="7" type="subTitle"/>
          </p:nvPr>
        </p:nvSpPr>
        <p:spPr>
          <a:xfrm>
            <a:off x="1663075" y="3755754"/>
            <a:ext cx="25554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FILL IN THE GAPS WITH CLUES</a:t>
            </a:r>
            <a:endParaRPr/>
          </a:p>
        </p:txBody>
      </p:sp>
      <p:sp>
        <p:nvSpPr>
          <p:cNvPr id="1945" name="Google Shape;1945;p3"/>
          <p:cNvSpPr txBox="1"/>
          <p:nvPr>
            <p:ph idx="8" type="subTitle"/>
          </p:nvPr>
        </p:nvSpPr>
        <p:spPr>
          <a:xfrm>
            <a:off x="1483975" y="4034675"/>
            <a:ext cx="2913600" cy="47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Describe the topic of the section</a:t>
            </a:r>
            <a:endParaRPr/>
          </a:p>
        </p:txBody>
      </p:sp>
      <p:sp>
        <p:nvSpPr>
          <p:cNvPr id="1946" name="Google Shape;1946;p3"/>
          <p:cNvSpPr txBox="1"/>
          <p:nvPr>
            <p:ph idx="9" type="title"/>
          </p:nvPr>
        </p:nvSpPr>
        <p:spPr>
          <a:xfrm>
            <a:off x="5836475" y="3201413"/>
            <a:ext cx="733500" cy="4056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04</a:t>
            </a:r>
            <a:endParaRPr/>
          </a:p>
        </p:txBody>
      </p:sp>
      <p:sp>
        <p:nvSpPr>
          <p:cNvPr id="1947" name="Google Shape;1947;p3"/>
          <p:cNvSpPr txBox="1"/>
          <p:nvPr>
            <p:ph idx="13" type="subTitle"/>
          </p:nvPr>
        </p:nvSpPr>
        <p:spPr>
          <a:xfrm>
            <a:off x="4925525" y="3755739"/>
            <a:ext cx="25554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TRUE/FALSE</a:t>
            </a:r>
            <a:endParaRPr/>
          </a:p>
        </p:txBody>
      </p:sp>
      <p:sp>
        <p:nvSpPr>
          <p:cNvPr id="1948" name="Google Shape;1948;p3"/>
          <p:cNvSpPr txBox="1"/>
          <p:nvPr>
            <p:ph idx="14" type="subTitle"/>
          </p:nvPr>
        </p:nvSpPr>
        <p:spPr>
          <a:xfrm>
            <a:off x="4746425" y="4034675"/>
            <a:ext cx="2913600" cy="40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0" name="Shape 2630"/>
        <p:cNvGrpSpPr/>
        <p:nvPr/>
      </p:nvGrpSpPr>
      <p:grpSpPr>
        <a:xfrm>
          <a:off x="0" y="0"/>
          <a:ext cx="0" cy="0"/>
          <a:chOff x="0" y="0"/>
          <a:chExt cx="0" cy="0"/>
        </a:xfrm>
      </p:grpSpPr>
      <p:grpSp>
        <p:nvGrpSpPr>
          <p:cNvPr id="2631" name="Google Shape;2631;p27"/>
          <p:cNvGrpSpPr/>
          <p:nvPr/>
        </p:nvGrpSpPr>
        <p:grpSpPr>
          <a:xfrm>
            <a:off x="709886" y="1473418"/>
            <a:ext cx="7724238" cy="2695559"/>
            <a:chOff x="807626" y="1311856"/>
            <a:chExt cx="7533637" cy="2511937"/>
          </a:xfrm>
        </p:grpSpPr>
        <p:sp>
          <p:nvSpPr>
            <p:cNvPr id="2632" name="Google Shape;2632;p27"/>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27"/>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34" name="Google Shape;2634;p27"/>
          <p:cNvSpPr/>
          <p:nvPr/>
        </p:nvSpPr>
        <p:spPr>
          <a:xfrm>
            <a:off x="3941743" y="2012050"/>
            <a:ext cx="4905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27"/>
          <p:cNvSpPr/>
          <p:nvPr/>
        </p:nvSpPr>
        <p:spPr>
          <a:xfrm>
            <a:off x="4730193" y="2012050"/>
            <a:ext cx="4905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27"/>
          <p:cNvSpPr/>
          <p:nvPr/>
        </p:nvSpPr>
        <p:spPr>
          <a:xfrm>
            <a:off x="3941743" y="3055525"/>
            <a:ext cx="4905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27"/>
          <p:cNvSpPr/>
          <p:nvPr/>
        </p:nvSpPr>
        <p:spPr>
          <a:xfrm>
            <a:off x="4730193" y="3055525"/>
            <a:ext cx="4905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27"/>
          <p:cNvSpPr txBox="1"/>
          <p:nvPr>
            <p:ph idx="6" type="subTitle"/>
          </p:nvPr>
        </p:nvSpPr>
        <p:spPr>
          <a:xfrm>
            <a:off x="3974678" y="3131733"/>
            <a:ext cx="3966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C</a:t>
            </a:r>
            <a:endParaRPr/>
          </a:p>
        </p:txBody>
      </p:sp>
      <p:sp>
        <p:nvSpPr>
          <p:cNvPr id="2639" name="Google Shape;2639;p27"/>
          <p:cNvSpPr txBox="1"/>
          <p:nvPr>
            <p:ph idx="8" type="subTitle"/>
          </p:nvPr>
        </p:nvSpPr>
        <p:spPr>
          <a:xfrm>
            <a:off x="4777153" y="3131733"/>
            <a:ext cx="3966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D</a:t>
            </a:r>
            <a:endParaRPr/>
          </a:p>
        </p:txBody>
      </p:sp>
      <p:sp>
        <p:nvSpPr>
          <p:cNvPr id="2640" name="Google Shape;2640;p27"/>
          <p:cNvSpPr txBox="1"/>
          <p:nvPr>
            <p:ph idx="7" type="subTitle"/>
          </p:nvPr>
        </p:nvSpPr>
        <p:spPr>
          <a:xfrm>
            <a:off x="4777153" y="2088259"/>
            <a:ext cx="3966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B</a:t>
            </a:r>
            <a:endParaRPr/>
          </a:p>
        </p:txBody>
      </p:sp>
      <p:sp>
        <p:nvSpPr>
          <p:cNvPr id="2641" name="Google Shape;2641;p27"/>
          <p:cNvSpPr/>
          <p:nvPr/>
        </p:nvSpPr>
        <p:spPr>
          <a:xfrm>
            <a:off x="1255950" y="547100"/>
            <a:ext cx="66321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27"/>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500"/>
              <a:buNone/>
            </a:pPr>
            <a:r>
              <a:rPr lang="en"/>
              <a:t>TRUE-FALSE-NOT GIVEN</a:t>
            </a:r>
            <a:endParaRPr>
              <a:solidFill>
                <a:schemeClr val="accent3"/>
              </a:solidFill>
            </a:endParaRPr>
          </a:p>
        </p:txBody>
      </p:sp>
      <p:sp>
        <p:nvSpPr>
          <p:cNvPr id="2643" name="Google Shape;2643;p27"/>
          <p:cNvSpPr txBox="1"/>
          <p:nvPr>
            <p:ph idx="1" type="subTitle"/>
          </p:nvPr>
        </p:nvSpPr>
        <p:spPr>
          <a:xfrm>
            <a:off x="967500" y="2923546"/>
            <a:ext cx="2931000" cy="743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400"/>
              <a:buNone/>
            </a:pPr>
            <a:r>
              <a:rPr lang="en"/>
              <a:t>Two subjects joined by “and” are plural. Exception: Bacon and eggs </a:t>
            </a:r>
            <a:r>
              <a:rPr i="1" lang="en"/>
              <a:t>is</a:t>
            </a:r>
            <a:r>
              <a:rPr lang="en"/>
              <a:t> my favorite dish</a:t>
            </a:r>
            <a:endParaRPr/>
          </a:p>
        </p:txBody>
      </p:sp>
      <p:sp>
        <p:nvSpPr>
          <p:cNvPr id="2644" name="Google Shape;2644;p27"/>
          <p:cNvSpPr txBox="1"/>
          <p:nvPr>
            <p:ph idx="2" type="subTitle"/>
          </p:nvPr>
        </p:nvSpPr>
        <p:spPr>
          <a:xfrm>
            <a:off x="5245525" y="1880050"/>
            <a:ext cx="2994300" cy="743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b="1" lang="en" sz="1100">
                <a:latin typeface="Arial"/>
                <a:ea typeface="Arial"/>
                <a:cs typeface="Arial"/>
                <a:sym typeface="Arial"/>
              </a:rPr>
              <a:t>Don't get confused between False and Not Given. </a:t>
            </a:r>
            <a:endParaRPr/>
          </a:p>
        </p:txBody>
      </p:sp>
      <p:sp>
        <p:nvSpPr>
          <p:cNvPr id="2645" name="Google Shape;2645;p27"/>
          <p:cNvSpPr txBox="1"/>
          <p:nvPr>
            <p:ph idx="3" type="subTitle"/>
          </p:nvPr>
        </p:nvSpPr>
        <p:spPr>
          <a:xfrm>
            <a:off x="5245525" y="2923550"/>
            <a:ext cx="2994300" cy="743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Don't waste too much time on one question. If you can't find one, mark it Not Given. Answers are </a:t>
            </a:r>
            <a:r>
              <a:rPr lang="en"/>
              <a:t>explicitly</a:t>
            </a:r>
            <a:r>
              <a:rPr lang="en"/>
              <a:t> given as true or false if given.</a:t>
            </a:r>
            <a:endParaRPr/>
          </a:p>
        </p:txBody>
      </p:sp>
      <p:sp>
        <p:nvSpPr>
          <p:cNvPr id="2646" name="Google Shape;2646;p27"/>
          <p:cNvSpPr txBox="1"/>
          <p:nvPr>
            <p:ph idx="4" type="subTitle"/>
          </p:nvPr>
        </p:nvSpPr>
        <p:spPr>
          <a:xfrm>
            <a:off x="3974690" y="2088261"/>
            <a:ext cx="3966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a:t>
            </a:r>
            <a:endParaRPr/>
          </a:p>
        </p:txBody>
      </p:sp>
      <p:sp>
        <p:nvSpPr>
          <p:cNvPr id="2647" name="Google Shape;2647;p27"/>
          <p:cNvSpPr txBox="1"/>
          <p:nvPr>
            <p:ph idx="5" type="subTitle"/>
          </p:nvPr>
        </p:nvSpPr>
        <p:spPr>
          <a:xfrm>
            <a:off x="967500" y="1880061"/>
            <a:ext cx="2931000" cy="743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400"/>
              <a:buNone/>
            </a:pPr>
            <a:r>
              <a:rPr b="1" lang="en" sz="1100">
                <a:latin typeface="Arial"/>
                <a:ea typeface="Arial"/>
                <a:cs typeface="Arial"/>
                <a:sym typeface="Arial"/>
              </a:rPr>
              <a:t>Never try to answer based on your prior knowledge of the topic.</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1" name="Shape 2651"/>
        <p:cNvGrpSpPr/>
        <p:nvPr/>
      </p:nvGrpSpPr>
      <p:grpSpPr>
        <a:xfrm>
          <a:off x="0" y="0"/>
          <a:ext cx="0" cy="0"/>
          <a:chOff x="0" y="0"/>
          <a:chExt cx="0" cy="0"/>
        </a:xfrm>
      </p:grpSpPr>
      <p:sp>
        <p:nvSpPr>
          <p:cNvPr id="2652" name="Google Shape;2652;p30"/>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30"/>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500"/>
              <a:buNone/>
            </a:pPr>
            <a:r>
              <a:rPr lang="en"/>
              <a:t>Skimming </a:t>
            </a:r>
            <a:r>
              <a:rPr lang="en"/>
              <a:t>scanning vocab</a:t>
            </a:r>
            <a:endParaRPr>
              <a:solidFill>
                <a:schemeClr val="accent3"/>
              </a:solidFill>
            </a:endParaRPr>
          </a:p>
        </p:txBody>
      </p:sp>
      <p:pic>
        <p:nvPicPr>
          <p:cNvPr id="2654" name="Google Shape;2654;p30" title="Points scored">
            <a:hlinkClick r:id="rId3"/>
          </p:cNvPr>
          <p:cNvPicPr preferRelativeResize="0"/>
          <p:nvPr/>
        </p:nvPicPr>
        <p:blipFill rotWithShape="1">
          <a:blip r:embed="rId4">
            <a:alphaModFix/>
          </a:blip>
          <a:srcRect b="0" l="20514" r="20194" t="0"/>
          <a:stretch/>
        </p:blipFill>
        <p:spPr>
          <a:xfrm>
            <a:off x="3107350" y="1220725"/>
            <a:ext cx="2928801" cy="3054400"/>
          </a:xfrm>
          <a:prstGeom prst="rect">
            <a:avLst/>
          </a:prstGeom>
          <a:noFill/>
          <a:ln>
            <a:noFill/>
          </a:ln>
        </p:spPr>
      </p:pic>
      <p:grpSp>
        <p:nvGrpSpPr>
          <p:cNvPr id="2655" name="Google Shape;2655;p30"/>
          <p:cNvGrpSpPr/>
          <p:nvPr/>
        </p:nvGrpSpPr>
        <p:grpSpPr>
          <a:xfrm rot="1801468">
            <a:off x="4016409" y="2118690"/>
            <a:ext cx="1289809" cy="1314051"/>
            <a:chOff x="7834690" y="3375474"/>
            <a:chExt cx="2037832" cy="2076133"/>
          </a:xfrm>
        </p:grpSpPr>
        <p:sp>
          <p:nvSpPr>
            <p:cNvPr id="2656" name="Google Shape;2656;p30"/>
            <p:cNvSpPr/>
            <p:nvPr/>
          </p:nvSpPr>
          <p:spPr>
            <a:xfrm rot="-2297243">
              <a:off x="8247477" y="3726909"/>
              <a:ext cx="1225537" cy="1449854"/>
            </a:xfrm>
            <a:custGeom>
              <a:rect b="b" l="l" r="r" t="t"/>
              <a:pathLst>
                <a:path extrusionOk="0" h="40095" w="33892">
                  <a:moveTo>
                    <a:pt x="6005" y="1"/>
                  </a:moveTo>
                  <a:cubicBezTo>
                    <a:pt x="2436" y="1"/>
                    <a:pt x="1" y="267"/>
                    <a:pt x="1" y="267"/>
                  </a:cubicBezTo>
                  <a:lnTo>
                    <a:pt x="4170" y="36026"/>
                  </a:lnTo>
                  <a:cubicBezTo>
                    <a:pt x="4170" y="36026"/>
                    <a:pt x="4571" y="38862"/>
                    <a:pt x="9241" y="39862"/>
                  </a:cubicBezTo>
                  <a:cubicBezTo>
                    <a:pt x="10027" y="40026"/>
                    <a:pt x="10724" y="40095"/>
                    <a:pt x="11340" y="40095"/>
                  </a:cubicBezTo>
                  <a:cubicBezTo>
                    <a:pt x="14354" y="40095"/>
                    <a:pt x="15412" y="38461"/>
                    <a:pt x="15412" y="38461"/>
                  </a:cubicBezTo>
                  <a:lnTo>
                    <a:pt x="33892" y="7539"/>
                  </a:lnTo>
                  <a:cubicBezTo>
                    <a:pt x="33892" y="7539"/>
                    <a:pt x="31723" y="6238"/>
                    <a:pt x="28421" y="4771"/>
                  </a:cubicBezTo>
                  <a:lnTo>
                    <a:pt x="23551" y="12776"/>
                  </a:lnTo>
                  <a:lnTo>
                    <a:pt x="27087" y="4204"/>
                  </a:lnTo>
                  <a:cubicBezTo>
                    <a:pt x="25152" y="3370"/>
                    <a:pt x="23151" y="2636"/>
                    <a:pt x="21116" y="2002"/>
                  </a:cubicBezTo>
                  <a:lnTo>
                    <a:pt x="13710" y="25352"/>
                  </a:lnTo>
                  <a:lnTo>
                    <a:pt x="18547" y="1335"/>
                  </a:lnTo>
                  <a:cubicBezTo>
                    <a:pt x="18214" y="1235"/>
                    <a:pt x="17880" y="1168"/>
                    <a:pt x="17547" y="1101"/>
                  </a:cubicBezTo>
                  <a:cubicBezTo>
                    <a:pt x="14311" y="434"/>
                    <a:pt x="11042" y="67"/>
                    <a:pt x="7740" y="1"/>
                  </a:cubicBezTo>
                  <a:lnTo>
                    <a:pt x="6872" y="14611"/>
                  </a:lnTo>
                  <a:lnTo>
                    <a:pt x="600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30"/>
            <p:cNvSpPr/>
            <p:nvPr/>
          </p:nvSpPr>
          <p:spPr>
            <a:xfrm rot="-2297243">
              <a:off x="8704594" y="3804793"/>
              <a:ext cx="635694" cy="1158003"/>
            </a:xfrm>
            <a:custGeom>
              <a:rect b="b" l="l" r="r" t="t"/>
              <a:pathLst>
                <a:path extrusionOk="0" h="32024" w="17580">
                  <a:moveTo>
                    <a:pt x="16879" y="1"/>
                  </a:moveTo>
                  <a:lnTo>
                    <a:pt x="0" y="31590"/>
                  </a:lnTo>
                  <a:lnTo>
                    <a:pt x="334" y="32024"/>
                  </a:lnTo>
                  <a:lnTo>
                    <a:pt x="17579" y="368"/>
                  </a:lnTo>
                  <a:lnTo>
                    <a:pt x="1687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30"/>
            <p:cNvSpPr/>
            <p:nvPr/>
          </p:nvSpPr>
          <p:spPr>
            <a:xfrm rot="-2297243">
              <a:off x="8753146" y="3781788"/>
              <a:ext cx="730976" cy="1196623"/>
            </a:xfrm>
            <a:custGeom>
              <a:rect b="b" l="l" r="r" t="t"/>
              <a:pathLst>
                <a:path extrusionOk="0" h="33092" w="20215">
                  <a:moveTo>
                    <a:pt x="18146" y="1"/>
                  </a:moveTo>
                  <a:lnTo>
                    <a:pt x="0" y="31090"/>
                  </a:lnTo>
                  <a:lnTo>
                    <a:pt x="467" y="33091"/>
                  </a:lnTo>
                  <a:cubicBezTo>
                    <a:pt x="967" y="32858"/>
                    <a:pt x="1401" y="32491"/>
                    <a:pt x="1768" y="32057"/>
                  </a:cubicBezTo>
                  <a:lnTo>
                    <a:pt x="20215" y="1135"/>
                  </a:lnTo>
                  <a:cubicBezTo>
                    <a:pt x="20215" y="1135"/>
                    <a:pt x="19447" y="668"/>
                    <a:pt x="181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30"/>
            <p:cNvSpPr/>
            <p:nvPr/>
          </p:nvSpPr>
          <p:spPr>
            <a:xfrm rot="-2297243">
              <a:off x="8656728" y="3803964"/>
              <a:ext cx="487365" cy="1234013"/>
            </a:xfrm>
            <a:custGeom>
              <a:rect b="b" l="l" r="r" t="t"/>
              <a:pathLst>
                <a:path extrusionOk="0" h="34126" w="13478">
                  <a:moveTo>
                    <a:pt x="12443" y="1"/>
                  </a:moveTo>
                  <a:lnTo>
                    <a:pt x="1" y="33992"/>
                  </a:lnTo>
                  <a:lnTo>
                    <a:pt x="535" y="34125"/>
                  </a:lnTo>
                  <a:lnTo>
                    <a:pt x="13477" y="368"/>
                  </a:lnTo>
                  <a:lnTo>
                    <a:pt x="1244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30"/>
            <p:cNvSpPr/>
            <p:nvPr/>
          </p:nvSpPr>
          <p:spPr>
            <a:xfrm rot="-2297243">
              <a:off x="8584239" y="3860345"/>
              <a:ext cx="229219" cy="1291905"/>
            </a:xfrm>
            <a:custGeom>
              <a:rect b="b" l="l" r="r" t="t"/>
              <a:pathLst>
                <a:path extrusionOk="0" h="35727" w="6339">
                  <a:moveTo>
                    <a:pt x="5505" y="1"/>
                  </a:moveTo>
                  <a:lnTo>
                    <a:pt x="1" y="35593"/>
                  </a:lnTo>
                  <a:lnTo>
                    <a:pt x="634" y="35727"/>
                  </a:lnTo>
                  <a:lnTo>
                    <a:pt x="6339" y="134"/>
                  </a:lnTo>
                  <a:lnTo>
                    <a:pt x="550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30"/>
            <p:cNvSpPr/>
            <p:nvPr/>
          </p:nvSpPr>
          <p:spPr>
            <a:xfrm rot="-2297243">
              <a:off x="8537013" y="3893311"/>
              <a:ext cx="195445" cy="1308756"/>
            </a:xfrm>
            <a:custGeom>
              <a:rect b="b" l="l" r="r" t="t"/>
              <a:pathLst>
                <a:path extrusionOk="0" h="36193" w="5405">
                  <a:moveTo>
                    <a:pt x="3136" y="0"/>
                  </a:moveTo>
                  <a:lnTo>
                    <a:pt x="0" y="35993"/>
                  </a:lnTo>
                  <a:lnTo>
                    <a:pt x="834" y="36193"/>
                  </a:lnTo>
                  <a:lnTo>
                    <a:pt x="5404" y="200"/>
                  </a:lnTo>
                  <a:cubicBezTo>
                    <a:pt x="4637" y="134"/>
                    <a:pt x="3870" y="67"/>
                    <a:pt x="31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30"/>
            <p:cNvSpPr/>
            <p:nvPr/>
          </p:nvSpPr>
          <p:spPr>
            <a:xfrm rot="-2297243">
              <a:off x="8338301" y="4030707"/>
              <a:ext cx="262992" cy="1406498"/>
            </a:xfrm>
            <a:custGeom>
              <a:rect b="b" l="l" r="r" t="t"/>
              <a:pathLst>
                <a:path extrusionOk="0" h="38896" w="7273">
                  <a:moveTo>
                    <a:pt x="2903" y="1"/>
                  </a:moveTo>
                  <a:cubicBezTo>
                    <a:pt x="1101" y="68"/>
                    <a:pt x="1" y="201"/>
                    <a:pt x="1" y="201"/>
                  </a:cubicBezTo>
                  <a:lnTo>
                    <a:pt x="4170" y="35993"/>
                  </a:lnTo>
                  <a:cubicBezTo>
                    <a:pt x="4170" y="35993"/>
                    <a:pt x="4437" y="37695"/>
                    <a:pt x="6705" y="38895"/>
                  </a:cubicBezTo>
                  <a:lnTo>
                    <a:pt x="7273" y="38195"/>
                  </a:lnTo>
                  <a:lnTo>
                    <a:pt x="29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30"/>
            <p:cNvSpPr/>
            <p:nvPr/>
          </p:nvSpPr>
          <p:spPr>
            <a:xfrm rot="-2297243">
              <a:off x="8852485" y="5036350"/>
              <a:ext cx="406511" cy="161565"/>
            </a:xfrm>
            <a:custGeom>
              <a:rect b="b" l="l" r="r" t="t"/>
              <a:pathLst>
                <a:path extrusionOk="0" h="4468" w="11242">
                  <a:moveTo>
                    <a:pt x="3231" y="1"/>
                  </a:moveTo>
                  <a:cubicBezTo>
                    <a:pt x="2151" y="1"/>
                    <a:pt x="1066" y="139"/>
                    <a:pt x="0" y="421"/>
                  </a:cubicBezTo>
                  <a:cubicBezTo>
                    <a:pt x="0" y="421"/>
                    <a:pt x="401" y="3223"/>
                    <a:pt x="5071" y="4224"/>
                  </a:cubicBezTo>
                  <a:cubicBezTo>
                    <a:pt x="5870" y="4397"/>
                    <a:pt x="6577" y="4468"/>
                    <a:pt x="7200" y="4468"/>
                  </a:cubicBezTo>
                  <a:cubicBezTo>
                    <a:pt x="10191" y="4468"/>
                    <a:pt x="11242" y="2823"/>
                    <a:pt x="11242" y="2823"/>
                  </a:cubicBezTo>
                  <a:cubicBezTo>
                    <a:pt x="8938" y="980"/>
                    <a:pt x="6105" y="1"/>
                    <a:pt x="323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30"/>
            <p:cNvSpPr/>
            <p:nvPr/>
          </p:nvSpPr>
          <p:spPr>
            <a:xfrm rot="-2297243">
              <a:off x="8886805" y="5083466"/>
              <a:ext cx="355887" cy="113508"/>
            </a:xfrm>
            <a:custGeom>
              <a:rect b="b" l="l" r="r" t="t"/>
              <a:pathLst>
                <a:path extrusionOk="0" h="3139" w="9842">
                  <a:moveTo>
                    <a:pt x="2445" y="0"/>
                  </a:moveTo>
                  <a:cubicBezTo>
                    <a:pt x="1631" y="0"/>
                    <a:pt x="813" y="78"/>
                    <a:pt x="1" y="235"/>
                  </a:cubicBezTo>
                  <a:cubicBezTo>
                    <a:pt x="601" y="1136"/>
                    <a:pt x="1869" y="2337"/>
                    <a:pt x="4571" y="2904"/>
                  </a:cubicBezTo>
                  <a:cubicBezTo>
                    <a:pt x="5362" y="3070"/>
                    <a:pt x="6065" y="3139"/>
                    <a:pt x="6685" y="3139"/>
                  </a:cubicBezTo>
                  <a:cubicBezTo>
                    <a:pt x="8184" y="3139"/>
                    <a:pt x="9204" y="2738"/>
                    <a:pt x="9841" y="2337"/>
                  </a:cubicBezTo>
                  <a:cubicBezTo>
                    <a:pt x="7651" y="809"/>
                    <a:pt x="5071" y="0"/>
                    <a:pt x="2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30"/>
            <p:cNvSpPr/>
            <p:nvPr/>
          </p:nvSpPr>
          <p:spPr>
            <a:xfrm rot="-2297243">
              <a:off x="8179257" y="3623344"/>
              <a:ext cx="1348698" cy="1580394"/>
            </a:xfrm>
            <a:custGeom>
              <a:rect b="b" l="l" r="r" t="t"/>
              <a:pathLst>
                <a:path extrusionOk="0" h="43705" w="37298">
                  <a:moveTo>
                    <a:pt x="958" y="1"/>
                  </a:moveTo>
                  <a:cubicBezTo>
                    <a:pt x="479" y="1"/>
                    <a:pt x="0" y="349"/>
                    <a:pt x="91" y="983"/>
                  </a:cubicBezTo>
                  <a:lnTo>
                    <a:pt x="4494" y="38910"/>
                  </a:lnTo>
                  <a:cubicBezTo>
                    <a:pt x="4494" y="39043"/>
                    <a:pt x="5061" y="42346"/>
                    <a:pt x="10231" y="43446"/>
                  </a:cubicBezTo>
                  <a:cubicBezTo>
                    <a:pt x="11091" y="43628"/>
                    <a:pt x="11859" y="43704"/>
                    <a:pt x="12542" y="43704"/>
                  </a:cubicBezTo>
                  <a:cubicBezTo>
                    <a:pt x="15994" y="43704"/>
                    <a:pt x="17286" y="41756"/>
                    <a:pt x="17370" y="41645"/>
                  </a:cubicBezTo>
                  <a:lnTo>
                    <a:pt x="36951" y="8888"/>
                  </a:lnTo>
                  <a:cubicBezTo>
                    <a:pt x="37297" y="8195"/>
                    <a:pt x="36731" y="7581"/>
                    <a:pt x="36139" y="7581"/>
                  </a:cubicBezTo>
                  <a:cubicBezTo>
                    <a:pt x="35877" y="7581"/>
                    <a:pt x="35611" y="7701"/>
                    <a:pt x="35416" y="7988"/>
                  </a:cubicBezTo>
                  <a:lnTo>
                    <a:pt x="15869" y="40711"/>
                  </a:lnTo>
                  <a:cubicBezTo>
                    <a:pt x="15869" y="40711"/>
                    <a:pt x="15005" y="41929"/>
                    <a:pt x="12556" y="41929"/>
                  </a:cubicBezTo>
                  <a:cubicBezTo>
                    <a:pt x="11999" y="41929"/>
                    <a:pt x="11361" y="41866"/>
                    <a:pt x="10632" y="41712"/>
                  </a:cubicBezTo>
                  <a:cubicBezTo>
                    <a:pt x="6829" y="40911"/>
                    <a:pt x="6295" y="38843"/>
                    <a:pt x="6262" y="38643"/>
                  </a:cubicBezTo>
                  <a:lnTo>
                    <a:pt x="1825" y="782"/>
                  </a:lnTo>
                  <a:cubicBezTo>
                    <a:pt x="1764" y="248"/>
                    <a:pt x="1361"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66" name="Google Shape;2666;p30"/>
          <p:cNvSpPr txBox="1"/>
          <p:nvPr>
            <p:ph idx="4294967295" type="subTitle"/>
          </p:nvPr>
        </p:nvSpPr>
        <p:spPr>
          <a:xfrm>
            <a:off x="861775" y="1492067"/>
            <a:ext cx="12642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1" i="0" lang="en" sz="1500" u="none" cap="none" strike="noStrike">
                <a:solidFill>
                  <a:srgbClr val="119B9B"/>
                </a:solidFill>
                <a:latin typeface="Josefin Sans"/>
                <a:ea typeface="Josefin Sans"/>
                <a:cs typeface="Josefin Sans"/>
                <a:sym typeface="Josefin Sans"/>
              </a:rPr>
              <a:t>NEPTUNE</a:t>
            </a:r>
            <a:endParaRPr b="1" i="0" sz="1500" u="none" cap="none" strike="noStrike">
              <a:solidFill>
                <a:srgbClr val="119B9B"/>
              </a:solidFill>
              <a:latin typeface="Josefin Sans"/>
              <a:ea typeface="Josefin Sans"/>
              <a:cs typeface="Josefin Sans"/>
              <a:sym typeface="Josefin Sans"/>
            </a:endParaRPr>
          </a:p>
        </p:txBody>
      </p:sp>
      <p:sp>
        <p:nvSpPr>
          <p:cNvPr id="2667" name="Google Shape;2667;p30"/>
          <p:cNvSpPr txBox="1"/>
          <p:nvPr>
            <p:ph idx="4294967295" type="subTitle"/>
          </p:nvPr>
        </p:nvSpPr>
        <p:spPr>
          <a:xfrm>
            <a:off x="861775" y="1736666"/>
            <a:ext cx="1946700" cy="725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Neptune is the fourth-largest planet</a:t>
            </a:r>
            <a:endParaRPr b="0" i="0" sz="1400" u="none" cap="none" strike="noStrike">
              <a:solidFill>
                <a:schemeClr val="dk1"/>
              </a:solidFill>
              <a:latin typeface="Raleway"/>
              <a:ea typeface="Raleway"/>
              <a:cs typeface="Raleway"/>
              <a:sym typeface="Raleway"/>
            </a:endParaRPr>
          </a:p>
        </p:txBody>
      </p:sp>
      <p:sp>
        <p:nvSpPr>
          <p:cNvPr id="2668" name="Google Shape;2668;p30"/>
          <p:cNvSpPr txBox="1"/>
          <p:nvPr>
            <p:ph idx="4294967295" type="subTitle"/>
          </p:nvPr>
        </p:nvSpPr>
        <p:spPr>
          <a:xfrm>
            <a:off x="3438425" y="1700775"/>
            <a:ext cx="766200" cy="491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lang="en" sz="2000">
                <a:latin typeface="Josefin Sans"/>
                <a:ea typeface="Josefin Sans"/>
                <a:cs typeface="Josefin Sans"/>
                <a:sym typeface="Josefin Sans"/>
              </a:rPr>
              <a:t>40</a:t>
            </a:r>
            <a:r>
              <a:rPr b="1" i="0" lang="en" sz="2000" u="none" cap="none" strike="noStrike">
                <a:solidFill>
                  <a:schemeClr val="dk1"/>
                </a:solidFill>
                <a:latin typeface="Josefin Sans"/>
                <a:ea typeface="Josefin Sans"/>
                <a:cs typeface="Josefin Sans"/>
                <a:sym typeface="Josefin Sans"/>
              </a:rPr>
              <a:t>38%</a:t>
            </a:r>
            <a:endParaRPr b="1" i="0" sz="2000" u="none" cap="none" strike="noStrike">
              <a:solidFill>
                <a:schemeClr val="dk1"/>
              </a:solidFill>
              <a:latin typeface="Josefin Sans"/>
              <a:ea typeface="Josefin Sans"/>
              <a:cs typeface="Josefin Sans"/>
              <a:sym typeface="Josefin Sans"/>
            </a:endParaRPr>
          </a:p>
        </p:txBody>
      </p:sp>
      <p:cxnSp>
        <p:nvCxnSpPr>
          <p:cNvPr id="2669" name="Google Shape;2669;p30"/>
          <p:cNvCxnSpPr>
            <a:stCxn id="2666" idx="3"/>
            <a:endCxn id="2668" idx="1"/>
          </p:cNvCxnSpPr>
          <p:nvPr/>
        </p:nvCxnSpPr>
        <p:spPr>
          <a:xfrm>
            <a:off x="2125975" y="1655417"/>
            <a:ext cx="1312500" cy="291300"/>
          </a:xfrm>
          <a:prstGeom prst="bentConnector3">
            <a:avLst>
              <a:gd fmla="val 49998" name="adj1"/>
            </a:avLst>
          </a:prstGeom>
          <a:noFill/>
          <a:ln cap="flat" cmpd="sng" w="19050">
            <a:solidFill>
              <a:schemeClr val="dk1"/>
            </a:solidFill>
            <a:prstDash val="solid"/>
            <a:round/>
            <a:headEnd len="sm" w="sm" type="none"/>
            <a:tailEnd len="sm" w="sm" type="none"/>
          </a:ln>
        </p:spPr>
      </p:cxnSp>
      <p:sp>
        <p:nvSpPr>
          <p:cNvPr id="2670" name="Google Shape;2670;p30"/>
          <p:cNvSpPr txBox="1"/>
          <p:nvPr>
            <p:ph idx="4294967295" type="subTitle"/>
          </p:nvPr>
        </p:nvSpPr>
        <p:spPr>
          <a:xfrm>
            <a:off x="861775" y="3033492"/>
            <a:ext cx="1264200" cy="326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1" i="0" lang="en" sz="1500" u="none" cap="none" strike="noStrike">
                <a:solidFill>
                  <a:srgbClr val="119B9B"/>
                </a:solidFill>
                <a:latin typeface="Josefin Sans"/>
                <a:ea typeface="Josefin Sans"/>
                <a:cs typeface="Josefin Sans"/>
                <a:sym typeface="Josefin Sans"/>
              </a:rPr>
              <a:t>VENUS</a:t>
            </a:r>
            <a:endParaRPr b="1" i="0" sz="1500" u="none" cap="none" strike="noStrike">
              <a:solidFill>
                <a:srgbClr val="119B9B"/>
              </a:solidFill>
              <a:latin typeface="Josefin Sans"/>
              <a:ea typeface="Josefin Sans"/>
              <a:cs typeface="Josefin Sans"/>
              <a:sym typeface="Josefin Sans"/>
            </a:endParaRPr>
          </a:p>
        </p:txBody>
      </p:sp>
      <p:sp>
        <p:nvSpPr>
          <p:cNvPr id="2671" name="Google Shape;2671;p30"/>
          <p:cNvSpPr txBox="1"/>
          <p:nvPr>
            <p:ph idx="4294967295" type="subTitle"/>
          </p:nvPr>
        </p:nvSpPr>
        <p:spPr>
          <a:xfrm>
            <a:off x="861775" y="3278091"/>
            <a:ext cx="1946700" cy="725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Venus is the second planet from the Sun</a:t>
            </a:r>
            <a:endParaRPr b="0" i="0" sz="1400" u="none" cap="none" strike="noStrike">
              <a:solidFill>
                <a:schemeClr val="dk1"/>
              </a:solidFill>
              <a:latin typeface="Raleway"/>
              <a:ea typeface="Raleway"/>
              <a:cs typeface="Raleway"/>
              <a:sym typeface="Raleway"/>
            </a:endParaRPr>
          </a:p>
        </p:txBody>
      </p:sp>
      <p:sp>
        <p:nvSpPr>
          <p:cNvPr id="2672" name="Google Shape;2672;p30"/>
          <p:cNvSpPr txBox="1"/>
          <p:nvPr>
            <p:ph idx="4294967295" type="subTitle"/>
          </p:nvPr>
        </p:nvSpPr>
        <p:spPr>
          <a:xfrm>
            <a:off x="3529904" y="3345499"/>
            <a:ext cx="766200" cy="491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2000" u="none" cap="none" strike="noStrike">
                <a:solidFill>
                  <a:schemeClr val="dk1"/>
                </a:solidFill>
                <a:latin typeface="Josefin Sans"/>
                <a:ea typeface="Josefin Sans"/>
                <a:cs typeface="Josefin Sans"/>
                <a:sym typeface="Josefin Sans"/>
              </a:rPr>
              <a:t>12%</a:t>
            </a:r>
            <a:endParaRPr b="1" i="0" sz="2000" u="none" cap="none" strike="noStrike">
              <a:solidFill>
                <a:schemeClr val="dk1"/>
              </a:solidFill>
              <a:latin typeface="Josefin Sans"/>
              <a:ea typeface="Josefin Sans"/>
              <a:cs typeface="Josefin Sans"/>
              <a:sym typeface="Josefin Sans"/>
            </a:endParaRPr>
          </a:p>
        </p:txBody>
      </p:sp>
      <p:cxnSp>
        <p:nvCxnSpPr>
          <p:cNvPr id="2673" name="Google Shape;2673;p30"/>
          <p:cNvCxnSpPr>
            <a:stCxn id="2670" idx="3"/>
            <a:endCxn id="2672" idx="1"/>
          </p:cNvCxnSpPr>
          <p:nvPr/>
        </p:nvCxnSpPr>
        <p:spPr>
          <a:xfrm>
            <a:off x="2125975" y="3196842"/>
            <a:ext cx="1404000" cy="394500"/>
          </a:xfrm>
          <a:prstGeom prst="bentConnector3">
            <a:avLst>
              <a:gd fmla="val 49997" name="adj1"/>
            </a:avLst>
          </a:prstGeom>
          <a:noFill/>
          <a:ln cap="flat" cmpd="sng" w="19050">
            <a:solidFill>
              <a:schemeClr val="dk1"/>
            </a:solidFill>
            <a:prstDash val="solid"/>
            <a:round/>
            <a:headEnd len="sm" w="sm" type="none"/>
            <a:tailEnd len="sm" w="sm" type="none"/>
          </a:ln>
        </p:spPr>
      </p:cxnSp>
      <p:sp>
        <p:nvSpPr>
          <p:cNvPr id="2674" name="Google Shape;2674;p30"/>
          <p:cNvSpPr txBox="1"/>
          <p:nvPr>
            <p:ph idx="4294967295" type="subTitle"/>
          </p:nvPr>
        </p:nvSpPr>
        <p:spPr>
          <a:xfrm>
            <a:off x="7017525" y="1492067"/>
            <a:ext cx="1264200" cy="326700"/>
          </a:xfrm>
          <a:prstGeom prst="rect">
            <a:avLst/>
          </a:prstGeom>
          <a:noFill/>
          <a:ln>
            <a:noFill/>
          </a:ln>
        </p:spPr>
        <p:txBody>
          <a:bodyPr anchorCtr="0" anchor="ctr" bIns="91425" lIns="91425" spcFirstLastPara="1" rIns="91425" wrap="square" tIns="91425">
            <a:noAutofit/>
          </a:bodyPr>
          <a:lstStyle/>
          <a:p>
            <a:pPr indent="0" lvl="0" marL="0" marR="0" rtl="0" algn="r">
              <a:lnSpc>
                <a:spcPct val="115000"/>
              </a:lnSpc>
              <a:spcBef>
                <a:spcPts val="0"/>
              </a:spcBef>
              <a:spcAft>
                <a:spcPts val="1200"/>
              </a:spcAft>
              <a:buClr>
                <a:schemeClr val="dk1"/>
              </a:buClr>
              <a:buSzPts val="1400"/>
              <a:buFont typeface="Raleway"/>
              <a:buNone/>
            </a:pPr>
            <a:r>
              <a:rPr b="1" i="0" lang="en" sz="1500" u="none" cap="none" strike="noStrike">
                <a:solidFill>
                  <a:srgbClr val="119B9B"/>
                </a:solidFill>
                <a:latin typeface="Josefin Sans"/>
                <a:ea typeface="Josefin Sans"/>
                <a:cs typeface="Josefin Sans"/>
                <a:sym typeface="Josefin Sans"/>
              </a:rPr>
              <a:t>MARS</a:t>
            </a:r>
            <a:endParaRPr b="1" i="0" sz="1500" u="none" cap="none" strike="noStrike">
              <a:solidFill>
                <a:srgbClr val="119B9B"/>
              </a:solidFill>
              <a:latin typeface="Josefin Sans"/>
              <a:ea typeface="Josefin Sans"/>
              <a:cs typeface="Josefin Sans"/>
              <a:sym typeface="Josefin Sans"/>
            </a:endParaRPr>
          </a:p>
        </p:txBody>
      </p:sp>
      <p:sp>
        <p:nvSpPr>
          <p:cNvPr id="2675" name="Google Shape;2675;p30"/>
          <p:cNvSpPr txBox="1"/>
          <p:nvPr>
            <p:ph idx="4294967295" type="subTitle"/>
          </p:nvPr>
        </p:nvSpPr>
        <p:spPr>
          <a:xfrm>
            <a:off x="6335025" y="1736666"/>
            <a:ext cx="1946700" cy="725700"/>
          </a:xfrm>
          <a:prstGeom prst="rect">
            <a:avLst/>
          </a:prstGeom>
          <a:noFill/>
          <a:ln>
            <a:noFill/>
          </a:ln>
        </p:spPr>
        <p:txBody>
          <a:bodyPr anchorCtr="0" anchor="ctr" bIns="91425" lIns="91425" spcFirstLastPara="1" rIns="91425" wrap="square" tIns="91425">
            <a:noAutofit/>
          </a:bodyPr>
          <a:lstStyle/>
          <a:p>
            <a:pPr indent="0" lvl="0" marL="0" marR="0" rtl="0" algn="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Despite being red, Mars is a cold place</a:t>
            </a:r>
            <a:endParaRPr b="0" i="0" sz="1400" u="none" cap="none" strike="noStrike">
              <a:solidFill>
                <a:schemeClr val="dk1"/>
              </a:solidFill>
              <a:latin typeface="Raleway"/>
              <a:ea typeface="Raleway"/>
              <a:cs typeface="Raleway"/>
              <a:sym typeface="Raleway"/>
            </a:endParaRPr>
          </a:p>
        </p:txBody>
      </p:sp>
      <p:sp>
        <p:nvSpPr>
          <p:cNvPr id="2676" name="Google Shape;2676;p30"/>
          <p:cNvSpPr txBox="1"/>
          <p:nvPr>
            <p:ph idx="4294967295" type="subTitle"/>
          </p:nvPr>
        </p:nvSpPr>
        <p:spPr>
          <a:xfrm>
            <a:off x="7017525" y="3033492"/>
            <a:ext cx="1264200" cy="326700"/>
          </a:xfrm>
          <a:prstGeom prst="rect">
            <a:avLst/>
          </a:prstGeom>
          <a:noFill/>
          <a:ln>
            <a:noFill/>
          </a:ln>
        </p:spPr>
        <p:txBody>
          <a:bodyPr anchorCtr="0" anchor="ctr" bIns="91425" lIns="91425" spcFirstLastPara="1" rIns="91425" wrap="square" tIns="91425">
            <a:noAutofit/>
          </a:bodyPr>
          <a:lstStyle/>
          <a:p>
            <a:pPr indent="0" lvl="0" marL="0" marR="0" rtl="0" algn="r">
              <a:lnSpc>
                <a:spcPct val="115000"/>
              </a:lnSpc>
              <a:spcBef>
                <a:spcPts val="0"/>
              </a:spcBef>
              <a:spcAft>
                <a:spcPts val="1200"/>
              </a:spcAft>
              <a:buClr>
                <a:schemeClr val="dk1"/>
              </a:buClr>
              <a:buSzPts val="1400"/>
              <a:buFont typeface="Raleway"/>
              <a:buNone/>
            </a:pPr>
            <a:r>
              <a:rPr b="1" i="0" lang="en" sz="1500" u="none" cap="none" strike="noStrike">
                <a:solidFill>
                  <a:srgbClr val="119B9B"/>
                </a:solidFill>
                <a:latin typeface="Josefin Sans"/>
                <a:ea typeface="Josefin Sans"/>
                <a:cs typeface="Josefin Sans"/>
                <a:sym typeface="Josefin Sans"/>
              </a:rPr>
              <a:t>JUPITER</a:t>
            </a:r>
            <a:endParaRPr b="1" i="0" sz="1500" u="none" cap="none" strike="noStrike">
              <a:solidFill>
                <a:srgbClr val="119B9B"/>
              </a:solidFill>
              <a:latin typeface="Josefin Sans"/>
              <a:ea typeface="Josefin Sans"/>
              <a:cs typeface="Josefin Sans"/>
              <a:sym typeface="Josefin Sans"/>
            </a:endParaRPr>
          </a:p>
        </p:txBody>
      </p:sp>
      <p:sp>
        <p:nvSpPr>
          <p:cNvPr id="2677" name="Google Shape;2677;p30"/>
          <p:cNvSpPr txBox="1"/>
          <p:nvPr>
            <p:ph idx="4294967295" type="subTitle"/>
          </p:nvPr>
        </p:nvSpPr>
        <p:spPr>
          <a:xfrm>
            <a:off x="6335025" y="3278091"/>
            <a:ext cx="1946700" cy="725700"/>
          </a:xfrm>
          <a:prstGeom prst="rect">
            <a:avLst/>
          </a:prstGeom>
          <a:noFill/>
          <a:ln>
            <a:noFill/>
          </a:ln>
        </p:spPr>
        <p:txBody>
          <a:bodyPr anchorCtr="0" anchor="ctr" bIns="91425" lIns="91425" spcFirstLastPara="1" rIns="91425" wrap="square" tIns="91425">
            <a:noAutofit/>
          </a:bodyPr>
          <a:lstStyle/>
          <a:p>
            <a:pPr indent="0" lvl="0" marL="0" marR="0" rtl="0" algn="r">
              <a:lnSpc>
                <a:spcPct val="115000"/>
              </a:lnSpc>
              <a:spcBef>
                <a:spcPts val="0"/>
              </a:spcBef>
              <a:spcAft>
                <a:spcPts val="1200"/>
              </a:spcAft>
              <a:buClr>
                <a:schemeClr val="dk1"/>
              </a:buClr>
              <a:buSzPts val="1400"/>
              <a:buFont typeface="Raleway"/>
              <a:buNone/>
            </a:pPr>
            <a:r>
              <a:rPr b="0" i="0" lang="en" sz="1400" u="none" cap="none" strike="noStrike">
                <a:solidFill>
                  <a:schemeClr val="dk1"/>
                </a:solidFill>
                <a:latin typeface="Raleway"/>
                <a:ea typeface="Raleway"/>
                <a:cs typeface="Raleway"/>
                <a:sym typeface="Raleway"/>
              </a:rPr>
              <a:t>Jupiter is the biggest planet of them all</a:t>
            </a:r>
            <a:endParaRPr b="0" i="0" sz="1400" u="none" cap="none" strike="noStrike">
              <a:solidFill>
                <a:schemeClr val="dk1"/>
              </a:solidFill>
              <a:latin typeface="Raleway"/>
              <a:ea typeface="Raleway"/>
              <a:cs typeface="Raleway"/>
              <a:sym typeface="Raleway"/>
            </a:endParaRPr>
          </a:p>
        </p:txBody>
      </p:sp>
      <p:sp>
        <p:nvSpPr>
          <p:cNvPr id="2678" name="Google Shape;2678;p30"/>
          <p:cNvSpPr txBox="1"/>
          <p:nvPr>
            <p:ph idx="4294967295" type="subTitle"/>
          </p:nvPr>
        </p:nvSpPr>
        <p:spPr>
          <a:xfrm>
            <a:off x="4846294" y="1700775"/>
            <a:ext cx="766200" cy="491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2000" u="none" cap="none" strike="noStrike">
                <a:solidFill>
                  <a:schemeClr val="dk1"/>
                </a:solidFill>
                <a:latin typeface="Josefin Sans"/>
                <a:ea typeface="Josefin Sans"/>
                <a:cs typeface="Josefin Sans"/>
                <a:sym typeface="Josefin Sans"/>
              </a:rPr>
              <a:t>24%</a:t>
            </a:r>
            <a:endParaRPr b="1" i="0" sz="2000" u="none" cap="none" strike="noStrike">
              <a:solidFill>
                <a:schemeClr val="dk1"/>
              </a:solidFill>
              <a:latin typeface="Josefin Sans"/>
              <a:ea typeface="Josefin Sans"/>
              <a:cs typeface="Josefin Sans"/>
              <a:sym typeface="Josefin Sans"/>
            </a:endParaRPr>
          </a:p>
        </p:txBody>
      </p:sp>
      <p:cxnSp>
        <p:nvCxnSpPr>
          <p:cNvPr id="2679" name="Google Shape;2679;p30"/>
          <p:cNvCxnSpPr>
            <a:stCxn id="2678" idx="3"/>
            <a:endCxn id="2674" idx="1"/>
          </p:cNvCxnSpPr>
          <p:nvPr/>
        </p:nvCxnSpPr>
        <p:spPr>
          <a:xfrm flipH="1" rot="10800000">
            <a:off x="5612494" y="1655325"/>
            <a:ext cx="1404900" cy="291300"/>
          </a:xfrm>
          <a:prstGeom prst="bentConnector3">
            <a:avLst>
              <a:gd fmla="val 50005" name="adj1"/>
            </a:avLst>
          </a:prstGeom>
          <a:noFill/>
          <a:ln cap="flat" cmpd="sng" w="19050">
            <a:solidFill>
              <a:schemeClr val="dk1"/>
            </a:solidFill>
            <a:prstDash val="solid"/>
            <a:round/>
            <a:headEnd len="sm" w="sm" type="none"/>
            <a:tailEnd len="sm" w="sm" type="none"/>
          </a:ln>
        </p:spPr>
      </p:cxnSp>
      <p:sp>
        <p:nvSpPr>
          <p:cNvPr id="2680" name="Google Shape;2680;p30"/>
          <p:cNvSpPr txBox="1"/>
          <p:nvPr>
            <p:ph idx="4294967295" type="subTitle"/>
          </p:nvPr>
        </p:nvSpPr>
        <p:spPr>
          <a:xfrm>
            <a:off x="4950682" y="3135214"/>
            <a:ext cx="766200" cy="491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1" i="0" lang="en" sz="2000" u="none" cap="none" strike="noStrike">
                <a:solidFill>
                  <a:schemeClr val="dk1"/>
                </a:solidFill>
                <a:latin typeface="Josefin Sans"/>
                <a:ea typeface="Josefin Sans"/>
                <a:cs typeface="Josefin Sans"/>
                <a:sym typeface="Josefin Sans"/>
              </a:rPr>
              <a:t>24%</a:t>
            </a:r>
            <a:endParaRPr b="1" i="0" sz="2000" u="none" cap="none" strike="noStrike">
              <a:solidFill>
                <a:schemeClr val="dk1"/>
              </a:solidFill>
              <a:latin typeface="Josefin Sans"/>
              <a:ea typeface="Josefin Sans"/>
              <a:cs typeface="Josefin Sans"/>
              <a:sym typeface="Josefin Sans"/>
            </a:endParaRPr>
          </a:p>
        </p:txBody>
      </p:sp>
      <p:cxnSp>
        <p:nvCxnSpPr>
          <p:cNvPr id="2681" name="Google Shape;2681;p30"/>
          <p:cNvCxnSpPr>
            <a:stCxn id="2680" idx="3"/>
            <a:endCxn id="2676" idx="1"/>
          </p:cNvCxnSpPr>
          <p:nvPr/>
        </p:nvCxnSpPr>
        <p:spPr>
          <a:xfrm flipH="1" rot="10800000">
            <a:off x="5716882" y="3196864"/>
            <a:ext cx="1300500" cy="184200"/>
          </a:xfrm>
          <a:prstGeom prst="bentConnector3">
            <a:avLst>
              <a:gd fmla="val 50006" name="adj1"/>
            </a:avLst>
          </a:prstGeom>
          <a:noFill/>
          <a:ln cap="flat" cmpd="sng" w="19050">
            <a:solidFill>
              <a:schemeClr val="dk1"/>
            </a:solidFill>
            <a:prstDash val="solid"/>
            <a:round/>
            <a:headEnd len="sm" w="sm" type="none"/>
            <a:tailEnd len="sm" w="sm" type="none"/>
          </a:ln>
        </p:spPr>
      </p:cxnSp>
      <p:sp>
        <p:nvSpPr>
          <p:cNvPr id="2682" name="Google Shape;2682;p30"/>
          <p:cNvSpPr txBox="1"/>
          <p:nvPr>
            <p:ph idx="4294967295" type="subTitle"/>
          </p:nvPr>
        </p:nvSpPr>
        <p:spPr>
          <a:xfrm>
            <a:off x="784500" y="4217283"/>
            <a:ext cx="7575000" cy="238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400"/>
              <a:buFont typeface="Raleway"/>
              <a:buNone/>
            </a:pPr>
            <a:r>
              <a:rPr b="0" i="0" lang="en" sz="1100" u="none" cap="none" strike="noStrike">
                <a:solidFill>
                  <a:schemeClr val="dk1"/>
                </a:solidFill>
                <a:latin typeface="Raleway"/>
                <a:ea typeface="Raleway"/>
                <a:cs typeface="Raleway"/>
                <a:sym typeface="Raleway"/>
              </a:rPr>
              <a:t>Follow the link in the graph to modify its data and then paste the new one here. </a:t>
            </a:r>
            <a:r>
              <a:rPr b="1" i="0" lang="en" sz="1100" u="none" cap="none" strike="noStrike">
                <a:solidFill>
                  <a:schemeClr val="dk1"/>
                </a:solidFill>
                <a:latin typeface="Raleway"/>
                <a:ea typeface="Raleway"/>
                <a:cs typeface="Raleway"/>
                <a:sym typeface="Raleway"/>
              </a:rPr>
              <a:t>For more info, </a:t>
            </a:r>
            <a:r>
              <a:rPr b="1" i="0" lang="en" sz="1100" u="none" cap="none" strike="noStrike">
                <a:solidFill>
                  <a:schemeClr val="hlink"/>
                </a:solidFill>
                <a:uFill>
                  <a:noFill/>
                </a:uFill>
                <a:latin typeface="Raleway"/>
                <a:ea typeface="Raleway"/>
                <a:cs typeface="Raleway"/>
                <a:sym typeface="Raleway"/>
                <a:hlinkClick r:id="rId5"/>
              </a:rPr>
              <a:t>click here</a:t>
            </a:r>
            <a:endParaRPr b="1" i="0" sz="1100" u="none" cap="none" strike="noStrike">
              <a:solidFill>
                <a:schemeClr val="dk1"/>
              </a:solidFill>
              <a:latin typeface="Raleway"/>
              <a:ea typeface="Raleway"/>
              <a:cs typeface="Raleway"/>
              <a:sym typeface="Raleway"/>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6" name="Shape 2686"/>
        <p:cNvGrpSpPr/>
        <p:nvPr/>
      </p:nvGrpSpPr>
      <p:grpSpPr>
        <a:xfrm>
          <a:off x="0" y="0"/>
          <a:ext cx="0" cy="0"/>
          <a:chOff x="0" y="0"/>
          <a:chExt cx="0" cy="0"/>
        </a:xfrm>
      </p:grpSpPr>
      <p:sp>
        <p:nvSpPr>
          <p:cNvPr id="2687" name="Google Shape;2687;p31"/>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88" name="Google Shape;2688;p31"/>
          <p:cNvGrpSpPr/>
          <p:nvPr/>
        </p:nvGrpSpPr>
        <p:grpSpPr>
          <a:xfrm>
            <a:off x="4877570" y="1634548"/>
            <a:ext cx="3151598" cy="2875077"/>
            <a:chOff x="1453903" y="1500600"/>
            <a:chExt cx="6310769" cy="2812637"/>
          </a:xfrm>
        </p:grpSpPr>
        <p:sp>
          <p:nvSpPr>
            <p:cNvPr id="2689" name="Google Shape;2689;p31"/>
            <p:cNvSpPr/>
            <p:nvPr/>
          </p:nvSpPr>
          <p:spPr>
            <a:xfrm>
              <a:off x="1587372" y="1575137"/>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31"/>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91" name="Google Shape;2691;p31"/>
          <p:cNvGrpSpPr/>
          <p:nvPr/>
        </p:nvGrpSpPr>
        <p:grpSpPr>
          <a:xfrm>
            <a:off x="1114833" y="1633698"/>
            <a:ext cx="3161135" cy="2876777"/>
            <a:chOff x="1453903" y="1500600"/>
            <a:chExt cx="6329867" cy="2814300"/>
          </a:xfrm>
        </p:grpSpPr>
        <p:sp>
          <p:nvSpPr>
            <p:cNvPr id="2692" name="Google Shape;2692;p31"/>
            <p:cNvSpPr/>
            <p:nvPr/>
          </p:nvSpPr>
          <p:spPr>
            <a:xfrm>
              <a:off x="1606470" y="157680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31"/>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94" name="Google Shape;2694;p31"/>
          <p:cNvSpPr txBox="1"/>
          <p:nvPr>
            <p:ph type="title"/>
          </p:nvPr>
        </p:nvSpPr>
        <p:spPr>
          <a:xfrm>
            <a:off x="1374600" y="583850"/>
            <a:ext cx="63948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EDITING </a:t>
            </a:r>
            <a:r>
              <a:rPr lang="en">
                <a:solidFill>
                  <a:schemeClr val="accent3"/>
                </a:solidFill>
              </a:rPr>
              <a:t>VS</a:t>
            </a:r>
            <a:r>
              <a:rPr lang="en"/>
              <a:t> REVISING</a:t>
            </a:r>
            <a:endParaRPr/>
          </a:p>
        </p:txBody>
      </p:sp>
      <p:sp>
        <p:nvSpPr>
          <p:cNvPr id="2695" name="Google Shape;2695;p31"/>
          <p:cNvSpPr/>
          <p:nvPr/>
        </p:nvSpPr>
        <p:spPr>
          <a:xfrm>
            <a:off x="5150769" y="2414572"/>
            <a:ext cx="2605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31"/>
          <p:cNvSpPr/>
          <p:nvPr/>
        </p:nvSpPr>
        <p:spPr>
          <a:xfrm>
            <a:off x="1392813" y="2414572"/>
            <a:ext cx="2605200" cy="4791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31"/>
          <p:cNvSpPr txBox="1"/>
          <p:nvPr>
            <p:ph idx="1" type="subTitle"/>
          </p:nvPr>
        </p:nvSpPr>
        <p:spPr>
          <a:xfrm>
            <a:off x="1661913" y="2490772"/>
            <a:ext cx="20670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EDITING</a:t>
            </a:r>
            <a:endParaRPr/>
          </a:p>
        </p:txBody>
      </p:sp>
      <p:sp>
        <p:nvSpPr>
          <p:cNvPr id="2698" name="Google Shape;2698;p31"/>
          <p:cNvSpPr txBox="1"/>
          <p:nvPr>
            <p:ph idx="2" type="subTitle"/>
          </p:nvPr>
        </p:nvSpPr>
        <p:spPr>
          <a:xfrm>
            <a:off x="5419869" y="2490772"/>
            <a:ext cx="20670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REVISING</a:t>
            </a:r>
            <a:endParaRPr/>
          </a:p>
        </p:txBody>
      </p:sp>
      <p:sp>
        <p:nvSpPr>
          <p:cNvPr id="2699" name="Google Shape;2699;p31"/>
          <p:cNvSpPr txBox="1"/>
          <p:nvPr>
            <p:ph idx="3" type="body"/>
          </p:nvPr>
        </p:nvSpPr>
        <p:spPr>
          <a:xfrm>
            <a:off x="1320225" y="2988700"/>
            <a:ext cx="2750400" cy="12939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1000"/>
              </a:spcBef>
              <a:spcAft>
                <a:spcPts val="0"/>
              </a:spcAft>
              <a:buSzPts val="1400"/>
              <a:buChar char="●"/>
            </a:pPr>
            <a:r>
              <a:rPr lang="en"/>
              <a:t>Mercury is the closest planet to the Sun</a:t>
            </a:r>
            <a:endParaRPr/>
          </a:p>
          <a:p>
            <a:pPr indent="-317500" lvl="0" marL="457200" rtl="0" algn="l">
              <a:lnSpc>
                <a:spcPct val="100000"/>
              </a:lnSpc>
              <a:spcBef>
                <a:spcPts val="1200"/>
              </a:spcBef>
              <a:spcAft>
                <a:spcPts val="1200"/>
              </a:spcAft>
              <a:buSzPts val="1400"/>
              <a:buChar char="●"/>
            </a:pPr>
            <a:r>
              <a:rPr lang="en"/>
              <a:t>Venus is the second planet from the Sun</a:t>
            </a:r>
            <a:endParaRPr/>
          </a:p>
        </p:txBody>
      </p:sp>
      <p:sp>
        <p:nvSpPr>
          <p:cNvPr id="2700" name="Google Shape;2700;p31"/>
          <p:cNvSpPr txBox="1"/>
          <p:nvPr>
            <p:ph idx="4" type="body"/>
          </p:nvPr>
        </p:nvSpPr>
        <p:spPr>
          <a:xfrm>
            <a:off x="5078178" y="2988700"/>
            <a:ext cx="2750400" cy="12939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1000"/>
              </a:spcBef>
              <a:spcAft>
                <a:spcPts val="0"/>
              </a:spcAft>
              <a:buSzPts val="1400"/>
              <a:buChar char="●"/>
            </a:pPr>
            <a:r>
              <a:rPr lang="en"/>
              <a:t>Mars is actually a very cold place</a:t>
            </a:r>
            <a:endParaRPr/>
          </a:p>
          <a:p>
            <a:pPr indent="-317500" lvl="0" marL="457200" rtl="0" algn="l">
              <a:lnSpc>
                <a:spcPct val="100000"/>
              </a:lnSpc>
              <a:spcBef>
                <a:spcPts val="1200"/>
              </a:spcBef>
              <a:spcAft>
                <a:spcPts val="1200"/>
              </a:spcAft>
              <a:buSzPts val="1400"/>
              <a:buChar char="●"/>
            </a:pPr>
            <a:r>
              <a:rPr lang="en"/>
              <a:t>Jupiter is the biggest planet of them all</a:t>
            </a:r>
            <a:endParaRPr/>
          </a:p>
        </p:txBody>
      </p:sp>
      <p:grpSp>
        <p:nvGrpSpPr>
          <p:cNvPr id="2701" name="Google Shape;2701;p31"/>
          <p:cNvGrpSpPr/>
          <p:nvPr/>
        </p:nvGrpSpPr>
        <p:grpSpPr>
          <a:xfrm flipH="1" rot="3085484">
            <a:off x="-698710" y="3661896"/>
            <a:ext cx="2816831" cy="2273284"/>
            <a:chOff x="-729163" y="3851975"/>
            <a:chExt cx="2464104" cy="1988620"/>
          </a:xfrm>
        </p:grpSpPr>
        <p:sp>
          <p:nvSpPr>
            <p:cNvPr id="2702" name="Google Shape;2702;p31"/>
            <p:cNvSpPr/>
            <p:nvPr/>
          </p:nvSpPr>
          <p:spPr>
            <a:xfrm rot="363082">
              <a:off x="-642946" y="3967874"/>
              <a:ext cx="2291669" cy="1756822"/>
            </a:xfrm>
            <a:custGeom>
              <a:rect b="b" l="l" r="r" t="t"/>
              <a:pathLst>
                <a:path extrusionOk="0" h="56080" w="73153">
                  <a:moveTo>
                    <a:pt x="12829" y="0"/>
                  </a:moveTo>
                  <a:cubicBezTo>
                    <a:pt x="12663" y="0"/>
                    <a:pt x="12517" y="100"/>
                    <a:pt x="12443" y="272"/>
                  </a:cubicBezTo>
                  <a:lnTo>
                    <a:pt x="101" y="32729"/>
                  </a:lnTo>
                  <a:cubicBezTo>
                    <a:pt x="1" y="32929"/>
                    <a:pt x="134" y="33196"/>
                    <a:pt x="334" y="33262"/>
                  </a:cubicBezTo>
                  <a:lnTo>
                    <a:pt x="60143" y="56045"/>
                  </a:lnTo>
                  <a:cubicBezTo>
                    <a:pt x="60198" y="56069"/>
                    <a:pt x="60253" y="56079"/>
                    <a:pt x="60306" y="56079"/>
                  </a:cubicBezTo>
                  <a:cubicBezTo>
                    <a:pt x="60479" y="56079"/>
                    <a:pt x="60634" y="55965"/>
                    <a:pt x="60711" y="55812"/>
                  </a:cubicBezTo>
                  <a:lnTo>
                    <a:pt x="73053" y="23355"/>
                  </a:lnTo>
                  <a:cubicBezTo>
                    <a:pt x="73153" y="23155"/>
                    <a:pt x="73053" y="22888"/>
                    <a:pt x="72819" y="22822"/>
                  </a:cubicBezTo>
                  <a:lnTo>
                    <a:pt x="13010" y="39"/>
                  </a:lnTo>
                  <a:cubicBezTo>
                    <a:pt x="12949" y="13"/>
                    <a:pt x="12888" y="0"/>
                    <a:pt x="12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31"/>
            <p:cNvSpPr/>
            <p:nvPr/>
          </p:nvSpPr>
          <p:spPr>
            <a:xfrm rot="363082">
              <a:off x="792956" y="4622556"/>
              <a:ext cx="778540" cy="1132818"/>
            </a:xfrm>
            <a:custGeom>
              <a:rect b="b" l="l" r="r" t="t"/>
              <a:pathLst>
                <a:path extrusionOk="0" h="36161" w="24852">
                  <a:moveTo>
                    <a:pt x="11909" y="1"/>
                  </a:moveTo>
                  <a:lnTo>
                    <a:pt x="0" y="31223"/>
                  </a:lnTo>
                  <a:lnTo>
                    <a:pt x="12943" y="36160"/>
                  </a:lnTo>
                  <a:lnTo>
                    <a:pt x="24851" y="490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31"/>
            <p:cNvSpPr/>
            <p:nvPr/>
          </p:nvSpPr>
          <p:spPr>
            <a:xfrm rot="363082">
              <a:off x="289098" y="4363311"/>
              <a:ext cx="1166244" cy="1323976"/>
            </a:xfrm>
            <a:custGeom>
              <a:rect b="b" l="l" r="r" t="t"/>
              <a:pathLst>
                <a:path extrusionOk="0" h="42263" w="37228">
                  <a:moveTo>
                    <a:pt x="13388" y="0"/>
                  </a:moveTo>
                  <a:cubicBezTo>
                    <a:pt x="12947" y="0"/>
                    <a:pt x="12544" y="279"/>
                    <a:pt x="12376" y="699"/>
                  </a:cubicBezTo>
                  <a:lnTo>
                    <a:pt x="6272" y="16711"/>
                  </a:lnTo>
                  <a:lnTo>
                    <a:pt x="201" y="32722"/>
                  </a:lnTo>
                  <a:cubicBezTo>
                    <a:pt x="1" y="33189"/>
                    <a:pt x="201" y="33756"/>
                    <a:pt x="668" y="34023"/>
                  </a:cubicBezTo>
                  <a:cubicBezTo>
                    <a:pt x="4271" y="35924"/>
                    <a:pt x="7973" y="37659"/>
                    <a:pt x="11743" y="39160"/>
                  </a:cubicBezTo>
                  <a:cubicBezTo>
                    <a:pt x="17146" y="41262"/>
                    <a:pt x="24952" y="42262"/>
                    <a:pt x="24952" y="42262"/>
                  </a:cubicBezTo>
                  <a:lnTo>
                    <a:pt x="31090" y="26151"/>
                  </a:lnTo>
                  <a:lnTo>
                    <a:pt x="37227" y="10039"/>
                  </a:lnTo>
                  <a:cubicBezTo>
                    <a:pt x="37227" y="10039"/>
                    <a:pt x="30756" y="5636"/>
                    <a:pt x="25319" y="3568"/>
                  </a:cubicBezTo>
                  <a:cubicBezTo>
                    <a:pt x="21483" y="2167"/>
                    <a:pt x="17580" y="999"/>
                    <a:pt x="13644" y="32"/>
                  </a:cubicBezTo>
                  <a:cubicBezTo>
                    <a:pt x="13558" y="11"/>
                    <a:pt x="13472" y="0"/>
                    <a:pt x="1338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31"/>
            <p:cNvSpPr/>
            <p:nvPr/>
          </p:nvSpPr>
          <p:spPr>
            <a:xfrm rot="363082">
              <a:off x="1066041" y="4735131"/>
              <a:ext cx="399201" cy="988588"/>
            </a:xfrm>
            <a:custGeom>
              <a:rect b="b" l="l" r="r" t="t"/>
              <a:pathLst>
                <a:path extrusionOk="0" h="31557" w="12743">
                  <a:moveTo>
                    <a:pt x="11909" y="1"/>
                  </a:moveTo>
                  <a:lnTo>
                    <a:pt x="0" y="31257"/>
                  </a:lnTo>
                  <a:lnTo>
                    <a:pt x="834" y="31557"/>
                  </a:lnTo>
                  <a:lnTo>
                    <a:pt x="12743" y="334"/>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31"/>
            <p:cNvSpPr/>
            <p:nvPr/>
          </p:nvSpPr>
          <p:spPr>
            <a:xfrm rot="363082">
              <a:off x="1086646" y="4743259"/>
              <a:ext cx="390836" cy="979190"/>
            </a:xfrm>
            <a:custGeom>
              <a:rect b="b" l="l" r="r" t="t"/>
              <a:pathLst>
                <a:path extrusionOk="0" h="31257" w="12476">
                  <a:moveTo>
                    <a:pt x="12042" y="1"/>
                  </a:moveTo>
                  <a:lnTo>
                    <a:pt x="0" y="31090"/>
                  </a:lnTo>
                  <a:lnTo>
                    <a:pt x="434" y="31256"/>
                  </a:lnTo>
                  <a:lnTo>
                    <a:pt x="12476" y="167"/>
                  </a:lnTo>
                  <a:lnTo>
                    <a:pt x="120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31"/>
            <p:cNvSpPr/>
            <p:nvPr/>
          </p:nvSpPr>
          <p:spPr>
            <a:xfrm rot="363082">
              <a:off x="-564252" y="3933299"/>
              <a:ext cx="778540" cy="1133852"/>
            </a:xfrm>
            <a:custGeom>
              <a:rect b="b" l="l" r="r" t="t"/>
              <a:pathLst>
                <a:path extrusionOk="0" h="36194" w="24852">
                  <a:moveTo>
                    <a:pt x="11909" y="1"/>
                  </a:moveTo>
                  <a:lnTo>
                    <a:pt x="0" y="31256"/>
                  </a:lnTo>
                  <a:lnTo>
                    <a:pt x="12943" y="36193"/>
                  </a:lnTo>
                  <a:lnTo>
                    <a:pt x="24851" y="4937"/>
                  </a:lnTo>
                  <a:lnTo>
                    <a:pt x="119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31"/>
            <p:cNvSpPr/>
            <p:nvPr/>
          </p:nvSpPr>
          <p:spPr>
            <a:xfrm rot="363082">
              <a:off x="-449612" y="4006479"/>
              <a:ext cx="1166244" cy="1323004"/>
            </a:xfrm>
            <a:custGeom>
              <a:rect b="b" l="l" r="r" t="t"/>
              <a:pathLst>
                <a:path extrusionOk="0" h="42232" w="37228">
                  <a:moveTo>
                    <a:pt x="12243" y="0"/>
                  </a:moveTo>
                  <a:lnTo>
                    <a:pt x="6105" y="16112"/>
                  </a:lnTo>
                  <a:lnTo>
                    <a:pt x="1" y="32190"/>
                  </a:lnTo>
                  <a:cubicBezTo>
                    <a:pt x="1" y="32190"/>
                    <a:pt x="6506" y="36593"/>
                    <a:pt x="11909" y="38694"/>
                  </a:cubicBezTo>
                  <a:cubicBezTo>
                    <a:pt x="15745" y="40062"/>
                    <a:pt x="19648" y="41230"/>
                    <a:pt x="23584" y="42197"/>
                  </a:cubicBezTo>
                  <a:cubicBezTo>
                    <a:pt x="23677" y="42220"/>
                    <a:pt x="23769" y="42231"/>
                    <a:pt x="23859" y="42231"/>
                  </a:cubicBezTo>
                  <a:cubicBezTo>
                    <a:pt x="24293" y="42231"/>
                    <a:pt x="24686" y="41977"/>
                    <a:pt x="24852" y="41563"/>
                  </a:cubicBezTo>
                  <a:lnTo>
                    <a:pt x="30923" y="25552"/>
                  </a:lnTo>
                  <a:lnTo>
                    <a:pt x="37027" y="9540"/>
                  </a:lnTo>
                  <a:cubicBezTo>
                    <a:pt x="37227" y="9040"/>
                    <a:pt x="37027" y="8473"/>
                    <a:pt x="36560" y="8239"/>
                  </a:cubicBezTo>
                  <a:cubicBezTo>
                    <a:pt x="32958" y="6305"/>
                    <a:pt x="29255" y="4603"/>
                    <a:pt x="25486" y="3069"/>
                  </a:cubicBezTo>
                  <a:cubicBezTo>
                    <a:pt x="20049" y="1001"/>
                    <a:pt x="12243" y="0"/>
                    <a:pt x="1224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31"/>
            <p:cNvSpPr/>
            <p:nvPr/>
          </p:nvSpPr>
          <p:spPr>
            <a:xfrm rot="363082">
              <a:off x="-458078" y="3966041"/>
              <a:ext cx="400266" cy="988588"/>
            </a:xfrm>
            <a:custGeom>
              <a:rect b="b" l="l" r="r" t="t"/>
              <a:pathLst>
                <a:path extrusionOk="0" h="31557" w="12777">
                  <a:moveTo>
                    <a:pt x="11909" y="0"/>
                  </a:moveTo>
                  <a:lnTo>
                    <a:pt x="1" y="31223"/>
                  </a:lnTo>
                  <a:lnTo>
                    <a:pt x="868" y="31556"/>
                  </a:lnTo>
                  <a:lnTo>
                    <a:pt x="12777" y="300"/>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31"/>
            <p:cNvSpPr/>
            <p:nvPr/>
          </p:nvSpPr>
          <p:spPr>
            <a:xfrm rot="363082">
              <a:off x="-486520" y="3948733"/>
              <a:ext cx="386701" cy="983356"/>
            </a:xfrm>
            <a:custGeom>
              <a:rect b="b" l="l" r="r" t="t"/>
              <a:pathLst>
                <a:path extrusionOk="0" h="31390" w="12344">
                  <a:moveTo>
                    <a:pt x="11909" y="0"/>
                  </a:moveTo>
                  <a:lnTo>
                    <a:pt x="1" y="31223"/>
                  </a:lnTo>
                  <a:lnTo>
                    <a:pt x="435" y="31389"/>
                  </a:lnTo>
                  <a:lnTo>
                    <a:pt x="12343" y="1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31"/>
            <p:cNvSpPr/>
            <p:nvPr/>
          </p:nvSpPr>
          <p:spPr>
            <a:xfrm rot="363082">
              <a:off x="-536791" y="3924334"/>
              <a:ext cx="403367" cy="990687"/>
            </a:xfrm>
            <a:custGeom>
              <a:rect b="b" l="l" r="r" t="t"/>
              <a:pathLst>
                <a:path extrusionOk="0" h="31624" w="12876">
                  <a:moveTo>
                    <a:pt x="11909" y="0"/>
                  </a:moveTo>
                  <a:lnTo>
                    <a:pt x="0" y="31223"/>
                  </a:lnTo>
                  <a:lnTo>
                    <a:pt x="967" y="31623"/>
                  </a:lnTo>
                  <a:lnTo>
                    <a:pt x="12876" y="367"/>
                  </a:lnTo>
                  <a:lnTo>
                    <a:pt x="119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31"/>
            <p:cNvSpPr/>
            <p:nvPr/>
          </p:nvSpPr>
          <p:spPr>
            <a:xfrm rot="363082">
              <a:off x="633267" y="4549023"/>
              <a:ext cx="365775" cy="364741"/>
            </a:xfrm>
            <a:custGeom>
              <a:rect b="b" l="l" r="r" t="t"/>
              <a:pathLst>
                <a:path extrusionOk="0" fill="none" h="11643" w="11676">
                  <a:moveTo>
                    <a:pt x="3237" y="1"/>
                  </a:moveTo>
                  <a:lnTo>
                    <a:pt x="11676" y="3203"/>
                  </a:lnTo>
                  <a:lnTo>
                    <a:pt x="8440" y="11643"/>
                  </a:lnTo>
                  <a:lnTo>
                    <a:pt x="1" y="8407"/>
                  </a:lnTo>
                  <a:close/>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31"/>
            <p:cNvSpPr/>
            <p:nvPr/>
          </p:nvSpPr>
          <p:spPr>
            <a:xfrm rot="363082">
              <a:off x="-56388" y="4232909"/>
              <a:ext cx="499541" cy="423260"/>
            </a:xfrm>
            <a:custGeom>
              <a:rect b="b" l="l" r="r" t="t"/>
              <a:pathLst>
                <a:path extrusionOk="0" fill="none" h="13511" w="15946">
                  <a:moveTo>
                    <a:pt x="3303" y="1"/>
                  </a:moveTo>
                  <a:lnTo>
                    <a:pt x="15945" y="4804"/>
                  </a:lnTo>
                  <a:moveTo>
                    <a:pt x="2769" y="1435"/>
                  </a:moveTo>
                  <a:lnTo>
                    <a:pt x="15378" y="6272"/>
                  </a:lnTo>
                  <a:moveTo>
                    <a:pt x="2202" y="2903"/>
                  </a:moveTo>
                  <a:lnTo>
                    <a:pt x="14845" y="7740"/>
                  </a:lnTo>
                  <a:moveTo>
                    <a:pt x="14277" y="9174"/>
                  </a:moveTo>
                  <a:lnTo>
                    <a:pt x="1635" y="4337"/>
                  </a:lnTo>
                  <a:moveTo>
                    <a:pt x="1101" y="5805"/>
                  </a:moveTo>
                  <a:lnTo>
                    <a:pt x="13710" y="10608"/>
                  </a:lnTo>
                  <a:moveTo>
                    <a:pt x="534" y="7239"/>
                  </a:moveTo>
                  <a:lnTo>
                    <a:pt x="13177" y="12076"/>
                  </a:lnTo>
                  <a:moveTo>
                    <a:pt x="1" y="8707"/>
                  </a:moveTo>
                  <a:lnTo>
                    <a:pt x="12643" y="135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31"/>
            <p:cNvSpPr/>
            <p:nvPr/>
          </p:nvSpPr>
          <p:spPr>
            <a:xfrm rot="363082">
              <a:off x="940056" y="4735937"/>
              <a:ext cx="406531" cy="311454"/>
            </a:xfrm>
            <a:custGeom>
              <a:rect b="b" l="l" r="r" t="t"/>
              <a:pathLst>
                <a:path extrusionOk="0" fill="none" h="9942" w="12977">
                  <a:moveTo>
                    <a:pt x="12977" y="3903"/>
                  </a:moveTo>
                  <a:lnTo>
                    <a:pt x="2670" y="1"/>
                  </a:lnTo>
                  <a:moveTo>
                    <a:pt x="2002" y="1769"/>
                  </a:moveTo>
                  <a:lnTo>
                    <a:pt x="12276" y="5671"/>
                  </a:lnTo>
                  <a:moveTo>
                    <a:pt x="1335" y="3503"/>
                  </a:moveTo>
                  <a:lnTo>
                    <a:pt x="11609" y="7439"/>
                  </a:lnTo>
                  <a:moveTo>
                    <a:pt x="668" y="5271"/>
                  </a:moveTo>
                  <a:lnTo>
                    <a:pt x="10942" y="9174"/>
                  </a:lnTo>
                  <a:moveTo>
                    <a:pt x="7706" y="9941"/>
                  </a:moveTo>
                  <a:lnTo>
                    <a:pt x="1" y="7006"/>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31"/>
            <p:cNvSpPr/>
            <p:nvPr/>
          </p:nvSpPr>
          <p:spPr>
            <a:xfrm rot="363082">
              <a:off x="407066" y="4979342"/>
              <a:ext cx="760778" cy="501609"/>
            </a:xfrm>
            <a:custGeom>
              <a:rect b="b" l="l" r="r" t="t"/>
              <a:pathLst>
                <a:path extrusionOk="0" fill="none" h="16012" w="24285">
                  <a:moveTo>
                    <a:pt x="24285" y="6772"/>
                  </a:moveTo>
                  <a:lnTo>
                    <a:pt x="6472" y="0"/>
                  </a:lnTo>
                  <a:moveTo>
                    <a:pt x="3136" y="1067"/>
                  </a:moveTo>
                  <a:lnTo>
                    <a:pt x="23517" y="8806"/>
                  </a:lnTo>
                  <a:moveTo>
                    <a:pt x="2336" y="3069"/>
                  </a:moveTo>
                  <a:lnTo>
                    <a:pt x="22717" y="10841"/>
                  </a:lnTo>
                  <a:moveTo>
                    <a:pt x="1568" y="5137"/>
                  </a:moveTo>
                  <a:lnTo>
                    <a:pt x="21950" y="12909"/>
                  </a:lnTo>
                  <a:moveTo>
                    <a:pt x="801" y="7172"/>
                  </a:moveTo>
                  <a:lnTo>
                    <a:pt x="21182" y="14944"/>
                  </a:lnTo>
                  <a:moveTo>
                    <a:pt x="1" y="9240"/>
                  </a:moveTo>
                  <a:lnTo>
                    <a:pt x="17847" y="16011"/>
                  </a:lnTo>
                </a:path>
              </a:pathLst>
            </a:custGeom>
            <a:no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6" name="Google Shape;2716;p31"/>
          <p:cNvGrpSpPr/>
          <p:nvPr/>
        </p:nvGrpSpPr>
        <p:grpSpPr>
          <a:xfrm>
            <a:off x="1988954" y="1614197"/>
            <a:ext cx="1412355" cy="786575"/>
            <a:chOff x="1988954" y="1614197"/>
            <a:chExt cx="1412355" cy="786575"/>
          </a:xfrm>
        </p:grpSpPr>
        <p:sp>
          <p:nvSpPr>
            <p:cNvPr id="2717" name="Google Shape;2717;p31"/>
            <p:cNvSpPr/>
            <p:nvPr/>
          </p:nvSpPr>
          <p:spPr>
            <a:xfrm rot="-17878">
              <a:off x="2545809" y="1919702"/>
              <a:ext cx="253778" cy="58195"/>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18" name="Google Shape;2718;p31"/>
            <p:cNvGrpSpPr/>
            <p:nvPr/>
          </p:nvGrpSpPr>
          <p:grpSpPr>
            <a:xfrm rot="-592568">
              <a:off x="2027599" y="1724498"/>
              <a:ext cx="1335064" cy="565974"/>
              <a:chOff x="5725388" y="1595100"/>
              <a:chExt cx="1335125" cy="566000"/>
            </a:xfrm>
          </p:grpSpPr>
          <p:sp>
            <p:nvSpPr>
              <p:cNvPr id="2719" name="Google Shape;2719;p31"/>
              <p:cNvSpPr/>
              <p:nvPr/>
            </p:nvSpPr>
            <p:spPr>
              <a:xfrm>
                <a:off x="5725388" y="1595100"/>
                <a:ext cx="593775" cy="446750"/>
              </a:xfrm>
              <a:custGeom>
                <a:rect b="b" l="l" r="r" t="t"/>
                <a:pathLst>
                  <a:path extrusionOk="0" h="17870" w="23751">
                    <a:moveTo>
                      <a:pt x="4750" y="1911"/>
                    </a:moveTo>
                    <a:cubicBezTo>
                      <a:pt x="4867" y="1911"/>
                      <a:pt x="4985" y="1922"/>
                      <a:pt x="5104" y="1944"/>
                    </a:cubicBezTo>
                    <a:lnTo>
                      <a:pt x="20715" y="4679"/>
                    </a:lnTo>
                    <a:cubicBezTo>
                      <a:pt x="21782" y="4846"/>
                      <a:pt x="22516" y="5880"/>
                      <a:pt x="22316" y="6948"/>
                    </a:cubicBezTo>
                    <a:lnTo>
                      <a:pt x="20915" y="14987"/>
                    </a:lnTo>
                    <a:cubicBezTo>
                      <a:pt x="20735" y="15979"/>
                      <a:pt x="19904" y="16646"/>
                      <a:pt x="18936" y="16646"/>
                    </a:cubicBezTo>
                    <a:cubicBezTo>
                      <a:pt x="18830" y="16646"/>
                      <a:pt x="18722" y="16638"/>
                      <a:pt x="18613" y="16621"/>
                    </a:cubicBezTo>
                    <a:lnTo>
                      <a:pt x="3036" y="13886"/>
                    </a:lnTo>
                    <a:cubicBezTo>
                      <a:pt x="1935" y="13686"/>
                      <a:pt x="1234" y="12652"/>
                      <a:pt x="1401" y="11584"/>
                    </a:cubicBezTo>
                    <a:lnTo>
                      <a:pt x="2802" y="3545"/>
                    </a:lnTo>
                    <a:cubicBezTo>
                      <a:pt x="2980" y="2596"/>
                      <a:pt x="3817" y="1911"/>
                      <a:pt x="4750" y="1911"/>
                    </a:cubicBezTo>
                    <a:close/>
                    <a:moveTo>
                      <a:pt x="1163" y="0"/>
                    </a:moveTo>
                    <a:cubicBezTo>
                      <a:pt x="723" y="0"/>
                      <a:pt x="358" y="289"/>
                      <a:pt x="267" y="743"/>
                    </a:cubicBezTo>
                    <a:cubicBezTo>
                      <a:pt x="234" y="943"/>
                      <a:pt x="267" y="1177"/>
                      <a:pt x="400" y="1377"/>
                    </a:cubicBezTo>
                    <a:lnTo>
                      <a:pt x="1701" y="3312"/>
                    </a:lnTo>
                    <a:lnTo>
                      <a:pt x="300" y="11451"/>
                    </a:lnTo>
                    <a:cubicBezTo>
                      <a:pt x="0" y="13185"/>
                      <a:pt x="1134" y="14820"/>
                      <a:pt x="2869" y="15120"/>
                    </a:cubicBezTo>
                    <a:lnTo>
                      <a:pt x="18346" y="17822"/>
                    </a:lnTo>
                    <a:cubicBezTo>
                      <a:pt x="18530" y="17854"/>
                      <a:pt x="18712" y="17869"/>
                      <a:pt x="18892" y="17869"/>
                    </a:cubicBezTo>
                    <a:cubicBezTo>
                      <a:pt x="20412" y="17869"/>
                      <a:pt x="21747" y="16775"/>
                      <a:pt x="22016" y="15253"/>
                    </a:cubicBezTo>
                    <a:lnTo>
                      <a:pt x="23450" y="7081"/>
                    </a:lnTo>
                    <a:cubicBezTo>
                      <a:pt x="23750" y="5380"/>
                      <a:pt x="22583" y="3745"/>
                      <a:pt x="20882" y="3445"/>
                    </a:cubicBezTo>
                    <a:lnTo>
                      <a:pt x="5371" y="743"/>
                    </a:lnTo>
                    <a:lnTo>
                      <a:pt x="1301" y="9"/>
                    </a:lnTo>
                    <a:cubicBezTo>
                      <a:pt x="1254" y="3"/>
                      <a:pt x="1209" y="0"/>
                      <a:pt x="116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31"/>
              <p:cNvSpPr/>
              <p:nvPr/>
            </p:nvSpPr>
            <p:spPr>
              <a:xfrm>
                <a:off x="6411688" y="1731750"/>
                <a:ext cx="648825" cy="429350"/>
              </a:xfrm>
              <a:custGeom>
                <a:rect b="b" l="l" r="r" t="t"/>
                <a:pathLst>
                  <a:path extrusionOk="0" h="17174" w="25953">
                    <a:moveTo>
                      <a:pt x="4790" y="1224"/>
                    </a:moveTo>
                    <a:cubicBezTo>
                      <a:pt x="4894" y="1224"/>
                      <a:pt x="4999" y="1232"/>
                      <a:pt x="5105" y="1248"/>
                    </a:cubicBezTo>
                    <a:lnTo>
                      <a:pt x="20716" y="3983"/>
                    </a:lnTo>
                    <a:cubicBezTo>
                      <a:pt x="21783" y="4183"/>
                      <a:pt x="22517" y="5218"/>
                      <a:pt x="22317" y="6285"/>
                    </a:cubicBezTo>
                    <a:lnTo>
                      <a:pt x="20916" y="14324"/>
                    </a:lnTo>
                    <a:cubicBezTo>
                      <a:pt x="20768" y="15273"/>
                      <a:pt x="19934" y="15958"/>
                      <a:pt x="18978" y="15958"/>
                    </a:cubicBezTo>
                    <a:cubicBezTo>
                      <a:pt x="18858" y="15958"/>
                      <a:pt x="18737" y="15947"/>
                      <a:pt x="18614" y="15925"/>
                    </a:cubicBezTo>
                    <a:lnTo>
                      <a:pt x="3036" y="13223"/>
                    </a:lnTo>
                    <a:cubicBezTo>
                      <a:pt x="1936" y="13023"/>
                      <a:pt x="1235" y="11989"/>
                      <a:pt x="1402" y="10922"/>
                    </a:cubicBezTo>
                    <a:lnTo>
                      <a:pt x="2803" y="2883"/>
                    </a:lnTo>
                    <a:cubicBezTo>
                      <a:pt x="2983" y="1891"/>
                      <a:pt x="3841" y="1224"/>
                      <a:pt x="4790" y="1224"/>
                    </a:cubicBezTo>
                    <a:close/>
                    <a:moveTo>
                      <a:pt x="4835" y="0"/>
                    </a:moveTo>
                    <a:cubicBezTo>
                      <a:pt x="3339" y="0"/>
                      <a:pt x="2000" y="1095"/>
                      <a:pt x="1702" y="2616"/>
                    </a:cubicBezTo>
                    <a:lnTo>
                      <a:pt x="301" y="10788"/>
                    </a:lnTo>
                    <a:cubicBezTo>
                      <a:pt x="1" y="12489"/>
                      <a:pt x="1135" y="14124"/>
                      <a:pt x="2870" y="14424"/>
                    </a:cubicBezTo>
                    <a:lnTo>
                      <a:pt x="18347" y="17126"/>
                    </a:lnTo>
                    <a:cubicBezTo>
                      <a:pt x="18531" y="17158"/>
                      <a:pt x="18713" y="17173"/>
                      <a:pt x="18893" y="17173"/>
                    </a:cubicBezTo>
                    <a:cubicBezTo>
                      <a:pt x="20413" y="17173"/>
                      <a:pt x="21748" y="16079"/>
                      <a:pt x="22017" y="14558"/>
                    </a:cubicBezTo>
                    <a:lnTo>
                      <a:pt x="23451" y="6385"/>
                    </a:lnTo>
                    <a:lnTo>
                      <a:pt x="25319" y="5051"/>
                    </a:lnTo>
                    <a:cubicBezTo>
                      <a:pt x="25953" y="4584"/>
                      <a:pt x="25719" y="3583"/>
                      <a:pt x="24952" y="3450"/>
                    </a:cubicBezTo>
                    <a:lnTo>
                      <a:pt x="24952" y="3483"/>
                    </a:lnTo>
                    <a:lnTo>
                      <a:pt x="20849" y="2749"/>
                    </a:lnTo>
                    <a:lnTo>
                      <a:pt x="5371" y="47"/>
                    </a:lnTo>
                    <a:cubicBezTo>
                      <a:pt x="5191" y="15"/>
                      <a:pt x="5012" y="0"/>
                      <a:pt x="483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31"/>
              <p:cNvSpPr/>
              <p:nvPr/>
            </p:nvSpPr>
            <p:spPr>
              <a:xfrm>
                <a:off x="5756238" y="1642250"/>
                <a:ext cx="532075" cy="369025"/>
              </a:xfrm>
              <a:custGeom>
                <a:rect b="b" l="l" r="r" t="t"/>
                <a:pathLst>
                  <a:path extrusionOk="0" h="14761" w="21283">
                    <a:moveTo>
                      <a:pt x="3497" y="0"/>
                    </a:moveTo>
                    <a:cubicBezTo>
                      <a:pt x="2579" y="0"/>
                      <a:pt x="1752" y="661"/>
                      <a:pt x="1601" y="1592"/>
                    </a:cubicBezTo>
                    <a:lnTo>
                      <a:pt x="167" y="9765"/>
                    </a:lnTo>
                    <a:cubicBezTo>
                      <a:pt x="0" y="10799"/>
                      <a:pt x="667" y="11800"/>
                      <a:pt x="1735" y="11966"/>
                    </a:cubicBezTo>
                    <a:lnTo>
                      <a:pt x="17479" y="14735"/>
                    </a:lnTo>
                    <a:cubicBezTo>
                      <a:pt x="17586" y="14752"/>
                      <a:pt x="17691" y="14761"/>
                      <a:pt x="17795" y="14761"/>
                    </a:cubicBezTo>
                    <a:cubicBezTo>
                      <a:pt x="18704" y="14761"/>
                      <a:pt x="19501" y="14125"/>
                      <a:pt x="19681" y="13167"/>
                    </a:cubicBezTo>
                    <a:lnTo>
                      <a:pt x="21115" y="4995"/>
                    </a:lnTo>
                    <a:cubicBezTo>
                      <a:pt x="21282" y="3961"/>
                      <a:pt x="20582" y="2960"/>
                      <a:pt x="19548" y="2793"/>
                    </a:cubicBezTo>
                    <a:lnTo>
                      <a:pt x="3803" y="25"/>
                    </a:lnTo>
                    <a:cubicBezTo>
                      <a:pt x="3700" y="8"/>
                      <a:pt x="3598" y="0"/>
                      <a:pt x="3497"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31"/>
              <p:cNvSpPr/>
              <p:nvPr/>
            </p:nvSpPr>
            <p:spPr>
              <a:xfrm>
                <a:off x="6441713" y="1762300"/>
                <a:ext cx="532925" cy="369050"/>
              </a:xfrm>
              <a:custGeom>
                <a:rect b="b" l="l" r="r" t="t"/>
                <a:pathLst>
                  <a:path extrusionOk="0" h="14762" w="21317">
                    <a:moveTo>
                      <a:pt x="3520" y="1"/>
                    </a:moveTo>
                    <a:cubicBezTo>
                      <a:pt x="2606" y="1"/>
                      <a:pt x="1785" y="636"/>
                      <a:pt x="1635" y="1594"/>
                    </a:cubicBezTo>
                    <a:lnTo>
                      <a:pt x="201" y="9766"/>
                    </a:lnTo>
                    <a:cubicBezTo>
                      <a:pt x="1" y="10800"/>
                      <a:pt x="701" y="11801"/>
                      <a:pt x="1735" y="11968"/>
                    </a:cubicBezTo>
                    <a:lnTo>
                      <a:pt x="17480" y="14737"/>
                    </a:lnTo>
                    <a:cubicBezTo>
                      <a:pt x="17586" y="14753"/>
                      <a:pt x="17691" y="14761"/>
                      <a:pt x="17794" y="14761"/>
                    </a:cubicBezTo>
                    <a:cubicBezTo>
                      <a:pt x="18732" y="14761"/>
                      <a:pt x="19535" y="14100"/>
                      <a:pt x="19715" y="13169"/>
                    </a:cubicBezTo>
                    <a:lnTo>
                      <a:pt x="21116" y="4996"/>
                    </a:lnTo>
                    <a:cubicBezTo>
                      <a:pt x="21316" y="3962"/>
                      <a:pt x="20616" y="2961"/>
                      <a:pt x="19581" y="2795"/>
                    </a:cubicBezTo>
                    <a:lnTo>
                      <a:pt x="3837" y="26"/>
                    </a:lnTo>
                    <a:cubicBezTo>
                      <a:pt x="3731" y="9"/>
                      <a:pt x="3625" y="1"/>
                      <a:pt x="3520"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31"/>
              <p:cNvSpPr/>
              <p:nvPr/>
            </p:nvSpPr>
            <p:spPr>
              <a:xfrm rot="63444">
                <a:off x="5774407" y="1704026"/>
                <a:ext cx="495594" cy="245903"/>
              </a:xfrm>
              <a:custGeom>
                <a:rect b="b" l="l" r="r" t="t"/>
                <a:pathLst>
                  <a:path extrusionOk="0" h="11042" w="19882">
                    <a:moveTo>
                      <a:pt x="13544" y="0"/>
                    </a:moveTo>
                    <a:lnTo>
                      <a:pt x="1" y="9540"/>
                    </a:lnTo>
                    <a:cubicBezTo>
                      <a:pt x="268" y="9841"/>
                      <a:pt x="668" y="10074"/>
                      <a:pt x="1102" y="10141"/>
                    </a:cubicBezTo>
                    <a:lnTo>
                      <a:pt x="3236" y="10508"/>
                    </a:lnTo>
                    <a:lnTo>
                      <a:pt x="17246" y="667"/>
                    </a:lnTo>
                    <a:lnTo>
                      <a:pt x="13544" y="0"/>
                    </a:lnTo>
                    <a:close/>
                    <a:moveTo>
                      <a:pt x="19048" y="1001"/>
                    </a:moveTo>
                    <a:lnTo>
                      <a:pt x="5038" y="10841"/>
                    </a:lnTo>
                    <a:lnTo>
                      <a:pt x="6305" y="11041"/>
                    </a:lnTo>
                    <a:lnTo>
                      <a:pt x="19882" y="1535"/>
                    </a:lnTo>
                    <a:cubicBezTo>
                      <a:pt x="19648" y="1268"/>
                      <a:pt x="19348" y="1101"/>
                      <a:pt x="19048" y="10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31"/>
              <p:cNvSpPr/>
              <p:nvPr/>
            </p:nvSpPr>
            <p:spPr>
              <a:xfrm rot="63444">
                <a:off x="6460821" y="1823637"/>
                <a:ext cx="495594" cy="245903"/>
              </a:xfrm>
              <a:custGeom>
                <a:rect b="b" l="l" r="r" t="t"/>
                <a:pathLst>
                  <a:path extrusionOk="0" h="11042" w="19882">
                    <a:moveTo>
                      <a:pt x="13577" y="1"/>
                    </a:moveTo>
                    <a:lnTo>
                      <a:pt x="1" y="9541"/>
                    </a:lnTo>
                    <a:cubicBezTo>
                      <a:pt x="301" y="9841"/>
                      <a:pt x="668" y="10041"/>
                      <a:pt x="1101" y="10141"/>
                    </a:cubicBezTo>
                    <a:lnTo>
                      <a:pt x="3236" y="10508"/>
                    </a:lnTo>
                    <a:lnTo>
                      <a:pt x="17246" y="634"/>
                    </a:lnTo>
                    <a:lnTo>
                      <a:pt x="13577" y="1"/>
                    </a:lnTo>
                    <a:close/>
                    <a:moveTo>
                      <a:pt x="19048" y="968"/>
                    </a:moveTo>
                    <a:lnTo>
                      <a:pt x="5038" y="10808"/>
                    </a:lnTo>
                    <a:lnTo>
                      <a:pt x="6339" y="11042"/>
                    </a:lnTo>
                    <a:lnTo>
                      <a:pt x="19882" y="1502"/>
                    </a:lnTo>
                    <a:cubicBezTo>
                      <a:pt x="19648" y="1268"/>
                      <a:pt x="19348" y="1068"/>
                      <a:pt x="19048" y="968"/>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25" name="Google Shape;2725;p31"/>
          <p:cNvGrpSpPr/>
          <p:nvPr/>
        </p:nvGrpSpPr>
        <p:grpSpPr>
          <a:xfrm>
            <a:off x="5621741" y="1343730"/>
            <a:ext cx="1684335" cy="1349537"/>
            <a:chOff x="5621741" y="1343730"/>
            <a:chExt cx="1684335" cy="1349537"/>
          </a:xfrm>
        </p:grpSpPr>
        <p:sp>
          <p:nvSpPr>
            <p:cNvPr id="2726" name="Google Shape;2726;p31"/>
            <p:cNvSpPr/>
            <p:nvPr/>
          </p:nvSpPr>
          <p:spPr>
            <a:xfrm rot="8449">
              <a:off x="5767132" y="1985778"/>
              <a:ext cx="1332303" cy="142499"/>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27" name="Google Shape;2727;p31"/>
            <p:cNvGrpSpPr/>
            <p:nvPr/>
          </p:nvGrpSpPr>
          <p:grpSpPr>
            <a:xfrm rot="-50881">
              <a:off x="5631455" y="1355978"/>
              <a:ext cx="1664906" cy="1325041"/>
              <a:chOff x="5631513" y="1428615"/>
              <a:chExt cx="1664978" cy="1209694"/>
            </a:xfrm>
          </p:grpSpPr>
          <p:grpSp>
            <p:nvGrpSpPr>
              <p:cNvPr id="2728" name="Google Shape;2728;p31"/>
              <p:cNvGrpSpPr/>
              <p:nvPr/>
            </p:nvGrpSpPr>
            <p:grpSpPr>
              <a:xfrm rot="-1296897">
                <a:off x="5707573" y="1682585"/>
                <a:ext cx="1512859" cy="701754"/>
                <a:chOff x="2086263" y="1547591"/>
                <a:chExt cx="1429898" cy="663272"/>
              </a:xfrm>
            </p:grpSpPr>
            <p:sp>
              <p:nvSpPr>
                <p:cNvPr id="2729" name="Google Shape;2729;p31"/>
                <p:cNvSpPr/>
                <p:nvPr/>
              </p:nvSpPr>
              <p:spPr>
                <a:xfrm>
                  <a:off x="3318665" y="2083232"/>
                  <a:ext cx="197496" cy="127631"/>
                </a:xfrm>
                <a:custGeom>
                  <a:rect b="b" l="l" r="r" t="t"/>
                  <a:pathLst>
                    <a:path extrusionOk="0" h="3169" w="4904">
                      <a:moveTo>
                        <a:pt x="1134" y="0"/>
                      </a:moveTo>
                      <a:lnTo>
                        <a:pt x="0" y="2769"/>
                      </a:lnTo>
                      <a:lnTo>
                        <a:pt x="4904" y="3169"/>
                      </a:lnTo>
                      <a:lnTo>
                        <a:pt x="11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31"/>
                <p:cNvSpPr/>
                <p:nvPr/>
              </p:nvSpPr>
              <p:spPr>
                <a:xfrm>
                  <a:off x="2135972" y="1614910"/>
                  <a:ext cx="58781" cy="73448"/>
                </a:xfrm>
                <a:custGeom>
                  <a:rect b="b" l="l" r="r" t="t"/>
                  <a:pathLst>
                    <a:path extrusionOk="0" h="2169" w="1736">
                      <a:moveTo>
                        <a:pt x="734" y="0"/>
                      </a:moveTo>
                      <a:lnTo>
                        <a:pt x="1" y="1768"/>
                      </a:lnTo>
                      <a:lnTo>
                        <a:pt x="1001" y="2168"/>
                      </a:lnTo>
                      <a:lnTo>
                        <a:pt x="1735" y="401"/>
                      </a:lnTo>
                      <a:lnTo>
                        <a:pt x="73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31"/>
                <p:cNvSpPr/>
                <p:nvPr/>
              </p:nvSpPr>
              <p:spPr>
                <a:xfrm>
                  <a:off x="2086263" y="1592155"/>
                  <a:ext cx="81366" cy="99590"/>
                </a:xfrm>
                <a:custGeom>
                  <a:rect b="b" l="l" r="r" t="t"/>
                  <a:pathLst>
                    <a:path extrusionOk="0" h="2941" w="2403">
                      <a:moveTo>
                        <a:pt x="1717" y="1"/>
                      </a:moveTo>
                      <a:cubicBezTo>
                        <a:pt x="1122" y="1"/>
                        <a:pt x="556" y="353"/>
                        <a:pt x="301" y="939"/>
                      </a:cubicBezTo>
                      <a:cubicBezTo>
                        <a:pt x="1" y="1706"/>
                        <a:pt x="368" y="2574"/>
                        <a:pt x="1135" y="2907"/>
                      </a:cubicBezTo>
                      <a:lnTo>
                        <a:pt x="1268" y="2941"/>
                      </a:lnTo>
                      <a:lnTo>
                        <a:pt x="2403" y="172"/>
                      </a:lnTo>
                      <a:lnTo>
                        <a:pt x="2269" y="105"/>
                      </a:lnTo>
                      <a:cubicBezTo>
                        <a:pt x="2088" y="34"/>
                        <a:pt x="1901" y="1"/>
                        <a:pt x="171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31"/>
                <p:cNvSpPr/>
                <p:nvPr/>
              </p:nvSpPr>
              <p:spPr>
                <a:xfrm>
                  <a:off x="2255127" y="1592762"/>
                  <a:ext cx="106185" cy="68944"/>
                </a:xfrm>
                <a:custGeom>
                  <a:rect b="b" l="l" r="r" t="t"/>
                  <a:pathLst>
                    <a:path extrusionOk="0" h="2036" w="3136">
                      <a:moveTo>
                        <a:pt x="367" y="0"/>
                      </a:moveTo>
                      <a:lnTo>
                        <a:pt x="0" y="901"/>
                      </a:lnTo>
                      <a:lnTo>
                        <a:pt x="2769" y="2035"/>
                      </a:lnTo>
                      <a:lnTo>
                        <a:pt x="3136" y="1134"/>
                      </a:lnTo>
                      <a:lnTo>
                        <a:pt x="36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31"/>
                <p:cNvSpPr/>
                <p:nvPr/>
              </p:nvSpPr>
              <p:spPr>
                <a:xfrm>
                  <a:off x="2217845" y="1547591"/>
                  <a:ext cx="448442" cy="205613"/>
                </a:xfrm>
                <a:custGeom>
                  <a:rect b="b" l="l" r="r" t="t"/>
                  <a:pathLst>
                    <a:path extrusionOk="0" h="6072" w="13244">
                      <a:moveTo>
                        <a:pt x="300" y="0"/>
                      </a:moveTo>
                      <a:lnTo>
                        <a:pt x="0" y="734"/>
                      </a:lnTo>
                      <a:lnTo>
                        <a:pt x="12943" y="6071"/>
                      </a:lnTo>
                      <a:lnTo>
                        <a:pt x="13243" y="5337"/>
                      </a:lnTo>
                      <a:lnTo>
                        <a:pt x="30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34" name="Google Shape;2734;p31"/>
              <p:cNvSpPr/>
              <p:nvPr/>
            </p:nvSpPr>
            <p:spPr>
              <a:xfrm rot="54317">
                <a:off x="5776935" y="2042554"/>
                <a:ext cx="1329166" cy="51608"/>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8" name="Shape 2738"/>
        <p:cNvGrpSpPr/>
        <p:nvPr/>
      </p:nvGrpSpPr>
      <p:grpSpPr>
        <a:xfrm>
          <a:off x="0" y="0"/>
          <a:ext cx="0" cy="0"/>
          <a:chOff x="0" y="0"/>
          <a:chExt cx="0" cy="0"/>
        </a:xfrm>
      </p:grpSpPr>
      <p:sp>
        <p:nvSpPr>
          <p:cNvPr id="2739" name="Google Shape;2739;p33"/>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40" name="Google Shape;2740;p33"/>
          <p:cNvGrpSpPr/>
          <p:nvPr/>
        </p:nvGrpSpPr>
        <p:grpSpPr>
          <a:xfrm>
            <a:off x="4965778" y="1530633"/>
            <a:ext cx="2886864" cy="3066472"/>
            <a:chOff x="1453903" y="1500600"/>
            <a:chExt cx="6344757" cy="2807867"/>
          </a:xfrm>
        </p:grpSpPr>
        <p:sp>
          <p:nvSpPr>
            <p:cNvPr id="2741" name="Google Shape;2741;p33"/>
            <p:cNvSpPr/>
            <p:nvPr/>
          </p:nvSpPr>
          <p:spPr>
            <a:xfrm>
              <a:off x="1621360" y="1570367"/>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33"/>
            <p:cNvSpPr/>
            <p:nvPr/>
          </p:nvSpPr>
          <p:spPr>
            <a:xfrm>
              <a:off x="1453903" y="1500600"/>
              <a:ext cx="6177300" cy="2738100"/>
            </a:xfrm>
            <a:prstGeom prst="roundRect">
              <a:avLst>
                <a:gd fmla="val 9853"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3" name="Google Shape;2743;p33"/>
          <p:cNvGrpSpPr/>
          <p:nvPr/>
        </p:nvGrpSpPr>
        <p:grpSpPr>
          <a:xfrm>
            <a:off x="1298128" y="1530633"/>
            <a:ext cx="2886864" cy="3066472"/>
            <a:chOff x="1453903" y="1500600"/>
            <a:chExt cx="6344757" cy="2807867"/>
          </a:xfrm>
        </p:grpSpPr>
        <p:sp>
          <p:nvSpPr>
            <p:cNvPr id="2744" name="Google Shape;2744;p33"/>
            <p:cNvSpPr/>
            <p:nvPr/>
          </p:nvSpPr>
          <p:spPr>
            <a:xfrm>
              <a:off x="1621360" y="1570367"/>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33"/>
            <p:cNvSpPr/>
            <p:nvPr/>
          </p:nvSpPr>
          <p:spPr>
            <a:xfrm>
              <a:off x="1453903" y="1500600"/>
              <a:ext cx="6177300" cy="2738100"/>
            </a:xfrm>
            <a:prstGeom prst="roundRect">
              <a:avLst>
                <a:gd fmla="val 9853"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746" name="Google Shape;2746;p33"/>
          <p:cNvPicPr preferRelativeResize="0"/>
          <p:nvPr/>
        </p:nvPicPr>
        <p:blipFill rotWithShape="1">
          <a:blip r:embed="rId3">
            <a:alphaModFix/>
          </a:blip>
          <a:srcRect b="0" l="10756" r="22514" t="0"/>
          <a:stretch/>
        </p:blipFill>
        <p:spPr>
          <a:xfrm>
            <a:off x="5605125" y="1735498"/>
            <a:ext cx="1601400" cy="1601400"/>
          </a:xfrm>
          <a:prstGeom prst="ellipse">
            <a:avLst/>
          </a:prstGeom>
          <a:noFill/>
          <a:ln cap="flat" cmpd="sng" w="19050">
            <a:solidFill>
              <a:schemeClr val="dk1"/>
            </a:solidFill>
            <a:prstDash val="solid"/>
            <a:round/>
            <a:headEnd len="sm" w="sm" type="none"/>
            <a:tailEnd len="sm" w="sm" type="none"/>
          </a:ln>
        </p:spPr>
      </p:pic>
      <p:sp>
        <p:nvSpPr>
          <p:cNvPr id="2747" name="Google Shape;2747;p33"/>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OUR</a:t>
            </a:r>
            <a:r>
              <a:rPr lang="en"/>
              <a:t> TEAM</a:t>
            </a:r>
            <a:endParaRPr/>
          </a:p>
        </p:txBody>
      </p:sp>
      <p:sp>
        <p:nvSpPr>
          <p:cNvPr id="2748" name="Google Shape;2748;p33"/>
          <p:cNvSpPr txBox="1"/>
          <p:nvPr>
            <p:ph idx="1" type="subTitle"/>
          </p:nvPr>
        </p:nvSpPr>
        <p:spPr>
          <a:xfrm>
            <a:off x="1641663" y="3471998"/>
            <a:ext cx="21930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JENNA DOE</a:t>
            </a:r>
            <a:endParaRPr/>
          </a:p>
        </p:txBody>
      </p:sp>
      <p:sp>
        <p:nvSpPr>
          <p:cNvPr id="2749" name="Google Shape;2749;p33"/>
          <p:cNvSpPr txBox="1"/>
          <p:nvPr>
            <p:ph idx="2" type="subTitle"/>
          </p:nvPr>
        </p:nvSpPr>
        <p:spPr>
          <a:xfrm>
            <a:off x="1641675" y="3722597"/>
            <a:ext cx="2193000" cy="704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You can talk a bit about this person here</a:t>
            </a:r>
            <a:endParaRPr/>
          </a:p>
        </p:txBody>
      </p:sp>
      <p:sp>
        <p:nvSpPr>
          <p:cNvPr id="2750" name="Google Shape;2750;p33"/>
          <p:cNvSpPr txBox="1"/>
          <p:nvPr>
            <p:ph idx="3" type="subTitle"/>
          </p:nvPr>
        </p:nvSpPr>
        <p:spPr>
          <a:xfrm>
            <a:off x="5309313" y="3471998"/>
            <a:ext cx="21930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TIMMY JIMMY</a:t>
            </a:r>
            <a:endParaRPr/>
          </a:p>
        </p:txBody>
      </p:sp>
      <p:sp>
        <p:nvSpPr>
          <p:cNvPr id="2751" name="Google Shape;2751;p33"/>
          <p:cNvSpPr txBox="1"/>
          <p:nvPr>
            <p:ph idx="4" type="subTitle"/>
          </p:nvPr>
        </p:nvSpPr>
        <p:spPr>
          <a:xfrm>
            <a:off x="5309325" y="3722497"/>
            <a:ext cx="2193000" cy="704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You can talk a bit about this person here</a:t>
            </a:r>
            <a:endParaRPr/>
          </a:p>
        </p:txBody>
      </p:sp>
      <p:pic>
        <p:nvPicPr>
          <p:cNvPr id="2752" name="Google Shape;2752;p33"/>
          <p:cNvPicPr preferRelativeResize="0"/>
          <p:nvPr/>
        </p:nvPicPr>
        <p:blipFill rotWithShape="1">
          <a:blip r:embed="rId4">
            <a:alphaModFix/>
          </a:blip>
          <a:srcRect b="34385" l="0" r="62529" t="10117"/>
          <a:stretch/>
        </p:blipFill>
        <p:spPr>
          <a:xfrm>
            <a:off x="1937483" y="1745248"/>
            <a:ext cx="1601400" cy="15819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6" name="Shape 2756"/>
        <p:cNvGrpSpPr/>
        <p:nvPr/>
      </p:nvGrpSpPr>
      <p:grpSpPr>
        <a:xfrm>
          <a:off x="0" y="0"/>
          <a:ext cx="0" cy="0"/>
          <a:chOff x="0" y="0"/>
          <a:chExt cx="0" cy="0"/>
        </a:xfrm>
      </p:grpSpPr>
      <p:sp>
        <p:nvSpPr>
          <p:cNvPr id="2757" name="Google Shape;2757;p35"/>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35"/>
          <p:cNvSpPr txBox="1"/>
          <p:nvPr>
            <p:ph type="title"/>
          </p:nvPr>
        </p:nvSpPr>
        <p:spPr>
          <a:xfrm>
            <a:off x="2227925" y="583850"/>
            <a:ext cx="46485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ALTERNATIVE </a:t>
            </a:r>
            <a:r>
              <a:rPr lang="en">
                <a:solidFill>
                  <a:schemeClr val="accent3"/>
                </a:solidFill>
              </a:rPr>
              <a:t>RESOURCES</a:t>
            </a:r>
            <a:endParaRPr>
              <a:solidFill>
                <a:schemeClr val="accent3"/>
              </a:solidFill>
            </a:endParaRPr>
          </a:p>
        </p:txBody>
      </p:sp>
      <p:sp>
        <p:nvSpPr>
          <p:cNvPr id="2759" name="Google Shape;2759;p35"/>
          <p:cNvSpPr/>
          <p:nvPr/>
        </p:nvSpPr>
        <p:spPr>
          <a:xfrm>
            <a:off x="1345475" y="1419825"/>
            <a:ext cx="17550" cy="1700"/>
          </a:xfrm>
          <a:custGeom>
            <a:rect b="b" l="l" r="r" t="t"/>
            <a:pathLst>
              <a:path extrusionOk="0" h="68" w="702">
                <a:moveTo>
                  <a:pt x="668" y="1"/>
                </a:moveTo>
                <a:lnTo>
                  <a:pt x="1" y="67"/>
                </a:lnTo>
                <a:lnTo>
                  <a:pt x="701" y="67"/>
                </a:lnTo>
                <a:lnTo>
                  <a:pt x="668" y="1"/>
                </a:lnTo>
                <a:close/>
              </a:path>
            </a:pathLst>
          </a:custGeom>
          <a:solidFill>
            <a:srgbClr val="FE83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60" name="Google Shape;2760;p35"/>
          <p:cNvGrpSpPr/>
          <p:nvPr/>
        </p:nvGrpSpPr>
        <p:grpSpPr>
          <a:xfrm>
            <a:off x="1174388" y="1581998"/>
            <a:ext cx="1413550" cy="1390525"/>
            <a:chOff x="1114475" y="1419825"/>
            <a:chExt cx="1413550" cy="1390525"/>
          </a:xfrm>
        </p:grpSpPr>
        <p:sp>
          <p:nvSpPr>
            <p:cNvPr id="2761" name="Google Shape;2761;p35"/>
            <p:cNvSpPr/>
            <p:nvPr/>
          </p:nvSpPr>
          <p:spPr>
            <a:xfrm>
              <a:off x="1821650" y="1451525"/>
              <a:ext cx="137625" cy="413650"/>
            </a:xfrm>
            <a:custGeom>
              <a:rect b="b" l="l" r="r" t="t"/>
              <a:pathLst>
                <a:path extrusionOk="0" h="16546" w="5505">
                  <a:moveTo>
                    <a:pt x="5505" y="0"/>
                  </a:moveTo>
                  <a:lnTo>
                    <a:pt x="1" y="16545"/>
                  </a:lnTo>
                  <a:lnTo>
                    <a:pt x="2736" y="15878"/>
                  </a:lnTo>
                  <a:lnTo>
                    <a:pt x="550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35"/>
            <p:cNvSpPr/>
            <p:nvPr/>
          </p:nvSpPr>
          <p:spPr>
            <a:xfrm>
              <a:off x="1463900" y="1419825"/>
              <a:ext cx="778925" cy="886500"/>
            </a:xfrm>
            <a:custGeom>
              <a:rect b="b" l="l" r="r" t="t"/>
              <a:pathLst>
                <a:path extrusionOk="0" h="35460" w="31157">
                  <a:moveTo>
                    <a:pt x="7606" y="1"/>
                  </a:moveTo>
                  <a:lnTo>
                    <a:pt x="1" y="25886"/>
                  </a:lnTo>
                  <a:lnTo>
                    <a:pt x="15578" y="17813"/>
                  </a:lnTo>
                  <a:lnTo>
                    <a:pt x="24652" y="35459"/>
                  </a:lnTo>
                  <a:lnTo>
                    <a:pt x="31156" y="5538"/>
                  </a:lnTo>
                  <a:lnTo>
                    <a:pt x="31156" y="5538"/>
                  </a:lnTo>
                  <a:cubicBezTo>
                    <a:pt x="31156" y="5538"/>
                    <a:pt x="22950" y="9608"/>
                    <a:pt x="18047" y="14744"/>
                  </a:cubicBezTo>
                  <a:cubicBezTo>
                    <a:pt x="15330" y="17590"/>
                    <a:pt x="14150" y="18225"/>
                    <a:pt x="13637" y="18225"/>
                  </a:cubicBezTo>
                  <a:cubicBezTo>
                    <a:pt x="13223" y="18225"/>
                    <a:pt x="13243" y="17813"/>
                    <a:pt x="13243" y="17813"/>
                  </a:cubicBezTo>
                  <a:lnTo>
                    <a:pt x="760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35"/>
            <p:cNvSpPr/>
            <p:nvPr/>
          </p:nvSpPr>
          <p:spPr>
            <a:xfrm>
              <a:off x="1114475" y="1421500"/>
              <a:ext cx="1413550" cy="1388850"/>
            </a:xfrm>
            <a:custGeom>
              <a:rect b="b" l="l" r="r" t="t"/>
              <a:pathLst>
                <a:path extrusionOk="0" h="55554" w="56542">
                  <a:moveTo>
                    <a:pt x="9274" y="0"/>
                  </a:moveTo>
                  <a:lnTo>
                    <a:pt x="1" y="35859"/>
                  </a:lnTo>
                  <a:lnTo>
                    <a:pt x="13644" y="53172"/>
                  </a:lnTo>
                  <a:cubicBezTo>
                    <a:pt x="16267" y="55066"/>
                    <a:pt x="19009" y="55554"/>
                    <a:pt x="21135" y="55554"/>
                  </a:cubicBezTo>
                  <a:cubicBezTo>
                    <a:pt x="23389" y="55554"/>
                    <a:pt x="24952" y="55006"/>
                    <a:pt x="24952" y="55006"/>
                  </a:cubicBezTo>
                  <a:lnTo>
                    <a:pt x="47301" y="48335"/>
                  </a:lnTo>
                  <a:lnTo>
                    <a:pt x="56541" y="12476"/>
                  </a:lnTo>
                  <a:lnTo>
                    <a:pt x="56541" y="12476"/>
                  </a:lnTo>
                  <a:cubicBezTo>
                    <a:pt x="56541" y="12476"/>
                    <a:pt x="39729" y="17379"/>
                    <a:pt x="34192" y="19147"/>
                  </a:cubicBezTo>
                  <a:cubicBezTo>
                    <a:pt x="32820" y="19599"/>
                    <a:pt x="31197" y="20294"/>
                    <a:pt x="29309" y="20294"/>
                  </a:cubicBezTo>
                  <a:cubicBezTo>
                    <a:pt x="27433" y="20294"/>
                    <a:pt x="25295" y="19607"/>
                    <a:pt x="22884" y="17313"/>
                  </a:cubicBezTo>
                  <a:cubicBezTo>
                    <a:pt x="18914" y="13510"/>
                    <a:pt x="9274" y="0"/>
                    <a:pt x="927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35"/>
            <p:cNvSpPr/>
            <p:nvPr/>
          </p:nvSpPr>
          <p:spPr>
            <a:xfrm>
              <a:off x="1738275" y="1733375"/>
              <a:ext cx="789750" cy="1064125"/>
            </a:xfrm>
            <a:custGeom>
              <a:rect b="b" l="l" r="r" t="t"/>
              <a:pathLst>
                <a:path extrusionOk="0" h="42565" w="31590">
                  <a:moveTo>
                    <a:pt x="31589" y="1"/>
                  </a:moveTo>
                  <a:lnTo>
                    <a:pt x="9240" y="6672"/>
                  </a:lnTo>
                  <a:lnTo>
                    <a:pt x="0" y="42565"/>
                  </a:lnTo>
                  <a:lnTo>
                    <a:pt x="0" y="42565"/>
                  </a:lnTo>
                  <a:lnTo>
                    <a:pt x="22349" y="35860"/>
                  </a:lnTo>
                  <a:lnTo>
                    <a:pt x="3158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35"/>
            <p:cNvSpPr/>
            <p:nvPr/>
          </p:nvSpPr>
          <p:spPr>
            <a:xfrm>
              <a:off x="1114475" y="1421500"/>
              <a:ext cx="572100" cy="1329300"/>
            </a:xfrm>
            <a:custGeom>
              <a:rect b="b" l="l" r="r" t="t"/>
              <a:pathLst>
                <a:path extrusionOk="0" h="53172" w="22884">
                  <a:moveTo>
                    <a:pt x="9274" y="0"/>
                  </a:moveTo>
                  <a:lnTo>
                    <a:pt x="1" y="35859"/>
                  </a:lnTo>
                  <a:lnTo>
                    <a:pt x="13644" y="53172"/>
                  </a:lnTo>
                  <a:lnTo>
                    <a:pt x="22884" y="17313"/>
                  </a:lnTo>
                  <a:cubicBezTo>
                    <a:pt x="18914" y="13510"/>
                    <a:pt x="9274" y="0"/>
                    <a:pt x="927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35"/>
            <p:cNvSpPr/>
            <p:nvPr/>
          </p:nvSpPr>
          <p:spPr>
            <a:xfrm>
              <a:off x="1400525" y="1419825"/>
              <a:ext cx="1072450" cy="496450"/>
            </a:xfrm>
            <a:custGeom>
              <a:rect b="b" l="l" r="r" t="t"/>
              <a:pathLst>
                <a:path extrusionOk="0" h="19858" w="42898">
                  <a:moveTo>
                    <a:pt x="10141" y="1"/>
                  </a:moveTo>
                  <a:lnTo>
                    <a:pt x="15778" y="17813"/>
                  </a:lnTo>
                  <a:lnTo>
                    <a:pt x="4137" y="1001"/>
                  </a:lnTo>
                  <a:cubicBezTo>
                    <a:pt x="2869" y="1668"/>
                    <a:pt x="1435" y="2069"/>
                    <a:pt x="0" y="2135"/>
                  </a:cubicBezTo>
                  <a:cubicBezTo>
                    <a:pt x="2836" y="6038"/>
                    <a:pt x="8907" y="14277"/>
                    <a:pt x="11876" y="17046"/>
                  </a:cubicBezTo>
                  <a:cubicBezTo>
                    <a:pt x="14172" y="19200"/>
                    <a:pt x="16153" y="19858"/>
                    <a:pt x="17879" y="19858"/>
                  </a:cubicBezTo>
                  <a:cubicBezTo>
                    <a:pt x="19787" y="19858"/>
                    <a:pt x="21384" y="19054"/>
                    <a:pt x="22750" y="18581"/>
                  </a:cubicBezTo>
                  <a:cubicBezTo>
                    <a:pt x="27086" y="17046"/>
                    <a:pt x="38595" y="13744"/>
                    <a:pt x="42898" y="12543"/>
                  </a:cubicBezTo>
                  <a:cubicBezTo>
                    <a:pt x="39395" y="11809"/>
                    <a:pt x="38962" y="8373"/>
                    <a:pt x="38962" y="8373"/>
                  </a:cubicBezTo>
                  <a:lnTo>
                    <a:pt x="18113" y="17813"/>
                  </a:lnTo>
                  <a:lnTo>
                    <a:pt x="33691" y="5538"/>
                  </a:lnTo>
                  <a:cubicBezTo>
                    <a:pt x="30122" y="5038"/>
                    <a:pt x="29288" y="2836"/>
                    <a:pt x="29288" y="2836"/>
                  </a:cubicBezTo>
                  <a:lnTo>
                    <a:pt x="16846" y="17813"/>
                  </a:lnTo>
                  <a:lnTo>
                    <a:pt x="15778" y="67"/>
                  </a:lnTo>
                  <a:cubicBezTo>
                    <a:pt x="14987" y="631"/>
                    <a:pt x="14115" y="821"/>
                    <a:pt x="13297" y="821"/>
                  </a:cubicBezTo>
                  <a:cubicBezTo>
                    <a:pt x="11600" y="821"/>
                    <a:pt x="10141" y="1"/>
                    <a:pt x="101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35"/>
            <p:cNvSpPr/>
            <p:nvPr/>
          </p:nvSpPr>
          <p:spPr>
            <a:xfrm>
              <a:off x="1821650" y="1440675"/>
              <a:ext cx="137625" cy="424500"/>
            </a:xfrm>
            <a:custGeom>
              <a:rect b="b" l="l" r="r" t="t"/>
              <a:pathLst>
                <a:path extrusionOk="0" h="16980" w="5505">
                  <a:moveTo>
                    <a:pt x="3437" y="1"/>
                  </a:moveTo>
                  <a:lnTo>
                    <a:pt x="1" y="16979"/>
                  </a:lnTo>
                  <a:lnTo>
                    <a:pt x="5505" y="434"/>
                  </a:lnTo>
                  <a:lnTo>
                    <a:pt x="5505" y="434"/>
                  </a:lnTo>
                  <a:cubicBezTo>
                    <a:pt x="5505" y="434"/>
                    <a:pt x="5256" y="474"/>
                    <a:pt x="4921" y="474"/>
                  </a:cubicBezTo>
                  <a:cubicBezTo>
                    <a:pt x="4443" y="474"/>
                    <a:pt x="3790" y="393"/>
                    <a:pt x="3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68" name="Google Shape;2768;p35"/>
            <p:cNvGrpSpPr/>
            <p:nvPr/>
          </p:nvGrpSpPr>
          <p:grpSpPr>
            <a:xfrm>
              <a:off x="1459725" y="1468200"/>
              <a:ext cx="938200" cy="426150"/>
              <a:chOff x="1459725" y="1468200"/>
              <a:chExt cx="938200" cy="426150"/>
            </a:xfrm>
          </p:grpSpPr>
          <p:sp>
            <p:nvSpPr>
              <p:cNvPr id="2769" name="Google Shape;2769;p35"/>
              <p:cNvSpPr/>
              <p:nvPr/>
            </p:nvSpPr>
            <p:spPr>
              <a:xfrm>
                <a:off x="1860850" y="1666675"/>
                <a:ext cx="482050" cy="212675"/>
              </a:xfrm>
              <a:custGeom>
                <a:rect b="b" l="l" r="r" t="t"/>
                <a:pathLst>
                  <a:path extrusionOk="0" h="8507" w="19282">
                    <a:moveTo>
                      <a:pt x="19281" y="0"/>
                    </a:moveTo>
                    <a:lnTo>
                      <a:pt x="18447" y="367"/>
                    </a:lnTo>
                    <a:cubicBezTo>
                      <a:pt x="17913" y="567"/>
                      <a:pt x="17146" y="868"/>
                      <a:pt x="16246" y="1268"/>
                    </a:cubicBezTo>
                    <a:lnTo>
                      <a:pt x="14778" y="1935"/>
                    </a:lnTo>
                    <a:cubicBezTo>
                      <a:pt x="14277" y="2169"/>
                      <a:pt x="13710" y="2402"/>
                      <a:pt x="13177" y="2669"/>
                    </a:cubicBezTo>
                    <a:lnTo>
                      <a:pt x="9641" y="4303"/>
                    </a:lnTo>
                    <a:lnTo>
                      <a:pt x="7873" y="5137"/>
                    </a:lnTo>
                    <a:cubicBezTo>
                      <a:pt x="7272" y="5404"/>
                      <a:pt x="6705" y="5671"/>
                      <a:pt x="6138" y="5938"/>
                    </a:cubicBezTo>
                    <a:lnTo>
                      <a:pt x="4537" y="6672"/>
                    </a:lnTo>
                    <a:cubicBezTo>
                      <a:pt x="4003" y="6905"/>
                      <a:pt x="3536" y="7105"/>
                      <a:pt x="3069" y="7306"/>
                    </a:cubicBezTo>
                    <a:cubicBezTo>
                      <a:pt x="2602" y="7472"/>
                      <a:pt x="2169" y="7672"/>
                      <a:pt x="1802" y="7806"/>
                    </a:cubicBezTo>
                    <a:lnTo>
                      <a:pt x="835" y="8173"/>
                    </a:lnTo>
                    <a:lnTo>
                      <a:pt x="1" y="8506"/>
                    </a:lnTo>
                    <a:lnTo>
                      <a:pt x="835" y="8206"/>
                    </a:lnTo>
                    <a:lnTo>
                      <a:pt x="1869" y="7906"/>
                    </a:lnTo>
                    <a:cubicBezTo>
                      <a:pt x="2236" y="7773"/>
                      <a:pt x="2636" y="7606"/>
                      <a:pt x="3103" y="7406"/>
                    </a:cubicBezTo>
                    <a:cubicBezTo>
                      <a:pt x="3570" y="7239"/>
                      <a:pt x="4070" y="7039"/>
                      <a:pt x="4604" y="6839"/>
                    </a:cubicBezTo>
                    <a:lnTo>
                      <a:pt x="6205" y="6138"/>
                    </a:lnTo>
                    <a:cubicBezTo>
                      <a:pt x="6772" y="5905"/>
                      <a:pt x="7339" y="5604"/>
                      <a:pt x="7940" y="5337"/>
                    </a:cubicBezTo>
                    <a:lnTo>
                      <a:pt x="9741" y="4504"/>
                    </a:lnTo>
                    <a:lnTo>
                      <a:pt x="16279" y="1401"/>
                    </a:lnTo>
                    <a:lnTo>
                      <a:pt x="18447" y="401"/>
                    </a:lnTo>
                    <a:lnTo>
                      <a:pt x="192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5"/>
              <p:cNvSpPr/>
              <p:nvPr/>
            </p:nvSpPr>
            <p:spPr>
              <a:xfrm>
                <a:off x="1876700" y="1733375"/>
                <a:ext cx="521225" cy="160975"/>
              </a:xfrm>
              <a:custGeom>
                <a:rect b="b" l="l" r="r" t="t"/>
                <a:pathLst>
                  <a:path extrusionOk="0" h="6439" w="20849">
                    <a:moveTo>
                      <a:pt x="20849" y="1"/>
                    </a:moveTo>
                    <a:lnTo>
                      <a:pt x="19981" y="301"/>
                    </a:lnTo>
                    <a:lnTo>
                      <a:pt x="18947" y="635"/>
                    </a:lnTo>
                    <a:cubicBezTo>
                      <a:pt x="18547" y="768"/>
                      <a:pt x="18113" y="902"/>
                      <a:pt x="17613" y="1068"/>
                    </a:cubicBezTo>
                    <a:lnTo>
                      <a:pt x="16045" y="1535"/>
                    </a:lnTo>
                    <a:cubicBezTo>
                      <a:pt x="15478" y="1702"/>
                      <a:pt x="14878" y="1869"/>
                      <a:pt x="14277" y="2069"/>
                    </a:cubicBezTo>
                    <a:cubicBezTo>
                      <a:pt x="13043" y="2436"/>
                      <a:pt x="11742" y="2803"/>
                      <a:pt x="10408" y="3170"/>
                    </a:cubicBezTo>
                    <a:lnTo>
                      <a:pt x="6572" y="4304"/>
                    </a:lnTo>
                    <a:cubicBezTo>
                      <a:pt x="5338" y="4671"/>
                      <a:pt x="4203" y="5038"/>
                      <a:pt x="3236" y="5338"/>
                    </a:cubicBezTo>
                    <a:lnTo>
                      <a:pt x="2536" y="5572"/>
                    </a:lnTo>
                    <a:lnTo>
                      <a:pt x="1902" y="5772"/>
                    </a:lnTo>
                    <a:lnTo>
                      <a:pt x="901" y="6139"/>
                    </a:lnTo>
                    <a:lnTo>
                      <a:pt x="0" y="6439"/>
                    </a:lnTo>
                    <a:lnTo>
                      <a:pt x="0" y="6439"/>
                    </a:lnTo>
                    <a:lnTo>
                      <a:pt x="901" y="6205"/>
                    </a:lnTo>
                    <a:lnTo>
                      <a:pt x="1935" y="5905"/>
                    </a:lnTo>
                    <a:lnTo>
                      <a:pt x="3269" y="5471"/>
                    </a:lnTo>
                    <a:lnTo>
                      <a:pt x="4871" y="5004"/>
                    </a:lnTo>
                    <a:lnTo>
                      <a:pt x="6638" y="4504"/>
                    </a:lnTo>
                    <a:lnTo>
                      <a:pt x="10475" y="3437"/>
                    </a:lnTo>
                    <a:cubicBezTo>
                      <a:pt x="11809" y="3036"/>
                      <a:pt x="13110" y="2669"/>
                      <a:pt x="14311" y="2269"/>
                    </a:cubicBezTo>
                    <a:cubicBezTo>
                      <a:pt x="14944" y="2102"/>
                      <a:pt x="15545" y="1902"/>
                      <a:pt x="16079" y="1735"/>
                    </a:cubicBezTo>
                    <a:lnTo>
                      <a:pt x="17646" y="1202"/>
                    </a:lnTo>
                    <a:lnTo>
                      <a:pt x="18347" y="968"/>
                    </a:lnTo>
                    <a:lnTo>
                      <a:pt x="18981" y="735"/>
                    </a:lnTo>
                    <a:lnTo>
                      <a:pt x="19981" y="334"/>
                    </a:lnTo>
                    <a:lnTo>
                      <a:pt x="2084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5"/>
              <p:cNvSpPr/>
              <p:nvPr/>
            </p:nvSpPr>
            <p:spPr>
              <a:xfrm>
                <a:off x="1840000" y="1549925"/>
                <a:ext cx="288575" cy="305250"/>
              </a:xfrm>
              <a:custGeom>
                <a:rect b="b" l="l" r="r" t="t"/>
                <a:pathLst>
                  <a:path extrusionOk="0" h="12210" w="11543">
                    <a:moveTo>
                      <a:pt x="11542" y="0"/>
                    </a:moveTo>
                    <a:lnTo>
                      <a:pt x="11075" y="567"/>
                    </a:lnTo>
                    <a:lnTo>
                      <a:pt x="10542" y="1201"/>
                    </a:lnTo>
                    <a:lnTo>
                      <a:pt x="10208" y="1601"/>
                    </a:lnTo>
                    <a:lnTo>
                      <a:pt x="9841" y="2002"/>
                    </a:lnTo>
                    <a:lnTo>
                      <a:pt x="9007" y="2969"/>
                    </a:lnTo>
                    <a:cubicBezTo>
                      <a:pt x="8707" y="3303"/>
                      <a:pt x="8340" y="3603"/>
                      <a:pt x="8006" y="3970"/>
                    </a:cubicBezTo>
                    <a:cubicBezTo>
                      <a:pt x="7673" y="4303"/>
                      <a:pt x="7306" y="4670"/>
                      <a:pt x="6939" y="5037"/>
                    </a:cubicBezTo>
                    <a:lnTo>
                      <a:pt x="5805" y="6138"/>
                    </a:lnTo>
                    <a:cubicBezTo>
                      <a:pt x="5038" y="6839"/>
                      <a:pt x="4304" y="7572"/>
                      <a:pt x="3603" y="8273"/>
                    </a:cubicBezTo>
                    <a:cubicBezTo>
                      <a:pt x="3236" y="8606"/>
                      <a:pt x="2903" y="8940"/>
                      <a:pt x="2603" y="9274"/>
                    </a:cubicBezTo>
                    <a:lnTo>
                      <a:pt x="1702" y="10208"/>
                    </a:lnTo>
                    <a:lnTo>
                      <a:pt x="1335" y="10608"/>
                    </a:lnTo>
                    <a:lnTo>
                      <a:pt x="1001" y="11008"/>
                    </a:lnTo>
                    <a:lnTo>
                      <a:pt x="468" y="11642"/>
                    </a:lnTo>
                    <a:lnTo>
                      <a:pt x="1" y="12209"/>
                    </a:lnTo>
                    <a:lnTo>
                      <a:pt x="501" y="11642"/>
                    </a:lnTo>
                    <a:lnTo>
                      <a:pt x="1068" y="11042"/>
                    </a:lnTo>
                    <a:lnTo>
                      <a:pt x="1402" y="10675"/>
                    </a:lnTo>
                    <a:lnTo>
                      <a:pt x="1835" y="10274"/>
                    </a:lnTo>
                    <a:lnTo>
                      <a:pt x="2736" y="9374"/>
                    </a:lnTo>
                    <a:cubicBezTo>
                      <a:pt x="3036" y="9073"/>
                      <a:pt x="3403" y="8740"/>
                      <a:pt x="3737" y="8406"/>
                    </a:cubicBezTo>
                    <a:cubicBezTo>
                      <a:pt x="4471" y="7739"/>
                      <a:pt x="5204" y="7005"/>
                      <a:pt x="5972" y="6271"/>
                    </a:cubicBezTo>
                    <a:lnTo>
                      <a:pt x="7106" y="5171"/>
                    </a:lnTo>
                    <a:cubicBezTo>
                      <a:pt x="7473" y="4837"/>
                      <a:pt x="7840" y="4470"/>
                      <a:pt x="8173" y="4103"/>
                    </a:cubicBezTo>
                    <a:cubicBezTo>
                      <a:pt x="8507" y="3736"/>
                      <a:pt x="8840" y="3403"/>
                      <a:pt x="9141" y="3069"/>
                    </a:cubicBezTo>
                    <a:lnTo>
                      <a:pt x="9974" y="2102"/>
                    </a:lnTo>
                    <a:lnTo>
                      <a:pt x="10341" y="1668"/>
                    </a:lnTo>
                    <a:lnTo>
                      <a:pt x="10642" y="1268"/>
                    </a:lnTo>
                    <a:lnTo>
                      <a:pt x="11109" y="567"/>
                    </a:lnTo>
                    <a:lnTo>
                      <a:pt x="1154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5"/>
              <p:cNvSpPr/>
              <p:nvPr/>
            </p:nvSpPr>
            <p:spPr>
              <a:xfrm>
                <a:off x="1840000" y="1583275"/>
                <a:ext cx="321100" cy="271900"/>
              </a:xfrm>
              <a:custGeom>
                <a:rect b="b" l="l" r="r" t="t"/>
                <a:pathLst>
                  <a:path extrusionOk="0" h="10876" w="12844">
                    <a:moveTo>
                      <a:pt x="12843" y="1"/>
                    </a:moveTo>
                    <a:lnTo>
                      <a:pt x="12243" y="434"/>
                    </a:lnTo>
                    <a:cubicBezTo>
                      <a:pt x="11876" y="701"/>
                      <a:pt x="11375" y="1101"/>
                      <a:pt x="10742" y="1568"/>
                    </a:cubicBezTo>
                    <a:cubicBezTo>
                      <a:pt x="10108" y="2035"/>
                      <a:pt x="9374" y="2602"/>
                      <a:pt x="8607" y="3236"/>
                    </a:cubicBezTo>
                    <a:cubicBezTo>
                      <a:pt x="7840" y="3870"/>
                      <a:pt x="7072" y="4537"/>
                      <a:pt x="6238" y="5204"/>
                    </a:cubicBezTo>
                    <a:lnTo>
                      <a:pt x="3903" y="7239"/>
                    </a:lnTo>
                    <a:cubicBezTo>
                      <a:pt x="3537" y="7539"/>
                      <a:pt x="3170" y="7873"/>
                      <a:pt x="2836" y="8173"/>
                    </a:cubicBezTo>
                    <a:lnTo>
                      <a:pt x="1902" y="9040"/>
                    </a:lnTo>
                    <a:cubicBezTo>
                      <a:pt x="1335" y="9574"/>
                      <a:pt x="868" y="10041"/>
                      <a:pt x="534" y="10341"/>
                    </a:cubicBezTo>
                    <a:lnTo>
                      <a:pt x="1" y="10875"/>
                    </a:lnTo>
                    <a:lnTo>
                      <a:pt x="568" y="10375"/>
                    </a:lnTo>
                    <a:cubicBezTo>
                      <a:pt x="901" y="10074"/>
                      <a:pt x="1402" y="9641"/>
                      <a:pt x="2002" y="9140"/>
                    </a:cubicBezTo>
                    <a:lnTo>
                      <a:pt x="2969" y="8307"/>
                    </a:lnTo>
                    <a:cubicBezTo>
                      <a:pt x="3303" y="8006"/>
                      <a:pt x="3670" y="7706"/>
                      <a:pt x="4037" y="7373"/>
                    </a:cubicBezTo>
                    <a:lnTo>
                      <a:pt x="6405" y="5371"/>
                    </a:lnTo>
                    <a:cubicBezTo>
                      <a:pt x="7206" y="4704"/>
                      <a:pt x="8006" y="4037"/>
                      <a:pt x="8774" y="3403"/>
                    </a:cubicBezTo>
                    <a:lnTo>
                      <a:pt x="9841" y="2502"/>
                    </a:lnTo>
                    <a:lnTo>
                      <a:pt x="10842" y="1702"/>
                    </a:lnTo>
                    <a:cubicBezTo>
                      <a:pt x="11476" y="1201"/>
                      <a:pt x="11943" y="768"/>
                      <a:pt x="12309" y="468"/>
                    </a:cubicBezTo>
                    <a:lnTo>
                      <a:pt x="1284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5"/>
              <p:cNvSpPr/>
              <p:nvPr/>
            </p:nvSpPr>
            <p:spPr>
              <a:xfrm>
                <a:off x="1848350" y="1475700"/>
                <a:ext cx="76750" cy="289400"/>
              </a:xfrm>
              <a:custGeom>
                <a:rect b="b" l="l" r="r" t="t"/>
                <a:pathLst>
                  <a:path extrusionOk="0" h="11576" w="3070">
                    <a:moveTo>
                      <a:pt x="3069" y="1"/>
                    </a:moveTo>
                    <a:lnTo>
                      <a:pt x="2902" y="501"/>
                    </a:lnTo>
                    <a:cubicBezTo>
                      <a:pt x="2836" y="801"/>
                      <a:pt x="2669" y="1268"/>
                      <a:pt x="2535" y="1802"/>
                    </a:cubicBezTo>
                    <a:cubicBezTo>
                      <a:pt x="2402" y="2336"/>
                      <a:pt x="2168" y="2969"/>
                      <a:pt x="2002" y="3636"/>
                    </a:cubicBezTo>
                    <a:cubicBezTo>
                      <a:pt x="1802" y="4304"/>
                      <a:pt x="1568" y="5037"/>
                      <a:pt x="1368" y="5738"/>
                    </a:cubicBezTo>
                    <a:cubicBezTo>
                      <a:pt x="1201" y="6472"/>
                      <a:pt x="1001" y="7206"/>
                      <a:pt x="801" y="7873"/>
                    </a:cubicBezTo>
                    <a:cubicBezTo>
                      <a:pt x="734" y="8206"/>
                      <a:pt x="667" y="8540"/>
                      <a:pt x="567" y="8874"/>
                    </a:cubicBezTo>
                    <a:lnTo>
                      <a:pt x="367" y="9741"/>
                    </a:lnTo>
                    <a:cubicBezTo>
                      <a:pt x="267" y="10308"/>
                      <a:pt x="167" y="10775"/>
                      <a:pt x="100" y="11075"/>
                    </a:cubicBezTo>
                    <a:cubicBezTo>
                      <a:pt x="34" y="11409"/>
                      <a:pt x="0" y="11575"/>
                      <a:pt x="0" y="11575"/>
                    </a:cubicBezTo>
                    <a:cubicBezTo>
                      <a:pt x="0" y="11575"/>
                      <a:pt x="34" y="11409"/>
                      <a:pt x="134" y="11075"/>
                    </a:cubicBezTo>
                    <a:cubicBezTo>
                      <a:pt x="234" y="10775"/>
                      <a:pt x="334" y="10308"/>
                      <a:pt x="501" y="9774"/>
                    </a:cubicBezTo>
                    <a:cubicBezTo>
                      <a:pt x="667" y="9240"/>
                      <a:pt x="834" y="8607"/>
                      <a:pt x="1001" y="7940"/>
                    </a:cubicBezTo>
                    <a:lnTo>
                      <a:pt x="1601" y="5805"/>
                    </a:lnTo>
                    <a:lnTo>
                      <a:pt x="2202" y="3703"/>
                    </a:lnTo>
                    <a:cubicBezTo>
                      <a:pt x="2369" y="3003"/>
                      <a:pt x="2535" y="2369"/>
                      <a:pt x="2669" y="1835"/>
                    </a:cubicBezTo>
                    <a:cubicBezTo>
                      <a:pt x="2802" y="1268"/>
                      <a:pt x="2902" y="834"/>
                      <a:pt x="2969" y="501"/>
                    </a:cubicBezTo>
                    <a:lnTo>
                      <a:pt x="306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5"/>
              <p:cNvSpPr/>
              <p:nvPr/>
            </p:nvSpPr>
            <p:spPr>
              <a:xfrm>
                <a:off x="1772450" y="1468200"/>
                <a:ext cx="30875" cy="392800"/>
              </a:xfrm>
              <a:custGeom>
                <a:rect b="b" l="l" r="r" t="t"/>
                <a:pathLst>
                  <a:path extrusionOk="0" h="15712" w="1235">
                    <a:moveTo>
                      <a:pt x="67" y="0"/>
                    </a:moveTo>
                    <a:cubicBezTo>
                      <a:pt x="67" y="0"/>
                      <a:pt x="67" y="267"/>
                      <a:pt x="67" y="667"/>
                    </a:cubicBezTo>
                    <a:cubicBezTo>
                      <a:pt x="67" y="1101"/>
                      <a:pt x="34" y="1735"/>
                      <a:pt x="34" y="2469"/>
                    </a:cubicBezTo>
                    <a:cubicBezTo>
                      <a:pt x="34" y="2836"/>
                      <a:pt x="1" y="3236"/>
                      <a:pt x="34" y="3670"/>
                    </a:cubicBezTo>
                    <a:cubicBezTo>
                      <a:pt x="67" y="4070"/>
                      <a:pt x="34" y="4537"/>
                      <a:pt x="67" y="5004"/>
                    </a:cubicBezTo>
                    <a:cubicBezTo>
                      <a:pt x="67" y="5438"/>
                      <a:pt x="101" y="5938"/>
                      <a:pt x="101" y="6405"/>
                    </a:cubicBezTo>
                    <a:cubicBezTo>
                      <a:pt x="101" y="6905"/>
                      <a:pt x="168" y="7406"/>
                      <a:pt x="201" y="7873"/>
                    </a:cubicBezTo>
                    <a:cubicBezTo>
                      <a:pt x="301" y="8873"/>
                      <a:pt x="368" y="9841"/>
                      <a:pt x="468" y="10775"/>
                    </a:cubicBezTo>
                    <a:cubicBezTo>
                      <a:pt x="601" y="11709"/>
                      <a:pt x="735" y="12543"/>
                      <a:pt x="835" y="13276"/>
                    </a:cubicBezTo>
                    <a:cubicBezTo>
                      <a:pt x="968" y="14010"/>
                      <a:pt x="1068" y="14611"/>
                      <a:pt x="1135" y="15044"/>
                    </a:cubicBezTo>
                    <a:lnTo>
                      <a:pt x="1235" y="15712"/>
                    </a:lnTo>
                    <a:cubicBezTo>
                      <a:pt x="1235" y="15712"/>
                      <a:pt x="1202" y="15445"/>
                      <a:pt x="1135" y="15011"/>
                    </a:cubicBezTo>
                    <a:cubicBezTo>
                      <a:pt x="1102" y="14577"/>
                      <a:pt x="1035" y="13977"/>
                      <a:pt x="968" y="13243"/>
                    </a:cubicBezTo>
                    <a:cubicBezTo>
                      <a:pt x="868" y="12509"/>
                      <a:pt x="735" y="11642"/>
                      <a:pt x="668" y="10741"/>
                    </a:cubicBezTo>
                    <a:cubicBezTo>
                      <a:pt x="601" y="9841"/>
                      <a:pt x="501" y="8840"/>
                      <a:pt x="434" y="7873"/>
                    </a:cubicBezTo>
                    <a:cubicBezTo>
                      <a:pt x="368" y="7372"/>
                      <a:pt x="334" y="6872"/>
                      <a:pt x="301" y="6405"/>
                    </a:cubicBezTo>
                    <a:cubicBezTo>
                      <a:pt x="268" y="5905"/>
                      <a:pt x="268" y="5438"/>
                      <a:pt x="234" y="4971"/>
                    </a:cubicBezTo>
                    <a:cubicBezTo>
                      <a:pt x="234" y="4537"/>
                      <a:pt x="201" y="4070"/>
                      <a:pt x="168" y="3670"/>
                    </a:cubicBezTo>
                    <a:cubicBezTo>
                      <a:pt x="134" y="3236"/>
                      <a:pt x="134" y="2836"/>
                      <a:pt x="134" y="2469"/>
                    </a:cubicBezTo>
                    <a:cubicBezTo>
                      <a:pt x="134" y="1735"/>
                      <a:pt x="134" y="1101"/>
                      <a:pt x="101" y="667"/>
                    </a:cubicBezTo>
                    <a:cubicBezTo>
                      <a:pt x="67" y="234"/>
                      <a:pt x="67"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5"/>
              <p:cNvSpPr/>
              <p:nvPr/>
            </p:nvSpPr>
            <p:spPr>
              <a:xfrm>
                <a:off x="1705750" y="1468200"/>
                <a:ext cx="97575" cy="392800"/>
              </a:xfrm>
              <a:custGeom>
                <a:rect b="b" l="l" r="r" t="t"/>
                <a:pathLst>
                  <a:path extrusionOk="0" h="15712" w="3903">
                    <a:moveTo>
                      <a:pt x="0" y="0"/>
                    </a:moveTo>
                    <a:lnTo>
                      <a:pt x="200" y="701"/>
                    </a:lnTo>
                    <a:cubicBezTo>
                      <a:pt x="300" y="1101"/>
                      <a:pt x="467" y="1735"/>
                      <a:pt x="667" y="2435"/>
                    </a:cubicBezTo>
                    <a:lnTo>
                      <a:pt x="1001" y="3636"/>
                    </a:lnTo>
                    <a:cubicBezTo>
                      <a:pt x="1134" y="4037"/>
                      <a:pt x="1234" y="4504"/>
                      <a:pt x="1368" y="4937"/>
                    </a:cubicBezTo>
                    <a:lnTo>
                      <a:pt x="2102" y="7839"/>
                    </a:lnTo>
                    <a:cubicBezTo>
                      <a:pt x="2335" y="8807"/>
                      <a:pt x="2535" y="9807"/>
                      <a:pt x="2769" y="10708"/>
                    </a:cubicBezTo>
                    <a:cubicBezTo>
                      <a:pt x="2869" y="11175"/>
                      <a:pt x="3002" y="11609"/>
                      <a:pt x="3069" y="12042"/>
                    </a:cubicBezTo>
                    <a:cubicBezTo>
                      <a:pt x="3169" y="12476"/>
                      <a:pt x="3269" y="12876"/>
                      <a:pt x="3336" y="13243"/>
                    </a:cubicBezTo>
                    <a:cubicBezTo>
                      <a:pt x="3503" y="13977"/>
                      <a:pt x="3636" y="14611"/>
                      <a:pt x="3736" y="15044"/>
                    </a:cubicBezTo>
                    <a:cubicBezTo>
                      <a:pt x="3836" y="15478"/>
                      <a:pt x="3903" y="15712"/>
                      <a:pt x="3903" y="15712"/>
                    </a:cubicBezTo>
                    <a:cubicBezTo>
                      <a:pt x="3903" y="15712"/>
                      <a:pt x="3836" y="15478"/>
                      <a:pt x="3770" y="15044"/>
                    </a:cubicBezTo>
                    <a:cubicBezTo>
                      <a:pt x="3703" y="14611"/>
                      <a:pt x="3603" y="13977"/>
                      <a:pt x="3469" y="13243"/>
                    </a:cubicBezTo>
                    <a:cubicBezTo>
                      <a:pt x="3403" y="12843"/>
                      <a:pt x="3336" y="12443"/>
                      <a:pt x="3236" y="12009"/>
                    </a:cubicBezTo>
                    <a:cubicBezTo>
                      <a:pt x="3169" y="11609"/>
                      <a:pt x="3069" y="11142"/>
                      <a:pt x="2969" y="10675"/>
                    </a:cubicBezTo>
                    <a:cubicBezTo>
                      <a:pt x="2769" y="9741"/>
                      <a:pt x="2569" y="8740"/>
                      <a:pt x="2335" y="7773"/>
                    </a:cubicBezTo>
                    <a:cubicBezTo>
                      <a:pt x="2068" y="6772"/>
                      <a:pt x="1801" y="5804"/>
                      <a:pt x="1568" y="4904"/>
                    </a:cubicBezTo>
                    <a:cubicBezTo>
                      <a:pt x="1435" y="4437"/>
                      <a:pt x="1334" y="4003"/>
                      <a:pt x="1201" y="3570"/>
                    </a:cubicBezTo>
                    <a:cubicBezTo>
                      <a:pt x="1068" y="3169"/>
                      <a:pt x="934" y="2769"/>
                      <a:pt x="801" y="2402"/>
                    </a:cubicBezTo>
                    <a:cubicBezTo>
                      <a:pt x="567" y="1702"/>
                      <a:pt x="367" y="1101"/>
                      <a:pt x="234" y="667"/>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5"/>
              <p:cNvSpPr/>
              <p:nvPr/>
            </p:nvSpPr>
            <p:spPr>
              <a:xfrm>
                <a:off x="1493925" y="1489050"/>
                <a:ext cx="281050" cy="380300"/>
              </a:xfrm>
              <a:custGeom>
                <a:rect b="b" l="l" r="r" t="t"/>
                <a:pathLst>
                  <a:path extrusionOk="0" h="15212" w="11242">
                    <a:moveTo>
                      <a:pt x="0" y="0"/>
                    </a:moveTo>
                    <a:lnTo>
                      <a:pt x="467" y="667"/>
                    </a:lnTo>
                    <a:cubicBezTo>
                      <a:pt x="768" y="1101"/>
                      <a:pt x="1235" y="1668"/>
                      <a:pt x="1768" y="2402"/>
                    </a:cubicBezTo>
                    <a:cubicBezTo>
                      <a:pt x="2836" y="3836"/>
                      <a:pt x="4237" y="5704"/>
                      <a:pt x="5671" y="7572"/>
                    </a:cubicBezTo>
                    <a:lnTo>
                      <a:pt x="7706" y="10341"/>
                    </a:lnTo>
                    <a:cubicBezTo>
                      <a:pt x="8040" y="10808"/>
                      <a:pt x="8373" y="11208"/>
                      <a:pt x="8673" y="11642"/>
                    </a:cubicBezTo>
                    <a:lnTo>
                      <a:pt x="9507" y="12809"/>
                    </a:lnTo>
                    <a:cubicBezTo>
                      <a:pt x="10008" y="13510"/>
                      <a:pt x="10441" y="14110"/>
                      <a:pt x="10741" y="14544"/>
                    </a:cubicBezTo>
                    <a:lnTo>
                      <a:pt x="11242" y="15211"/>
                    </a:lnTo>
                    <a:lnTo>
                      <a:pt x="10775" y="14511"/>
                    </a:lnTo>
                    <a:cubicBezTo>
                      <a:pt x="10508" y="14077"/>
                      <a:pt x="10108" y="13477"/>
                      <a:pt x="9607" y="12743"/>
                    </a:cubicBezTo>
                    <a:cubicBezTo>
                      <a:pt x="9374" y="12376"/>
                      <a:pt x="9107" y="11975"/>
                      <a:pt x="8807" y="11542"/>
                    </a:cubicBezTo>
                    <a:cubicBezTo>
                      <a:pt x="8540" y="11108"/>
                      <a:pt x="8206" y="10675"/>
                      <a:pt x="7906" y="10241"/>
                    </a:cubicBezTo>
                    <a:lnTo>
                      <a:pt x="5871" y="7406"/>
                    </a:lnTo>
                    <a:lnTo>
                      <a:pt x="3736" y="4670"/>
                    </a:lnTo>
                    <a:cubicBezTo>
                      <a:pt x="3069" y="3770"/>
                      <a:pt x="2402" y="3002"/>
                      <a:pt x="1868" y="2302"/>
                    </a:cubicBezTo>
                    <a:cubicBezTo>
                      <a:pt x="1301" y="1601"/>
                      <a:pt x="834" y="1034"/>
                      <a:pt x="501" y="634"/>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5"/>
              <p:cNvSpPr/>
              <p:nvPr/>
            </p:nvSpPr>
            <p:spPr>
              <a:xfrm>
                <a:off x="1459725" y="1507400"/>
                <a:ext cx="315250" cy="361950"/>
              </a:xfrm>
              <a:custGeom>
                <a:rect b="b" l="l" r="r" t="t"/>
                <a:pathLst>
                  <a:path extrusionOk="0" h="14478" w="12610">
                    <a:moveTo>
                      <a:pt x="1" y="0"/>
                    </a:moveTo>
                    <a:lnTo>
                      <a:pt x="501" y="667"/>
                    </a:lnTo>
                    <a:cubicBezTo>
                      <a:pt x="668" y="867"/>
                      <a:pt x="868" y="1134"/>
                      <a:pt x="1102" y="1434"/>
                    </a:cubicBezTo>
                    <a:lnTo>
                      <a:pt x="1835" y="2402"/>
                    </a:lnTo>
                    <a:cubicBezTo>
                      <a:pt x="2069" y="2735"/>
                      <a:pt x="2369" y="3169"/>
                      <a:pt x="2669" y="3569"/>
                    </a:cubicBezTo>
                    <a:cubicBezTo>
                      <a:pt x="2970" y="3970"/>
                      <a:pt x="3270" y="4437"/>
                      <a:pt x="3570" y="4904"/>
                    </a:cubicBezTo>
                    <a:lnTo>
                      <a:pt x="4571" y="6338"/>
                    </a:lnTo>
                    <a:lnTo>
                      <a:pt x="4804" y="6705"/>
                    </a:lnTo>
                    <a:cubicBezTo>
                      <a:pt x="4904" y="6838"/>
                      <a:pt x="5004" y="6972"/>
                      <a:pt x="5071" y="7072"/>
                    </a:cubicBezTo>
                    <a:lnTo>
                      <a:pt x="5672" y="7772"/>
                    </a:lnTo>
                    <a:cubicBezTo>
                      <a:pt x="5838" y="8039"/>
                      <a:pt x="6038" y="8239"/>
                      <a:pt x="6272" y="8439"/>
                    </a:cubicBezTo>
                    <a:lnTo>
                      <a:pt x="6872" y="9107"/>
                    </a:lnTo>
                    <a:cubicBezTo>
                      <a:pt x="7273" y="9540"/>
                      <a:pt x="7706" y="9941"/>
                      <a:pt x="8107" y="10341"/>
                    </a:cubicBezTo>
                    <a:cubicBezTo>
                      <a:pt x="8941" y="11108"/>
                      <a:pt x="9708" y="11809"/>
                      <a:pt x="10408" y="12409"/>
                    </a:cubicBezTo>
                    <a:lnTo>
                      <a:pt x="11309" y="13243"/>
                    </a:lnTo>
                    <a:cubicBezTo>
                      <a:pt x="11576" y="13476"/>
                      <a:pt x="11809" y="13710"/>
                      <a:pt x="12009" y="13910"/>
                    </a:cubicBezTo>
                    <a:lnTo>
                      <a:pt x="12610" y="14477"/>
                    </a:lnTo>
                    <a:lnTo>
                      <a:pt x="12043" y="13843"/>
                    </a:lnTo>
                    <a:cubicBezTo>
                      <a:pt x="11843" y="13677"/>
                      <a:pt x="11642" y="13443"/>
                      <a:pt x="11376" y="13176"/>
                    </a:cubicBezTo>
                    <a:lnTo>
                      <a:pt x="10475" y="12309"/>
                    </a:lnTo>
                    <a:lnTo>
                      <a:pt x="8273" y="10174"/>
                    </a:lnTo>
                    <a:lnTo>
                      <a:pt x="7039" y="8940"/>
                    </a:lnTo>
                    <a:lnTo>
                      <a:pt x="6439" y="8306"/>
                    </a:lnTo>
                    <a:cubicBezTo>
                      <a:pt x="6239" y="8073"/>
                      <a:pt x="6038" y="7872"/>
                      <a:pt x="5838" y="7606"/>
                    </a:cubicBezTo>
                    <a:cubicBezTo>
                      <a:pt x="5471" y="7172"/>
                      <a:pt x="5104" y="6705"/>
                      <a:pt x="4771" y="6205"/>
                    </a:cubicBezTo>
                    <a:lnTo>
                      <a:pt x="3770" y="4770"/>
                    </a:lnTo>
                    <a:lnTo>
                      <a:pt x="3303" y="4103"/>
                    </a:lnTo>
                    <a:cubicBezTo>
                      <a:pt x="3136" y="3870"/>
                      <a:pt x="2970" y="3669"/>
                      <a:pt x="2803" y="3469"/>
                    </a:cubicBezTo>
                    <a:cubicBezTo>
                      <a:pt x="2503" y="3036"/>
                      <a:pt x="2202" y="2669"/>
                      <a:pt x="1936" y="2302"/>
                    </a:cubicBezTo>
                    <a:cubicBezTo>
                      <a:pt x="1368" y="1601"/>
                      <a:pt x="901" y="1034"/>
                      <a:pt x="535" y="63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8" name="Google Shape;2778;p35"/>
            <p:cNvGrpSpPr/>
            <p:nvPr/>
          </p:nvGrpSpPr>
          <p:grpSpPr>
            <a:xfrm>
              <a:off x="1151175" y="1532400"/>
              <a:ext cx="484550" cy="1108325"/>
              <a:chOff x="1151175" y="1532400"/>
              <a:chExt cx="484550" cy="1108325"/>
            </a:xfrm>
          </p:grpSpPr>
          <p:sp>
            <p:nvSpPr>
              <p:cNvPr id="2779" name="Google Shape;2779;p35"/>
              <p:cNvSpPr/>
              <p:nvPr/>
            </p:nvSpPr>
            <p:spPr>
              <a:xfrm>
                <a:off x="1162850" y="1579950"/>
                <a:ext cx="457025" cy="999900"/>
              </a:xfrm>
              <a:custGeom>
                <a:rect b="b" l="l" r="r" t="t"/>
                <a:pathLst>
                  <a:path extrusionOk="0" h="39996" w="18281">
                    <a:moveTo>
                      <a:pt x="8874" y="501"/>
                    </a:moveTo>
                    <a:lnTo>
                      <a:pt x="17146" y="10741"/>
                    </a:lnTo>
                    <a:cubicBezTo>
                      <a:pt x="16646" y="12142"/>
                      <a:pt x="16346" y="13877"/>
                      <a:pt x="17980" y="15178"/>
                    </a:cubicBezTo>
                    <a:lnTo>
                      <a:pt x="11676" y="39562"/>
                    </a:lnTo>
                    <a:cubicBezTo>
                      <a:pt x="11242" y="39228"/>
                      <a:pt x="10708" y="39028"/>
                      <a:pt x="10141" y="38995"/>
                    </a:cubicBezTo>
                    <a:lnTo>
                      <a:pt x="10141" y="38961"/>
                    </a:lnTo>
                    <a:cubicBezTo>
                      <a:pt x="9741" y="38961"/>
                      <a:pt x="9374" y="39128"/>
                      <a:pt x="9107" y="39462"/>
                    </a:cubicBezTo>
                    <a:lnTo>
                      <a:pt x="1402" y="29888"/>
                    </a:lnTo>
                    <a:cubicBezTo>
                      <a:pt x="1669" y="28921"/>
                      <a:pt x="1902" y="27186"/>
                      <a:pt x="268" y="25952"/>
                    </a:cubicBezTo>
                    <a:lnTo>
                      <a:pt x="6372" y="2402"/>
                    </a:lnTo>
                    <a:cubicBezTo>
                      <a:pt x="6505" y="2402"/>
                      <a:pt x="6639" y="2435"/>
                      <a:pt x="6772" y="2435"/>
                    </a:cubicBezTo>
                    <a:cubicBezTo>
                      <a:pt x="7473" y="2435"/>
                      <a:pt x="8373" y="2102"/>
                      <a:pt x="8874" y="501"/>
                    </a:cubicBezTo>
                    <a:close/>
                    <a:moveTo>
                      <a:pt x="8774" y="0"/>
                    </a:moveTo>
                    <a:lnTo>
                      <a:pt x="8707" y="234"/>
                    </a:lnTo>
                    <a:cubicBezTo>
                      <a:pt x="8359" y="1510"/>
                      <a:pt x="7683" y="2181"/>
                      <a:pt x="6745" y="2181"/>
                    </a:cubicBezTo>
                    <a:cubicBezTo>
                      <a:pt x="6604" y="2181"/>
                      <a:pt x="6458" y="2166"/>
                      <a:pt x="6305" y="2135"/>
                    </a:cubicBezTo>
                    <a:lnTo>
                      <a:pt x="6205" y="2102"/>
                    </a:lnTo>
                    <a:lnTo>
                      <a:pt x="34" y="25985"/>
                    </a:lnTo>
                    <a:lnTo>
                      <a:pt x="1" y="26086"/>
                    </a:lnTo>
                    <a:lnTo>
                      <a:pt x="67" y="26119"/>
                    </a:lnTo>
                    <a:cubicBezTo>
                      <a:pt x="1669" y="27286"/>
                      <a:pt x="1435" y="28954"/>
                      <a:pt x="1135" y="29888"/>
                    </a:cubicBezTo>
                    <a:lnTo>
                      <a:pt x="1135" y="29922"/>
                    </a:lnTo>
                    <a:lnTo>
                      <a:pt x="9074" y="39829"/>
                    </a:lnTo>
                    <a:lnTo>
                      <a:pt x="9174" y="39695"/>
                    </a:lnTo>
                    <a:cubicBezTo>
                      <a:pt x="9451" y="39372"/>
                      <a:pt x="9777" y="39212"/>
                      <a:pt x="10153" y="39212"/>
                    </a:cubicBezTo>
                    <a:cubicBezTo>
                      <a:pt x="10593" y="39212"/>
                      <a:pt x="11100" y="39431"/>
                      <a:pt x="11676" y="39862"/>
                    </a:cubicBezTo>
                    <a:lnTo>
                      <a:pt x="11809" y="39995"/>
                    </a:lnTo>
                    <a:lnTo>
                      <a:pt x="18280" y="15144"/>
                    </a:lnTo>
                    <a:lnTo>
                      <a:pt x="18280" y="15078"/>
                    </a:lnTo>
                    <a:lnTo>
                      <a:pt x="18214" y="15044"/>
                    </a:lnTo>
                    <a:cubicBezTo>
                      <a:pt x="16579" y="13810"/>
                      <a:pt x="16879" y="12176"/>
                      <a:pt x="17380" y="10741"/>
                    </a:cubicBezTo>
                    <a:lnTo>
                      <a:pt x="17413" y="10674"/>
                    </a:lnTo>
                    <a:lnTo>
                      <a:pt x="87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5"/>
              <p:cNvSpPr/>
              <p:nvPr/>
            </p:nvSpPr>
            <p:spPr>
              <a:xfrm>
                <a:off x="1316300" y="1532400"/>
                <a:ext cx="70900" cy="108450"/>
              </a:xfrm>
              <a:custGeom>
                <a:rect b="b" l="l" r="r" t="t"/>
                <a:pathLst>
                  <a:path extrusionOk="0" h="4338" w="2836">
                    <a:moveTo>
                      <a:pt x="1235" y="501"/>
                    </a:moveTo>
                    <a:lnTo>
                      <a:pt x="2569" y="2169"/>
                    </a:lnTo>
                    <a:cubicBezTo>
                      <a:pt x="2203" y="3448"/>
                      <a:pt x="1532" y="4088"/>
                      <a:pt x="580" y="4088"/>
                    </a:cubicBezTo>
                    <a:cubicBezTo>
                      <a:pt x="490" y="4088"/>
                      <a:pt x="396" y="4082"/>
                      <a:pt x="301" y="4070"/>
                    </a:cubicBezTo>
                    <a:lnTo>
                      <a:pt x="1235" y="501"/>
                    </a:lnTo>
                    <a:close/>
                    <a:moveTo>
                      <a:pt x="1101" y="1"/>
                    </a:moveTo>
                    <a:lnTo>
                      <a:pt x="0" y="4237"/>
                    </a:lnTo>
                    <a:lnTo>
                      <a:pt x="134" y="4271"/>
                    </a:lnTo>
                    <a:cubicBezTo>
                      <a:pt x="301" y="4304"/>
                      <a:pt x="467" y="4337"/>
                      <a:pt x="634" y="4337"/>
                    </a:cubicBezTo>
                    <a:cubicBezTo>
                      <a:pt x="1368" y="4337"/>
                      <a:pt x="2335" y="3970"/>
                      <a:pt x="2836" y="2202"/>
                    </a:cubicBezTo>
                    <a:lnTo>
                      <a:pt x="2836" y="2136"/>
                    </a:lnTo>
                    <a:lnTo>
                      <a:pt x="11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5"/>
              <p:cNvSpPr/>
              <p:nvPr/>
            </p:nvSpPr>
            <p:spPr>
              <a:xfrm>
                <a:off x="1151175" y="2225400"/>
                <a:ext cx="60075" cy="108450"/>
              </a:xfrm>
              <a:custGeom>
                <a:rect b="b" l="l" r="r" t="t"/>
                <a:pathLst>
                  <a:path extrusionOk="0" h="4338" w="2403">
                    <a:moveTo>
                      <a:pt x="668" y="401"/>
                    </a:moveTo>
                    <a:cubicBezTo>
                      <a:pt x="1669" y="1235"/>
                      <a:pt x="2069" y="2603"/>
                      <a:pt x="1669" y="3837"/>
                    </a:cubicBezTo>
                    <a:lnTo>
                      <a:pt x="268" y="2069"/>
                    </a:lnTo>
                    <a:lnTo>
                      <a:pt x="668" y="401"/>
                    </a:lnTo>
                    <a:close/>
                    <a:moveTo>
                      <a:pt x="534" y="1"/>
                    </a:moveTo>
                    <a:lnTo>
                      <a:pt x="1" y="2136"/>
                    </a:lnTo>
                    <a:lnTo>
                      <a:pt x="1769" y="4337"/>
                    </a:lnTo>
                    <a:lnTo>
                      <a:pt x="1835" y="4137"/>
                    </a:lnTo>
                    <a:cubicBezTo>
                      <a:pt x="2136" y="3170"/>
                      <a:pt x="2402" y="1368"/>
                      <a:pt x="668" y="101"/>
                    </a:cubicBezTo>
                    <a:lnTo>
                      <a:pt x="53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5"/>
              <p:cNvSpPr/>
              <p:nvPr/>
            </p:nvSpPr>
            <p:spPr>
              <a:xfrm>
                <a:off x="1570650" y="1841800"/>
                <a:ext cx="65075" cy="121775"/>
              </a:xfrm>
              <a:custGeom>
                <a:rect b="b" l="l" r="r" t="t"/>
                <a:pathLst>
                  <a:path extrusionOk="0" h="4871" w="2603">
                    <a:moveTo>
                      <a:pt x="1001" y="501"/>
                    </a:moveTo>
                    <a:lnTo>
                      <a:pt x="2335" y="2135"/>
                    </a:lnTo>
                    <a:lnTo>
                      <a:pt x="1735" y="4437"/>
                    </a:lnTo>
                    <a:cubicBezTo>
                      <a:pt x="367" y="3269"/>
                      <a:pt x="567" y="1802"/>
                      <a:pt x="1001" y="501"/>
                    </a:cubicBezTo>
                    <a:close/>
                    <a:moveTo>
                      <a:pt x="901" y="0"/>
                    </a:moveTo>
                    <a:lnTo>
                      <a:pt x="834" y="200"/>
                    </a:lnTo>
                    <a:cubicBezTo>
                      <a:pt x="334" y="1601"/>
                      <a:pt x="0" y="3403"/>
                      <a:pt x="1735" y="4737"/>
                    </a:cubicBezTo>
                    <a:lnTo>
                      <a:pt x="1868" y="4870"/>
                    </a:lnTo>
                    <a:lnTo>
                      <a:pt x="2602" y="2068"/>
                    </a:lnTo>
                    <a:lnTo>
                      <a:pt x="90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5"/>
              <p:cNvSpPr/>
              <p:nvPr/>
            </p:nvSpPr>
            <p:spPr>
              <a:xfrm>
                <a:off x="1386350" y="2554575"/>
                <a:ext cx="73400" cy="86150"/>
              </a:xfrm>
              <a:custGeom>
                <a:rect b="b" l="l" r="r" t="t"/>
                <a:pathLst>
                  <a:path extrusionOk="0" h="3446" w="2936">
                    <a:moveTo>
                      <a:pt x="1219" y="238"/>
                    </a:moveTo>
                    <a:cubicBezTo>
                      <a:pt x="1639" y="238"/>
                      <a:pt x="2119" y="440"/>
                      <a:pt x="2669" y="844"/>
                    </a:cubicBezTo>
                    <a:lnTo>
                      <a:pt x="2135" y="2912"/>
                    </a:lnTo>
                    <a:lnTo>
                      <a:pt x="301" y="644"/>
                    </a:lnTo>
                    <a:cubicBezTo>
                      <a:pt x="571" y="373"/>
                      <a:pt x="875" y="238"/>
                      <a:pt x="1219" y="238"/>
                    </a:cubicBezTo>
                    <a:close/>
                    <a:moveTo>
                      <a:pt x="1236" y="0"/>
                    </a:moveTo>
                    <a:cubicBezTo>
                      <a:pt x="784" y="0"/>
                      <a:pt x="387" y="193"/>
                      <a:pt x="67" y="577"/>
                    </a:cubicBezTo>
                    <a:lnTo>
                      <a:pt x="0" y="644"/>
                    </a:lnTo>
                    <a:lnTo>
                      <a:pt x="2235" y="3446"/>
                    </a:lnTo>
                    <a:lnTo>
                      <a:pt x="2936" y="744"/>
                    </a:lnTo>
                    <a:lnTo>
                      <a:pt x="2869" y="677"/>
                    </a:lnTo>
                    <a:cubicBezTo>
                      <a:pt x="2279" y="226"/>
                      <a:pt x="1726" y="0"/>
                      <a:pt x="12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4" name="Google Shape;2784;p35"/>
            <p:cNvGrpSpPr/>
            <p:nvPr/>
          </p:nvGrpSpPr>
          <p:grpSpPr>
            <a:xfrm>
              <a:off x="1829175" y="1844300"/>
              <a:ext cx="581250" cy="858975"/>
              <a:chOff x="1829175" y="1844300"/>
              <a:chExt cx="581250" cy="858975"/>
            </a:xfrm>
          </p:grpSpPr>
          <p:sp>
            <p:nvSpPr>
              <p:cNvPr id="2785" name="Google Shape;2785;p35"/>
              <p:cNvSpPr/>
              <p:nvPr/>
            </p:nvSpPr>
            <p:spPr>
              <a:xfrm>
                <a:off x="1845000" y="1844300"/>
                <a:ext cx="565425" cy="836450"/>
              </a:xfrm>
              <a:custGeom>
                <a:rect b="b" l="l" r="r" t="t"/>
                <a:pathLst>
                  <a:path extrusionOk="0" h="33458" w="22617">
                    <a:moveTo>
                      <a:pt x="21149" y="334"/>
                    </a:moveTo>
                    <a:cubicBezTo>
                      <a:pt x="20782" y="2202"/>
                      <a:pt x="21550" y="3069"/>
                      <a:pt x="22350" y="3503"/>
                    </a:cubicBezTo>
                    <a:lnTo>
                      <a:pt x="16212" y="27253"/>
                    </a:lnTo>
                    <a:cubicBezTo>
                      <a:pt x="14311" y="27287"/>
                      <a:pt x="13644" y="28888"/>
                      <a:pt x="13444" y="29855"/>
                    </a:cubicBezTo>
                    <a:lnTo>
                      <a:pt x="2503" y="33157"/>
                    </a:lnTo>
                    <a:cubicBezTo>
                      <a:pt x="2302" y="32190"/>
                      <a:pt x="1535" y="31656"/>
                      <a:pt x="301" y="31656"/>
                    </a:cubicBezTo>
                    <a:lnTo>
                      <a:pt x="6639" y="7072"/>
                    </a:lnTo>
                    <a:cubicBezTo>
                      <a:pt x="8607" y="6972"/>
                      <a:pt x="9174" y="5304"/>
                      <a:pt x="9441" y="3836"/>
                    </a:cubicBezTo>
                    <a:lnTo>
                      <a:pt x="21149" y="334"/>
                    </a:lnTo>
                    <a:close/>
                    <a:moveTo>
                      <a:pt x="21483" y="0"/>
                    </a:moveTo>
                    <a:lnTo>
                      <a:pt x="9241" y="3636"/>
                    </a:lnTo>
                    <a:lnTo>
                      <a:pt x="9241" y="3703"/>
                    </a:lnTo>
                    <a:cubicBezTo>
                      <a:pt x="8974" y="5237"/>
                      <a:pt x="8440" y="6772"/>
                      <a:pt x="6539" y="6805"/>
                    </a:cubicBezTo>
                    <a:lnTo>
                      <a:pt x="6472" y="6805"/>
                    </a:lnTo>
                    <a:lnTo>
                      <a:pt x="1" y="31890"/>
                    </a:lnTo>
                    <a:lnTo>
                      <a:pt x="234" y="31890"/>
                    </a:lnTo>
                    <a:cubicBezTo>
                      <a:pt x="1469" y="31890"/>
                      <a:pt x="2136" y="32357"/>
                      <a:pt x="2302" y="33324"/>
                    </a:cubicBezTo>
                    <a:lnTo>
                      <a:pt x="2302" y="33458"/>
                    </a:lnTo>
                    <a:lnTo>
                      <a:pt x="13644" y="30055"/>
                    </a:lnTo>
                    <a:lnTo>
                      <a:pt x="13644" y="29989"/>
                    </a:lnTo>
                    <a:cubicBezTo>
                      <a:pt x="13844" y="29055"/>
                      <a:pt x="14444" y="27487"/>
                      <a:pt x="16312" y="27487"/>
                    </a:cubicBezTo>
                    <a:lnTo>
                      <a:pt x="16413" y="27487"/>
                    </a:lnTo>
                    <a:lnTo>
                      <a:pt x="22617" y="3369"/>
                    </a:lnTo>
                    <a:lnTo>
                      <a:pt x="22550" y="3336"/>
                    </a:lnTo>
                    <a:cubicBezTo>
                      <a:pt x="21449" y="2802"/>
                      <a:pt x="21083" y="1702"/>
                      <a:pt x="21449" y="201"/>
                    </a:cubicBezTo>
                    <a:lnTo>
                      <a:pt x="2148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5"/>
              <p:cNvSpPr/>
              <p:nvPr/>
            </p:nvSpPr>
            <p:spPr>
              <a:xfrm>
                <a:off x="2179425" y="2525625"/>
                <a:ext cx="77575" cy="72575"/>
              </a:xfrm>
              <a:custGeom>
                <a:rect b="b" l="l" r="r" t="t"/>
                <a:pathLst>
                  <a:path extrusionOk="0" h="2903" w="3103">
                    <a:moveTo>
                      <a:pt x="2802" y="234"/>
                    </a:moveTo>
                    <a:lnTo>
                      <a:pt x="2368" y="1935"/>
                    </a:lnTo>
                    <a:lnTo>
                      <a:pt x="334" y="2535"/>
                    </a:lnTo>
                    <a:cubicBezTo>
                      <a:pt x="567" y="1635"/>
                      <a:pt x="1168" y="334"/>
                      <a:pt x="2802" y="234"/>
                    </a:cubicBezTo>
                    <a:close/>
                    <a:moveTo>
                      <a:pt x="2935" y="0"/>
                    </a:moveTo>
                    <a:cubicBezTo>
                      <a:pt x="901" y="0"/>
                      <a:pt x="267" y="1668"/>
                      <a:pt x="33" y="2702"/>
                    </a:cubicBezTo>
                    <a:lnTo>
                      <a:pt x="0" y="2902"/>
                    </a:lnTo>
                    <a:lnTo>
                      <a:pt x="2602" y="2135"/>
                    </a:lnTo>
                    <a:lnTo>
                      <a:pt x="3102" y="134"/>
                    </a:lnTo>
                    <a:lnTo>
                      <a:pt x="310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5"/>
              <p:cNvSpPr/>
              <p:nvPr/>
            </p:nvSpPr>
            <p:spPr>
              <a:xfrm>
                <a:off x="2004300" y="1933525"/>
                <a:ext cx="78400" cy="87600"/>
              </a:xfrm>
              <a:custGeom>
                <a:rect b="b" l="l" r="r" t="t"/>
                <a:pathLst>
                  <a:path extrusionOk="0" h="3504" w="3136">
                    <a:moveTo>
                      <a:pt x="2835" y="334"/>
                    </a:moveTo>
                    <a:lnTo>
                      <a:pt x="2835" y="334"/>
                    </a:lnTo>
                    <a:cubicBezTo>
                      <a:pt x="2569" y="1735"/>
                      <a:pt x="2001" y="3136"/>
                      <a:pt x="334" y="3236"/>
                    </a:cubicBezTo>
                    <a:lnTo>
                      <a:pt x="934" y="901"/>
                    </a:lnTo>
                    <a:lnTo>
                      <a:pt x="2835" y="334"/>
                    </a:lnTo>
                    <a:close/>
                    <a:moveTo>
                      <a:pt x="3136" y="1"/>
                    </a:moveTo>
                    <a:lnTo>
                      <a:pt x="734" y="734"/>
                    </a:lnTo>
                    <a:lnTo>
                      <a:pt x="0" y="3503"/>
                    </a:lnTo>
                    <a:lnTo>
                      <a:pt x="167" y="3503"/>
                    </a:lnTo>
                    <a:cubicBezTo>
                      <a:pt x="2268" y="3436"/>
                      <a:pt x="2835" y="1702"/>
                      <a:pt x="3102" y="201"/>
                    </a:cubicBezTo>
                    <a:lnTo>
                      <a:pt x="313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5"/>
              <p:cNvSpPr/>
              <p:nvPr/>
            </p:nvSpPr>
            <p:spPr>
              <a:xfrm>
                <a:off x="1829175" y="2635700"/>
                <a:ext cx="79225" cy="67575"/>
              </a:xfrm>
              <a:custGeom>
                <a:rect b="b" l="l" r="r" t="t"/>
                <a:pathLst>
                  <a:path extrusionOk="0" h="2703" w="3169">
                    <a:moveTo>
                      <a:pt x="867" y="234"/>
                    </a:moveTo>
                    <a:cubicBezTo>
                      <a:pt x="2035" y="234"/>
                      <a:pt x="2702" y="668"/>
                      <a:pt x="2902" y="1568"/>
                    </a:cubicBezTo>
                    <a:lnTo>
                      <a:pt x="334" y="2335"/>
                    </a:lnTo>
                    <a:lnTo>
                      <a:pt x="334" y="2335"/>
                    </a:lnTo>
                    <a:lnTo>
                      <a:pt x="867" y="234"/>
                    </a:lnTo>
                    <a:close/>
                    <a:moveTo>
                      <a:pt x="667" y="0"/>
                    </a:moveTo>
                    <a:lnTo>
                      <a:pt x="0" y="2702"/>
                    </a:lnTo>
                    <a:lnTo>
                      <a:pt x="0" y="2702"/>
                    </a:lnTo>
                    <a:lnTo>
                      <a:pt x="3169" y="1735"/>
                    </a:lnTo>
                    <a:lnTo>
                      <a:pt x="3169" y="1635"/>
                    </a:lnTo>
                    <a:cubicBezTo>
                      <a:pt x="2969" y="567"/>
                      <a:pt x="2202" y="0"/>
                      <a:pt x="8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5"/>
              <p:cNvSpPr/>
              <p:nvPr/>
            </p:nvSpPr>
            <p:spPr>
              <a:xfrm>
                <a:off x="2021800" y="1999400"/>
                <a:ext cx="329425" cy="180175"/>
              </a:xfrm>
              <a:custGeom>
                <a:rect b="b" l="l" r="r" t="t"/>
                <a:pathLst>
                  <a:path extrusionOk="0" h="7207" w="13177">
                    <a:moveTo>
                      <a:pt x="12843" y="368"/>
                    </a:moveTo>
                    <a:lnTo>
                      <a:pt x="12042" y="3337"/>
                    </a:lnTo>
                    <a:lnTo>
                      <a:pt x="367" y="6839"/>
                    </a:lnTo>
                    <a:lnTo>
                      <a:pt x="1135" y="3870"/>
                    </a:lnTo>
                    <a:lnTo>
                      <a:pt x="12843" y="368"/>
                    </a:lnTo>
                    <a:close/>
                    <a:moveTo>
                      <a:pt x="13177" y="1"/>
                    </a:moveTo>
                    <a:lnTo>
                      <a:pt x="935" y="3670"/>
                    </a:lnTo>
                    <a:lnTo>
                      <a:pt x="1" y="7206"/>
                    </a:lnTo>
                    <a:lnTo>
                      <a:pt x="12243" y="3537"/>
                    </a:lnTo>
                    <a:lnTo>
                      <a:pt x="1317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5"/>
              <p:cNvSpPr/>
              <p:nvPr/>
            </p:nvSpPr>
            <p:spPr>
              <a:xfrm>
                <a:off x="2172750" y="2111150"/>
                <a:ext cx="151800" cy="80925"/>
              </a:xfrm>
              <a:custGeom>
                <a:rect b="b" l="l" r="r" t="t"/>
                <a:pathLst>
                  <a:path extrusionOk="0" h="3237" w="6072">
                    <a:moveTo>
                      <a:pt x="5738" y="368"/>
                    </a:moveTo>
                    <a:lnTo>
                      <a:pt x="5504" y="1335"/>
                    </a:lnTo>
                    <a:lnTo>
                      <a:pt x="334" y="2869"/>
                    </a:lnTo>
                    <a:lnTo>
                      <a:pt x="567" y="1902"/>
                    </a:lnTo>
                    <a:lnTo>
                      <a:pt x="5738" y="368"/>
                    </a:lnTo>
                    <a:close/>
                    <a:moveTo>
                      <a:pt x="6071" y="1"/>
                    </a:moveTo>
                    <a:lnTo>
                      <a:pt x="367" y="1735"/>
                    </a:lnTo>
                    <a:lnTo>
                      <a:pt x="0" y="3236"/>
                    </a:lnTo>
                    <a:lnTo>
                      <a:pt x="5704" y="1535"/>
                    </a:lnTo>
                    <a:lnTo>
                      <a:pt x="60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91" name="Google Shape;2791;p35"/>
            <p:cNvSpPr/>
            <p:nvPr/>
          </p:nvSpPr>
          <p:spPr>
            <a:xfrm>
              <a:off x="1346325" y="1421500"/>
              <a:ext cx="1181700" cy="507375"/>
            </a:xfrm>
            <a:custGeom>
              <a:rect b="b" l="l" r="r" t="t"/>
              <a:pathLst>
                <a:path extrusionOk="0" h="20295" w="47268">
                  <a:moveTo>
                    <a:pt x="0" y="0"/>
                  </a:moveTo>
                  <a:cubicBezTo>
                    <a:pt x="0" y="0"/>
                    <a:pt x="9640" y="13510"/>
                    <a:pt x="13610" y="17313"/>
                  </a:cubicBezTo>
                  <a:cubicBezTo>
                    <a:pt x="16021" y="19607"/>
                    <a:pt x="18159" y="20294"/>
                    <a:pt x="20035" y="20294"/>
                  </a:cubicBezTo>
                  <a:cubicBezTo>
                    <a:pt x="21923" y="20294"/>
                    <a:pt x="23546" y="19599"/>
                    <a:pt x="24918" y="19147"/>
                  </a:cubicBezTo>
                  <a:cubicBezTo>
                    <a:pt x="30455" y="17379"/>
                    <a:pt x="47267" y="12476"/>
                    <a:pt x="47267" y="12476"/>
                  </a:cubicBezTo>
                  <a:lnTo>
                    <a:pt x="46767" y="11976"/>
                  </a:lnTo>
                  <a:cubicBezTo>
                    <a:pt x="46767" y="11976"/>
                    <a:pt x="30289" y="16612"/>
                    <a:pt x="24918" y="18514"/>
                  </a:cubicBezTo>
                  <a:cubicBezTo>
                    <a:pt x="23552" y="18987"/>
                    <a:pt x="21955" y="19791"/>
                    <a:pt x="20047" y="19791"/>
                  </a:cubicBezTo>
                  <a:cubicBezTo>
                    <a:pt x="18321" y="19791"/>
                    <a:pt x="16340" y="19133"/>
                    <a:pt x="14044" y="16979"/>
                  </a:cubicBezTo>
                  <a:cubicBezTo>
                    <a:pt x="10074" y="13310"/>
                    <a:pt x="667"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5"/>
            <p:cNvSpPr/>
            <p:nvPr/>
          </p:nvSpPr>
          <p:spPr>
            <a:xfrm>
              <a:off x="1535625" y="2043600"/>
              <a:ext cx="346925" cy="595350"/>
            </a:xfrm>
            <a:custGeom>
              <a:rect b="b" l="l" r="r" t="t"/>
              <a:pathLst>
                <a:path extrusionOk="0" h="23814" w="13877">
                  <a:moveTo>
                    <a:pt x="5571" y="1"/>
                  </a:moveTo>
                  <a:lnTo>
                    <a:pt x="0" y="21750"/>
                  </a:lnTo>
                  <a:cubicBezTo>
                    <a:pt x="1942" y="23314"/>
                    <a:pt x="3649" y="23814"/>
                    <a:pt x="5158" y="23814"/>
                  </a:cubicBezTo>
                  <a:cubicBezTo>
                    <a:pt x="6319" y="23814"/>
                    <a:pt x="7363" y="23518"/>
                    <a:pt x="8306" y="23184"/>
                  </a:cubicBezTo>
                  <a:lnTo>
                    <a:pt x="13877" y="1569"/>
                  </a:lnTo>
                  <a:lnTo>
                    <a:pt x="13877" y="1569"/>
                  </a:lnTo>
                  <a:cubicBezTo>
                    <a:pt x="12983" y="1835"/>
                    <a:pt x="12004" y="2054"/>
                    <a:pt x="10939" y="2054"/>
                  </a:cubicBezTo>
                  <a:cubicBezTo>
                    <a:pt x="9342" y="2054"/>
                    <a:pt x="7552" y="1562"/>
                    <a:pt x="557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3" name="Google Shape;2793;p35"/>
            <p:cNvGrpSpPr/>
            <p:nvPr/>
          </p:nvGrpSpPr>
          <p:grpSpPr>
            <a:xfrm>
              <a:off x="1511425" y="1940200"/>
              <a:ext cx="397825" cy="802475"/>
              <a:chOff x="1511425" y="1940200"/>
              <a:chExt cx="397825" cy="802475"/>
            </a:xfrm>
          </p:grpSpPr>
          <p:sp>
            <p:nvSpPr>
              <p:cNvPr id="2794" name="Google Shape;2794;p35"/>
              <p:cNvSpPr/>
              <p:nvPr/>
            </p:nvSpPr>
            <p:spPr>
              <a:xfrm>
                <a:off x="1697400" y="1940200"/>
                <a:ext cx="211850" cy="66100"/>
              </a:xfrm>
              <a:custGeom>
                <a:rect b="b" l="l" r="r" t="t"/>
                <a:pathLst>
                  <a:path extrusionOk="0" h="2644" w="8474">
                    <a:moveTo>
                      <a:pt x="167" y="0"/>
                    </a:moveTo>
                    <a:lnTo>
                      <a:pt x="1" y="601"/>
                    </a:lnTo>
                    <a:cubicBezTo>
                      <a:pt x="1927" y="2145"/>
                      <a:pt x="3667" y="2644"/>
                      <a:pt x="5210" y="2644"/>
                    </a:cubicBezTo>
                    <a:cubicBezTo>
                      <a:pt x="6366" y="2644"/>
                      <a:pt x="7411" y="2364"/>
                      <a:pt x="8340" y="2035"/>
                    </a:cubicBezTo>
                    <a:lnTo>
                      <a:pt x="8473" y="1568"/>
                    </a:lnTo>
                    <a:lnTo>
                      <a:pt x="8473" y="1568"/>
                    </a:lnTo>
                    <a:cubicBezTo>
                      <a:pt x="7569" y="1847"/>
                      <a:pt x="6586" y="2068"/>
                      <a:pt x="5523" y="2068"/>
                    </a:cubicBezTo>
                    <a:cubicBezTo>
                      <a:pt x="3919" y="2068"/>
                      <a:pt x="2133" y="1565"/>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5"/>
              <p:cNvSpPr/>
              <p:nvPr/>
            </p:nvSpPr>
            <p:spPr>
              <a:xfrm>
                <a:off x="1511425" y="2676550"/>
                <a:ext cx="211850" cy="66125"/>
              </a:xfrm>
              <a:custGeom>
                <a:rect b="b" l="l" r="r" t="t"/>
                <a:pathLst>
                  <a:path extrusionOk="0" h="2645" w="8474">
                    <a:moveTo>
                      <a:pt x="168" y="1"/>
                    </a:moveTo>
                    <a:lnTo>
                      <a:pt x="1" y="601"/>
                    </a:lnTo>
                    <a:cubicBezTo>
                      <a:pt x="1927" y="2146"/>
                      <a:pt x="3678" y="2644"/>
                      <a:pt x="5224" y="2644"/>
                    </a:cubicBezTo>
                    <a:cubicBezTo>
                      <a:pt x="6383" y="2644"/>
                      <a:pt x="7426" y="2364"/>
                      <a:pt x="8340" y="2036"/>
                    </a:cubicBezTo>
                    <a:lnTo>
                      <a:pt x="8474" y="1569"/>
                    </a:lnTo>
                    <a:lnTo>
                      <a:pt x="8474" y="1569"/>
                    </a:lnTo>
                    <a:cubicBezTo>
                      <a:pt x="7583" y="1848"/>
                      <a:pt x="6607" y="2069"/>
                      <a:pt x="5547" y="2069"/>
                    </a:cubicBezTo>
                    <a:cubicBezTo>
                      <a:pt x="3947" y="2069"/>
                      <a:pt x="2154" y="1566"/>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96" name="Google Shape;2796;p35"/>
          <p:cNvGrpSpPr/>
          <p:nvPr/>
        </p:nvGrpSpPr>
        <p:grpSpPr>
          <a:xfrm>
            <a:off x="3028258" y="1581993"/>
            <a:ext cx="1184391" cy="1390535"/>
            <a:chOff x="3242925" y="1419825"/>
            <a:chExt cx="1184391" cy="1390535"/>
          </a:xfrm>
        </p:grpSpPr>
        <p:sp>
          <p:nvSpPr>
            <p:cNvPr id="2797" name="Google Shape;2797;p35"/>
            <p:cNvSpPr/>
            <p:nvPr/>
          </p:nvSpPr>
          <p:spPr>
            <a:xfrm>
              <a:off x="4109335" y="1423875"/>
              <a:ext cx="303399" cy="839743"/>
            </a:xfrm>
            <a:custGeom>
              <a:rect b="b" l="l" r="r" t="t"/>
              <a:pathLst>
                <a:path extrusionOk="0" h="34625" w="12510">
                  <a:moveTo>
                    <a:pt x="12510" y="0"/>
                  </a:moveTo>
                  <a:lnTo>
                    <a:pt x="1" y="29455"/>
                  </a:lnTo>
                  <a:lnTo>
                    <a:pt x="5572" y="34625"/>
                  </a:lnTo>
                  <a:lnTo>
                    <a:pt x="10075" y="23217"/>
                  </a:lnTo>
                  <a:lnTo>
                    <a:pt x="1251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8" name="Google Shape;2798;p35"/>
            <p:cNvGrpSpPr/>
            <p:nvPr/>
          </p:nvGrpSpPr>
          <p:grpSpPr>
            <a:xfrm>
              <a:off x="3589174" y="1480504"/>
              <a:ext cx="720029" cy="1017731"/>
              <a:chOff x="3589174" y="1480504"/>
              <a:chExt cx="720029" cy="1017731"/>
            </a:xfrm>
          </p:grpSpPr>
          <p:sp>
            <p:nvSpPr>
              <p:cNvPr id="2799" name="Google Shape;2799;p35"/>
              <p:cNvSpPr/>
              <p:nvPr/>
            </p:nvSpPr>
            <p:spPr>
              <a:xfrm>
                <a:off x="3850467" y="1480504"/>
                <a:ext cx="458736" cy="990230"/>
              </a:xfrm>
              <a:custGeom>
                <a:rect b="b" l="l" r="r" t="t"/>
                <a:pathLst>
                  <a:path extrusionOk="0" h="40830" w="18915">
                    <a:moveTo>
                      <a:pt x="18547" y="0"/>
                    </a:moveTo>
                    <a:lnTo>
                      <a:pt x="1" y="40829"/>
                    </a:lnTo>
                    <a:lnTo>
                      <a:pt x="18914" y="19547"/>
                    </a:lnTo>
                    <a:lnTo>
                      <a:pt x="1854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35"/>
              <p:cNvSpPr/>
              <p:nvPr/>
            </p:nvSpPr>
            <p:spPr>
              <a:xfrm>
                <a:off x="3807589" y="1500730"/>
                <a:ext cx="485414" cy="997505"/>
              </a:xfrm>
              <a:custGeom>
                <a:rect b="b" l="l" r="r" t="t"/>
                <a:pathLst>
                  <a:path extrusionOk="0" h="41130" w="20015">
                    <a:moveTo>
                      <a:pt x="6839" y="0"/>
                    </a:moveTo>
                    <a:lnTo>
                      <a:pt x="1" y="41129"/>
                    </a:lnTo>
                    <a:lnTo>
                      <a:pt x="20015" y="19647"/>
                    </a:lnTo>
                    <a:lnTo>
                      <a:pt x="683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35"/>
              <p:cNvSpPr/>
              <p:nvPr/>
            </p:nvSpPr>
            <p:spPr>
              <a:xfrm>
                <a:off x="3589174" y="1581612"/>
                <a:ext cx="669054" cy="722458"/>
              </a:xfrm>
              <a:custGeom>
                <a:rect b="b" l="l" r="r" t="t"/>
                <a:pathLst>
                  <a:path extrusionOk="0" h="29789" w="27587">
                    <a:moveTo>
                      <a:pt x="8073" y="1"/>
                    </a:moveTo>
                    <a:lnTo>
                      <a:pt x="0" y="29789"/>
                    </a:lnTo>
                    <a:lnTo>
                      <a:pt x="27587" y="16046"/>
                    </a:lnTo>
                    <a:lnTo>
                      <a:pt x="807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2" name="Google Shape;2802;p35"/>
            <p:cNvSpPr/>
            <p:nvPr/>
          </p:nvSpPr>
          <p:spPr>
            <a:xfrm>
              <a:off x="3242925" y="1651191"/>
              <a:ext cx="1025008" cy="1147168"/>
            </a:xfrm>
            <a:custGeom>
              <a:rect b="b" l="l" r="r" t="t"/>
              <a:pathLst>
                <a:path extrusionOk="0" h="47301" w="42264">
                  <a:moveTo>
                    <a:pt x="14177" y="0"/>
                  </a:moveTo>
                  <a:lnTo>
                    <a:pt x="0" y="33691"/>
                  </a:lnTo>
                  <a:lnTo>
                    <a:pt x="29488" y="47301"/>
                  </a:lnTo>
                  <a:lnTo>
                    <a:pt x="42264" y="14444"/>
                  </a:lnTo>
                  <a:lnTo>
                    <a:pt x="141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35"/>
            <p:cNvSpPr/>
            <p:nvPr/>
          </p:nvSpPr>
          <p:spPr>
            <a:xfrm>
              <a:off x="3340007" y="1767505"/>
              <a:ext cx="834092" cy="917593"/>
            </a:xfrm>
            <a:custGeom>
              <a:rect b="b" l="l" r="r" t="t"/>
              <a:pathLst>
                <a:path extrusionOk="0" h="37835" w="34392">
                  <a:moveTo>
                    <a:pt x="12941" y="368"/>
                  </a:moveTo>
                  <a:cubicBezTo>
                    <a:pt x="13230" y="368"/>
                    <a:pt x="13516" y="459"/>
                    <a:pt x="13777" y="575"/>
                  </a:cubicBezTo>
                  <a:lnTo>
                    <a:pt x="32624" y="10282"/>
                  </a:lnTo>
                  <a:cubicBezTo>
                    <a:pt x="33591" y="10782"/>
                    <a:pt x="34025" y="11916"/>
                    <a:pt x="33624" y="12951"/>
                  </a:cubicBezTo>
                  <a:lnTo>
                    <a:pt x="24584" y="36167"/>
                  </a:lnTo>
                  <a:cubicBezTo>
                    <a:pt x="24241" y="37026"/>
                    <a:pt x="23446" y="37542"/>
                    <a:pt x="22598" y="37542"/>
                  </a:cubicBezTo>
                  <a:cubicBezTo>
                    <a:pt x="22293" y="37542"/>
                    <a:pt x="21982" y="37476"/>
                    <a:pt x="21682" y="37335"/>
                  </a:cubicBezTo>
                  <a:lnTo>
                    <a:pt x="1902" y="28195"/>
                  </a:lnTo>
                  <a:cubicBezTo>
                    <a:pt x="834" y="27728"/>
                    <a:pt x="367" y="26494"/>
                    <a:pt x="834" y="25426"/>
                  </a:cubicBezTo>
                  <a:lnTo>
                    <a:pt x="10841" y="1676"/>
                  </a:lnTo>
                  <a:cubicBezTo>
                    <a:pt x="11075" y="1109"/>
                    <a:pt x="11508" y="675"/>
                    <a:pt x="12076" y="475"/>
                  </a:cubicBezTo>
                  <a:cubicBezTo>
                    <a:pt x="12309" y="408"/>
                    <a:pt x="12576" y="375"/>
                    <a:pt x="12809" y="375"/>
                  </a:cubicBezTo>
                  <a:cubicBezTo>
                    <a:pt x="12853" y="370"/>
                    <a:pt x="12897" y="368"/>
                    <a:pt x="12941" y="368"/>
                  </a:cubicBezTo>
                  <a:close/>
                  <a:moveTo>
                    <a:pt x="12784" y="1"/>
                  </a:moveTo>
                  <a:cubicBezTo>
                    <a:pt x="12508" y="1"/>
                    <a:pt x="12234" y="46"/>
                    <a:pt x="11975" y="141"/>
                  </a:cubicBezTo>
                  <a:cubicBezTo>
                    <a:pt x="11342" y="375"/>
                    <a:pt x="10808" y="875"/>
                    <a:pt x="10541" y="1509"/>
                  </a:cubicBezTo>
                  <a:lnTo>
                    <a:pt x="534" y="25293"/>
                  </a:lnTo>
                  <a:cubicBezTo>
                    <a:pt x="0" y="26494"/>
                    <a:pt x="567" y="27928"/>
                    <a:pt x="1802" y="28495"/>
                  </a:cubicBezTo>
                  <a:lnTo>
                    <a:pt x="21582" y="37635"/>
                  </a:lnTo>
                  <a:cubicBezTo>
                    <a:pt x="21916" y="37768"/>
                    <a:pt x="22249" y="37835"/>
                    <a:pt x="22616" y="37835"/>
                  </a:cubicBezTo>
                  <a:cubicBezTo>
                    <a:pt x="22950" y="37835"/>
                    <a:pt x="23250" y="37768"/>
                    <a:pt x="23550" y="37668"/>
                  </a:cubicBezTo>
                  <a:cubicBezTo>
                    <a:pt x="24184" y="37401"/>
                    <a:pt x="24685" y="36901"/>
                    <a:pt x="24918" y="36267"/>
                  </a:cubicBezTo>
                  <a:lnTo>
                    <a:pt x="33958" y="13051"/>
                  </a:lnTo>
                  <a:cubicBezTo>
                    <a:pt x="34391" y="11883"/>
                    <a:pt x="33891" y="10549"/>
                    <a:pt x="32757" y="9948"/>
                  </a:cubicBezTo>
                  <a:lnTo>
                    <a:pt x="13944" y="275"/>
                  </a:lnTo>
                  <a:cubicBezTo>
                    <a:pt x="13588" y="97"/>
                    <a:pt x="13185" y="1"/>
                    <a:pt x="127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35"/>
            <p:cNvSpPr/>
            <p:nvPr/>
          </p:nvSpPr>
          <p:spPr>
            <a:xfrm>
              <a:off x="3958875" y="1986915"/>
              <a:ext cx="394806" cy="823445"/>
            </a:xfrm>
            <a:custGeom>
              <a:rect b="b" l="l" r="r" t="t"/>
              <a:pathLst>
                <a:path extrusionOk="0" h="33953" w="16279">
                  <a:moveTo>
                    <a:pt x="16279" y="1"/>
                  </a:moveTo>
                  <a:lnTo>
                    <a:pt x="16213" y="166"/>
                  </a:lnTo>
                  <a:lnTo>
                    <a:pt x="16213" y="166"/>
                  </a:lnTo>
                  <a:cubicBezTo>
                    <a:pt x="16236" y="113"/>
                    <a:pt x="16258" y="58"/>
                    <a:pt x="16279" y="1"/>
                  </a:cubicBezTo>
                  <a:close/>
                  <a:moveTo>
                    <a:pt x="16213" y="166"/>
                  </a:moveTo>
                  <a:cubicBezTo>
                    <a:pt x="15892" y="930"/>
                    <a:pt x="15433" y="1296"/>
                    <a:pt x="14770" y="1296"/>
                  </a:cubicBezTo>
                  <a:cubicBezTo>
                    <a:pt x="14237" y="1296"/>
                    <a:pt x="13573" y="1059"/>
                    <a:pt x="12743" y="601"/>
                  </a:cubicBezTo>
                  <a:lnTo>
                    <a:pt x="0" y="33458"/>
                  </a:lnTo>
                  <a:cubicBezTo>
                    <a:pt x="629" y="33800"/>
                    <a:pt x="1159" y="33952"/>
                    <a:pt x="1609" y="33952"/>
                  </a:cubicBezTo>
                  <a:cubicBezTo>
                    <a:pt x="2520" y="33952"/>
                    <a:pt x="3101" y="33328"/>
                    <a:pt x="3503" y="32391"/>
                  </a:cubicBezTo>
                  <a:lnTo>
                    <a:pt x="16213" y="166"/>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35"/>
            <p:cNvSpPr/>
            <p:nvPr/>
          </p:nvSpPr>
          <p:spPr>
            <a:xfrm>
              <a:off x="3643378" y="1474198"/>
              <a:ext cx="747535" cy="527419"/>
            </a:xfrm>
            <a:custGeom>
              <a:rect b="b" l="l" r="r" t="t"/>
              <a:pathLst>
                <a:path extrusionOk="0" h="21747" w="30823">
                  <a:moveTo>
                    <a:pt x="22536" y="0"/>
                  </a:moveTo>
                  <a:cubicBezTo>
                    <a:pt x="20208" y="0"/>
                    <a:pt x="16537" y="171"/>
                    <a:pt x="13643" y="1094"/>
                  </a:cubicBezTo>
                  <a:lnTo>
                    <a:pt x="26786" y="20741"/>
                  </a:lnTo>
                  <a:lnTo>
                    <a:pt x="10674" y="2128"/>
                  </a:lnTo>
                  <a:cubicBezTo>
                    <a:pt x="8940" y="2695"/>
                    <a:pt x="7339" y="3462"/>
                    <a:pt x="5838" y="4430"/>
                  </a:cubicBezTo>
                  <a:lnTo>
                    <a:pt x="26019" y="20741"/>
                  </a:lnTo>
                  <a:lnTo>
                    <a:pt x="3069" y="5797"/>
                  </a:lnTo>
                  <a:lnTo>
                    <a:pt x="0" y="7432"/>
                  </a:lnTo>
                  <a:cubicBezTo>
                    <a:pt x="0" y="7432"/>
                    <a:pt x="23984" y="20475"/>
                    <a:pt x="25752" y="21242"/>
                  </a:cubicBezTo>
                  <a:cubicBezTo>
                    <a:pt x="26425" y="21578"/>
                    <a:pt x="27181" y="21746"/>
                    <a:pt x="27945" y="21746"/>
                  </a:cubicBezTo>
                  <a:cubicBezTo>
                    <a:pt x="28015" y="21746"/>
                    <a:pt x="28084" y="21745"/>
                    <a:pt x="28154" y="21742"/>
                  </a:cubicBezTo>
                  <a:lnTo>
                    <a:pt x="30822" y="494"/>
                  </a:lnTo>
                  <a:cubicBezTo>
                    <a:pt x="30822" y="494"/>
                    <a:pt x="29578" y="128"/>
                    <a:pt x="28336" y="128"/>
                  </a:cubicBezTo>
                  <a:cubicBezTo>
                    <a:pt x="27901" y="128"/>
                    <a:pt x="27467" y="172"/>
                    <a:pt x="27086" y="293"/>
                  </a:cubicBezTo>
                  <a:lnTo>
                    <a:pt x="27453" y="19807"/>
                  </a:lnTo>
                  <a:lnTo>
                    <a:pt x="24818" y="60"/>
                  </a:lnTo>
                  <a:cubicBezTo>
                    <a:pt x="24818" y="60"/>
                    <a:pt x="23911" y="0"/>
                    <a:pt x="225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35"/>
            <p:cNvSpPr/>
            <p:nvPr/>
          </p:nvSpPr>
          <p:spPr>
            <a:xfrm>
              <a:off x="3586749" y="1419825"/>
              <a:ext cx="840567" cy="598552"/>
            </a:xfrm>
            <a:custGeom>
              <a:rect b="b" l="l" r="r" t="t"/>
              <a:pathLst>
                <a:path extrusionOk="0" h="24680" w="34659">
                  <a:moveTo>
                    <a:pt x="34658" y="0"/>
                  </a:moveTo>
                  <a:lnTo>
                    <a:pt x="34091" y="167"/>
                  </a:lnTo>
                  <a:lnTo>
                    <a:pt x="31222" y="22116"/>
                  </a:lnTo>
                  <a:cubicBezTo>
                    <a:pt x="30900" y="22989"/>
                    <a:pt x="30426" y="23398"/>
                    <a:pt x="29722" y="23398"/>
                  </a:cubicBezTo>
                  <a:cubicBezTo>
                    <a:pt x="29188" y="23398"/>
                    <a:pt x="28521" y="23163"/>
                    <a:pt x="27687" y="22717"/>
                  </a:cubicBezTo>
                  <a:lnTo>
                    <a:pt x="1368" y="9174"/>
                  </a:lnTo>
                  <a:lnTo>
                    <a:pt x="0" y="9540"/>
                  </a:lnTo>
                  <a:lnTo>
                    <a:pt x="28087" y="23984"/>
                  </a:lnTo>
                  <a:cubicBezTo>
                    <a:pt x="28917" y="24442"/>
                    <a:pt x="29581" y="24679"/>
                    <a:pt x="30114" y="24679"/>
                  </a:cubicBezTo>
                  <a:cubicBezTo>
                    <a:pt x="30823" y="24679"/>
                    <a:pt x="31299" y="24260"/>
                    <a:pt x="31623" y="23384"/>
                  </a:cubicBezTo>
                  <a:lnTo>
                    <a:pt x="346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07" name="Google Shape;2807;p35"/>
            <p:cNvGrpSpPr/>
            <p:nvPr/>
          </p:nvGrpSpPr>
          <p:grpSpPr>
            <a:xfrm>
              <a:off x="3691906" y="1500730"/>
              <a:ext cx="665021" cy="448186"/>
              <a:chOff x="3691906" y="1500730"/>
              <a:chExt cx="665021" cy="448186"/>
            </a:xfrm>
          </p:grpSpPr>
          <p:sp>
            <p:nvSpPr>
              <p:cNvPr id="2808" name="Google Shape;2808;p35"/>
              <p:cNvSpPr/>
              <p:nvPr/>
            </p:nvSpPr>
            <p:spPr>
              <a:xfrm>
                <a:off x="4319675" y="1500730"/>
                <a:ext cx="37252" cy="448186"/>
              </a:xfrm>
              <a:custGeom>
                <a:rect b="b" l="l" r="r" t="t"/>
                <a:pathLst>
                  <a:path extrusionOk="0" h="18480" w="1536">
                    <a:moveTo>
                      <a:pt x="1402" y="0"/>
                    </a:moveTo>
                    <a:cubicBezTo>
                      <a:pt x="1402" y="0"/>
                      <a:pt x="1402" y="300"/>
                      <a:pt x="1402" y="801"/>
                    </a:cubicBezTo>
                    <a:cubicBezTo>
                      <a:pt x="1402" y="1067"/>
                      <a:pt x="1402" y="1368"/>
                      <a:pt x="1368" y="1701"/>
                    </a:cubicBezTo>
                    <a:cubicBezTo>
                      <a:pt x="1368" y="2068"/>
                      <a:pt x="1368" y="2468"/>
                      <a:pt x="1335" y="2902"/>
                    </a:cubicBezTo>
                    <a:cubicBezTo>
                      <a:pt x="1335" y="3336"/>
                      <a:pt x="1302" y="3803"/>
                      <a:pt x="1268" y="4303"/>
                    </a:cubicBezTo>
                    <a:cubicBezTo>
                      <a:pt x="1268" y="4803"/>
                      <a:pt x="1235" y="5337"/>
                      <a:pt x="1202" y="5871"/>
                    </a:cubicBezTo>
                    <a:cubicBezTo>
                      <a:pt x="1135" y="6405"/>
                      <a:pt x="1135" y="6972"/>
                      <a:pt x="1068" y="7539"/>
                    </a:cubicBezTo>
                    <a:cubicBezTo>
                      <a:pt x="1035" y="8106"/>
                      <a:pt x="968" y="8673"/>
                      <a:pt x="935" y="9273"/>
                    </a:cubicBezTo>
                    <a:cubicBezTo>
                      <a:pt x="901" y="9840"/>
                      <a:pt x="835" y="10407"/>
                      <a:pt x="801" y="10975"/>
                    </a:cubicBezTo>
                    <a:cubicBezTo>
                      <a:pt x="735" y="11542"/>
                      <a:pt x="668" y="12109"/>
                      <a:pt x="635" y="12642"/>
                    </a:cubicBezTo>
                    <a:cubicBezTo>
                      <a:pt x="568" y="13176"/>
                      <a:pt x="534" y="13710"/>
                      <a:pt x="468" y="14210"/>
                    </a:cubicBezTo>
                    <a:cubicBezTo>
                      <a:pt x="434" y="14711"/>
                      <a:pt x="368" y="15178"/>
                      <a:pt x="301" y="15611"/>
                    </a:cubicBezTo>
                    <a:cubicBezTo>
                      <a:pt x="201" y="16445"/>
                      <a:pt x="134" y="17179"/>
                      <a:pt x="101" y="17679"/>
                    </a:cubicBezTo>
                    <a:lnTo>
                      <a:pt x="1" y="18480"/>
                    </a:lnTo>
                    <a:cubicBezTo>
                      <a:pt x="1" y="18480"/>
                      <a:pt x="67" y="18213"/>
                      <a:pt x="168" y="17713"/>
                    </a:cubicBezTo>
                    <a:cubicBezTo>
                      <a:pt x="234" y="17179"/>
                      <a:pt x="368" y="16478"/>
                      <a:pt x="501" y="15611"/>
                    </a:cubicBezTo>
                    <a:cubicBezTo>
                      <a:pt x="568" y="15178"/>
                      <a:pt x="668" y="14711"/>
                      <a:pt x="701" y="14210"/>
                    </a:cubicBezTo>
                    <a:cubicBezTo>
                      <a:pt x="768" y="13743"/>
                      <a:pt x="835" y="13209"/>
                      <a:pt x="901" y="12676"/>
                    </a:cubicBezTo>
                    <a:cubicBezTo>
                      <a:pt x="968" y="12142"/>
                      <a:pt x="1035" y="11575"/>
                      <a:pt x="1102" y="11008"/>
                    </a:cubicBezTo>
                    <a:cubicBezTo>
                      <a:pt x="1168" y="10441"/>
                      <a:pt x="1235" y="9840"/>
                      <a:pt x="1268" y="9273"/>
                    </a:cubicBezTo>
                    <a:cubicBezTo>
                      <a:pt x="1302" y="8706"/>
                      <a:pt x="1335" y="8106"/>
                      <a:pt x="1402" y="7539"/>
                    </a:cubicBezTo>
                    <a:cubicBezTo>
                      <a:pt x="1435" y="6972"/>
                      <a:pt x="1435" y="6405"/>
                      <a:pt x="1468" y="5871"/>
                    </a:cubicBezTo>
                    <a:cubicBezTo>
                      <a:pt x="1502" y="5337"/>
                      <a:pt x="1535" y="4803"/>
                      <a:pt x="1535" y="4303"/>
                    </a:cubicBezTo>
                    <a:cubicBezTo>
                      <a:pt x="1535" y="3803"/>
                      <a:pt x="1502" y="3336"/>
                      <a:pt x="1535" y="2902"/>
                    </a:cubicBezTo>
                    <a:cubicBezTo>
                      <a:pt x="1535" y="2468"/>
                      <a:pt x="1502" y="2068"/>
                      <a:pt x="1502" y="1701"/>
                    </a:cubicBezTo>
                    <a:cubicBezTo>
                      <a:pt x="1468" y="1368"/>
                      <a:pt x="1468" y="1034"/>
                      <a:pt x="1468" y="801"/>
                    </a:cubicBezTo>
                    <a:cubicBezTo>
                      <a:pt x="1435" y="300"/>
                      <a:pt x="1402" y="0"/>
                      <a:pt x="14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5"/>
              <p:cNvSpPr/>
              <p:nvPr/>
            </p:nvSpPr>
            <p:spPr>
              <a:xfrm>
                <a:off x="4319675" y="1507181"/>
                <a:ext cx="10550" cy="273471"/>
              </a:xfrm>
              <a:custGeom>
                <a:rect b="b" l="l" r="r" t="t"/>
                <a:pathLst>
                  <a:path extrusionOk="0" h="11276" w="435">
                    <a:moveTo>
                      <a:pt x="1" y="1"/>
                    </a:moveTo>
                    <a:cubicBezTo>
                      <a:pt x="1" y="1"/>
                      <a:pt x="34" y="168"/>
                      <a:pt x="67" y="501"/>
                    </a:cubicBezTo>
                    <a:cubicBezTo>
                      <a:pt x="67" y="168"/>
                      <a:pt x="1" y="1"/>
                      <a:pt x="1" y="1"/>
                    </a:cubicBezTo>
                    <a:close/>
                    <a:moveTo>
                      <a:pt x="67" y="501"/>
                    </a:moveTo>
                    <a:cubicBezTo>
                      <a:pt x="67" y="801"/>
                      <a:pt x="34" y="1235"/>
                      <a:pt x="67" y="1769"/>
                    </a:cubicBezTo>
                    <a:cubicBezTo>
                      <a:pt x="67" y="2303"/>
                      <a:pt x="67" y="2903"/>
                      <a:pt x="101" y="3570"/>
                    </a:cubicBezTo>
                    <a:lnTo>
                      <a:pt x="101" y="4604"/>
                    </a:lnTo>
                    <a:cubicBezTo>
                      <a:pt x="101" y="4938"/>
                      <a:pt x="67" y="5305"/>
                      <a:pt x="101" y="5638"/>
                    </a:cubicBezTo>
                    <a:cubicBezTo>
                      <a:pt x="134" y="6005"/>
                      <a:pt x="101" y="6339"/>
                      <a:pt x="134" y="6706"/>
                    </a:cubicBezTo>
                    <a:cubicBezTo>
                      <a:pt x="168" y="7039"/>
                      <a:pt x="168" y="7373"/>
                      <a:pt x="168" y="7706"/>
                    </a:cubicBezTo>
                    <a:cubicBezTo>
                      <a:pt x="134" y="8374"/>
                      <a:pt x="168" y="8974"/>
                      <a:pt x="168" y="9508"/>
                    </a:cubicBezTo>
                    <a:cubicBezTo>
                      <a:pt x="168" y="10041"/>
                      <a:pt x="168" y="10475"/>
                      <a:pt x="201" y="10809"/>
                    </a:cubicBezTo>
                    <a:cubicBezTo>
                      <a:pt x="201" y="11109"/>
                      <a:pt x="201" y="11276"/>
                      <a:pt x="201" y="11276"/>
                    </a:cubicBezTo>
                    <a:cubicBezTo>
                      <a:pt x="201" y="11276"/>
                      <a:pt x="234" y="11109"/>
                      <a:pt x="268" y="10809"/>
                    </a:cubicBezTo>
                    <a:cubicBezTo>
                      <a:pt x="268" y="10508"/>
                      <a:pt x="301" y="10041"/>
                      <a:pt x="334" y="9508"/>
                    </a:cubicBezTo>
                    <a:cubicBezTo>
                      <a:pt x="368" y="9007"/>
                      <a:pt x="401" y="8374"/>
                      <a:pt x="434" y="7706"/>
                    </a:cubicBezTo>
                    <a:lnTo>
                      <a:pt x="434" y="6706"/>
                    </a:lnTo>
                    <a:cubicBezTo>
                      <a:pt x="434" y="6339"/>
                      <a:pt x="434" y="6005"/>
                      <a:pt x="434" y="5638"/>
                    </a:cubicBezTo>
                    <a:cubicBezTo>
                      <a:pt x="434" y="5271"/>
                      <a:pt x="401" y="4938"/>
                      <a:pt x="401" y="4571"/>
                    </a:cubicBezTo>
                    <a:cubicBezTo>
                      <a:pt x="401" y="4237"/>
                      <a:pt x="368" y="3904"/>
                      <a:pt x="368" y="3570"/>
                    </a:cubicBezTo>
                    <a:cubicBezTo>
                      <a:pt x="301" y="2903"/>
                      <a:pt x="234" y="2269"/>
                      <a:pt x="201" y="1769"/>
                    </a:cubicBezTo>
                    <a:cubicBezTo>
                      <a:pt x="168" y="1235"/>
                      <a:pt x="101" y="801"/>
                      <a:pt x="67" y="50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5"/>
              <p:cNvSpPr/>
              <p:nvPr/>
            </p:nvSpPr>
            <p:spPr>
              <a:xfrm>
                <a:off x="4216142" y="1500730"/>
                <a:ext cx="76856" cy="431209"/>
              </a:xfrm>
              <a:custGeom>
                <a:rect b="b" l="l" r="r" t="t"/>
                <a:pathLst>
                  <a:path extrusionOk="0" h="17780" w="3169">
                    <a:moveTo>
                      <a:pt x="0" y="0"/>
                    </a:moveTo>
                    <a:cubicBezTo>
                      <a:pt x="0" y="0"/>
                      <a:pt x="67" y="267"/>
                      <a:pt x="200" y="734"/>
                    </a:cubicBezTo>
                    <a:cubicBezTo>
                      <a:pt x="234" y="967"/>
                      <a:pt x="334" y="1268"/>
                      <a:pt x="400" y="1601"/>
                    </a:cubicBezTo>
                    <a:cubicBezTo>
                      <a:pt x="467" y="1935"/>
                      <a:pt x="567" y="2302"/>
                      <a:pt x="667" y="2735"/>
                    </a:cubicBezTo>
                    <a:cubicBezTo>
                      <a:pt x="767" y="3136"/>
                      <a:pt x="867" y="3603"/>
                      <a:pt x="967" y="4070"/>
                    </a:cubicBezTo>
                    <a:cubicBezTo>
                      <a:pt x="1067" y="4537"/>
                      <a:pt x="1201" y="5037"/>
                      <a:pt x="1301" y="5537"/>
                    </a:cubicBezTo>
                    <a:cubicBezTo>
                      <a:pt x="1401" y="6071"/>
                      <a:pt x="1501" y="6605"/>
                      <a:pt x="1601" y="7138"/>
                    </a:cubicBezTo>
                    <a:cubicBezTo>
                      <a:pt x="1735" y="7706"/>
                      <a:pt x="1835" y="8239"/>
                      <a:pt x="1935" y="8806"/>
                    </a:cubicBezTo>
                    <a:cubicBezTo>
                      <a:pt x="2035" y="9373"/>
                      <a:pt x="2102" y="9940"/>
                      <a:pt x="2202" y="10474"/>
                    </a:cubicBezTo>
                    <a:cubicBezTo>
                      <a:pt x="2335" y="11041"/>
                      <a:pt x="2402" y="11575"/>
                      <a:pt x="2468" y="12109"/>
                    </a:cubicBezTo>
                    <a:cubicBezTo>
                      <a:pt x="2535" y="12609"/>
                      <a:pt x="2602" y="13109"/>
                      <a:pt x="2669" y="13610"/>
                    </a:cubicBezTo>
                    <a:cubicBezTo>
                      <a:pt x="2702" y="13843"/>
                      <a:pt x="2769" y="14077"/>
                      <a:pt x="2769" y="14310"/>
                    </a:cubicBezTo>
                    <a:cubicBezTo>
                      <a:pt x="2802" y="14544"/>
                      <a:pt x="2835" y="14744"/>
                      <a:pt x="2835" y="14944"/>
                    </a:cubicBezTo>
                    <a:cubicBezTo>
                      <a:pt x="2935" y="15811"/>
                      <a:pt x="3002" y="16512"/>
                      <a:pt x="3069" y="16979"/>
                    </a:cubicBezTo>
                    <a:lnTo>
                      <a:pt x="3169" y="17779"/>
                    </a:lnTo>
                    <a:cubicBezTo>
                      <a:pt x="3169" y="17779"/>
                      <a:pt x="3169" y="17479"/>
                      <a:pt x="3136" y="16979"/>
                    </a:cubicBezTo>
                    <a:cubicBezTo>
                      <a:pt x="3102" y="16478"/>
                      <a:pt x="3069" y="15778"/>
                      <a:pt x="3036" y="14944"/>
                    </a:cubicBezTo>
                    <a:cubicBezTo>
                      <a:pt x="3036" y="14744"/>
                      <a:pt x="3002" y="14510"/>
                      <a:pt x="3002" y="14277"/>
                    </a:cubicBezTo>
                    <a:cubicBezTo>
                      <a:pt x="2969" y="14043"/>
                      <a:pt x="2935" y="13810"/>
                      <a:pt x="2902" y="13576"/>
                    </a:cubicBezTo>
                    <a:cubicBezTo>
                      <a:pt x="2869" y="13076"/>
                      <a:pt x="2802" y="12576"/>
                      <a:pt x="2735" y="12042"/>
                    </a:cubicBezTo>
                    <a:cubicBezTo>
                      <a:pt x="2669" y="11542"/>
                      <a:pt x="2602" y="10975"/>
                      <a:pt x="2535" y="10441"/>
                    </a:cubicBezTo>
                    <a:cubicBezTo>
                      <a:pt x="2435" y="9874"/>
                      <a:pt x="2335" y="9340"/>
                      <a:pt x="2235" y="8773"/>
                    </a:cubicBezTo>
                    <a:cubicBezTo>
                      <a:pt x="2168" y="8206"/>
                      <a:pt x="2035" y="7639"/>
                      <a:pt x="1901" y="7105"/>
                    </a:cubicBezTo>
                    <a:cubicBezTo>
                      <a:pt x="1801" y="6538"/>
                      <a:pt x="1701" y="6004"/>
                      <a:pt x="1568" y="5504"/>
                    </a:cubicBezTo>
                    <a:cubicBezTo>
                      <a:pt x="1468" y="4970"/>
                      <a:pt x="1334" y="4503"/>
                      <a:pt x="1201" y="4003"/>
                    </a:cubicBezTo>
                    <a:cubicBezTo>
                      <a:pt x="1067" y="3536"/>
                      <a:pt x="967" y="3102"/>
                      <a:pt x="834" y="2702"/>
                    </a:cubicBezTo>
                    <a:cubicBezTo>
                      <a:pt x="634" y="1868"/>
                      <a:pt x="400" y="1201"/>
                      <a:pt x="234" y="734"/>
                    </a:cubicBezTo>
                    <a:cubicBezTo>
                      <a:pt x="100" y="267"/>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5"/>
              <p:cNvSpPr/>
              <p:nvPr/>
            </p:nvSpPr>
            <p:spPr>
              <a:xfrm>
                <a:off x="4158689" y="1500730"/>
                <a:ext cx="115709" cy="366480"/>
              </a:xfrm>
              <a:custGeom>
                <a:rect b="b" l="l" r="r" t="t"/>
                <a:pathLst>
                  <a:path extrusionOk="0" h="15111" w="4771">
                    <a:moveTo>
                      <a:pt x="1" y="0"/>
                    </a:moveTo>
                    <a:lnTo>
                      <a:pt x="1" y="0"/>
                    </a:lnTo>
                    <a:cubicBezTo>
                      <a:pt x="1" y="1"/>
                      <a:pt x="334" y="934"/>
                      <a:pt x="801" y="2368"/>
                    </a:cubicBezTo>
                    <a:cubicBezTo>
                      <a:pt x="968" y="2702"/>
                      <a:pt x="1101" y="3102"/>
                      <a:pt x="1235" y="3503"/>
                    </a:cubicBezTo>
                    <a:cubicBezTo>
                      <a:pt x="1368" y="3869"/>
                      <a:pt x="1502" y="4336"/>
                      <a:pt x="1669" y="4737"/>
                    </a:cubicBezTo>
                    <a:cubicBezTo>
                      <a:pt x="2002" y="5604"/>
                      <a:pt x="2269" y="6571"/>
                      <a:pt x="2603" y="7505"/>
                    </a:cubicBezTo>
                    <a:cubicBezTo>
                      <a:pt x="2769" y="7972"/>
                      <a:pt x="2936" y="8439"/>
                      <a:pt x="3070" y="8906"/>
                    </a:cubicBezTo>
                    <a:cubicBezTo>
                      <a:pt x="3203" y="9373"/>
                      <a:pt x="3336" y="9807"/>
                      <a:pt x="3470" y="10274"/>
                    </a:cubicBezTo>
                    <a:cubicBezTo>
                      <a:pt x="3703" y="11141"/>
                      <a:pt x="3970" y="11975"/>
                      <a:pt x="4170" y="12709"/>
                    </a:cubicBezTo>
                    <a:cubicBezTo>
                      <a:pt x="4504" y="14143"/>
                      <a:pt x="4771" y="15111"/>
                      <a:pt x="4771" y="15111"/>
                    </a:cubicBezTo>
                    <a:lnTo>
                      <a:pt x="4671" y="14444"/>
                    </a:lnTo>
                    <a:cubicBezTo>
                      <a:pt x="4571" y="14010"/>
                      <a:pt x="4537" y="13376"/>
                      <a:pt x="4370" y="12642"/>
                    </a:cubicBezTo>
                    <a:cubicBezTo>
                      <a:pt x="4170" y="11942"/>
                      <a:pt x="3970" y="11075"/>
                      <a:pt x="3737" y="10174"/>
                    </a:cubicBezTo>
                    <a:lnTo>
                      <a:pt x="3336" y="8806"/>
                    </a:lnTo>
                    <a:cubicBezTo>
                      <a:pt x="3203" y="8339"/>
                      <a:pt x="3070" y="7872"/>
                      <a:pt x="2903" y="7405"/>
                    </a:cubicBezTo>
                    <a:cubicBezTo>
                      <a:pt x="2569" y="6471"/>
                      <a:pt x="2269" y="5504"/>
                      <a:pt x="1935" y="4637"/>
                    </a:cubicBezTo>
                    <a:cubicBezTo>
                      <a:pt x="1769" y="4236"/>
                      <a:pt x="1602" y="3803"/>
                      <a:pt x="1468" y="3402"/>
                    </a:cubicBezTo>
                    <a:cubicBezTo>
                      <a:pt x="1302" y="3002"/>
                      <a:pt x="1135" y="2635"/>
                      <a:pt x="1001" y="2268"/>
                    </a:cubicBezTo>
                    <a:cubicBezTo>
                      <a:pt x="701" y="1568"/>
                      <a:pt x="468" y="1001"/>
                      <a:pt x="301" y="600"/>
                    </a:cubicBezTo>
                    <a:cubicBezTo>
                      <a:pt x="101" y="234"/>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5"/>
              <p:cNvSpPr/>
              <p:nvPr/>
            </p:nvSpPr>
            <p:spPr>
              <a:xfrm>
                <a:off x="4109335" y="1507181"/>
                <a:ext cx="159412" cy="377029"/>
              </a:xfrm>
              <a:custGeom>
                <a:rect b="b" l="l" r="r" t="t"/>
                <a:pathLst>
                  <a:path extrusionOk="0" h="15546" w="6573">
                    <a:moveTo>
                      <a:pt x="1" y="1"/>
                    </a:moveTo>
                    <a:cubicBezTo>
                      <a:pt x="2" y="4"/>
                      <a:pt x="102" y="238"/>
                      <a:pt x="268" y="701"/>
                    </a:cubicBezTo>
                    <a:cubicBezTo>
                      <a:pt x="401" y="1135"/>
                      <a:pt x="635" y="1735"/>
                      <a:pt x="902" y="2503"/>
                    </a:cubicBezTo>
                    <a:cubicBezTo>
                      <a:pt x="1168" y="3237"/>
                      <a:pt x="1502" y="4104"/>
                      <a:pt x="1869" y="5004"/>
                    </a:cubicBezTo>
                    <a:cubicBezTo>
                      <a:pt x="2036" y="5471"/>
                      <a:pt x="2236" y="5938"/>
                      <a:pt x="2436" y="6439"/>
                    </a:cubicBezTo>
                    <a:lnTo>
                      <a:pt x="3036" y="7873"/>
                    </a:lnTo>
                    <a:lnTo>
                      <a:pt x="3637" y="9341"/>
                    </a:lnTo>
                    <a:cubicBezTo>
                      <a:pt x="3837" y="9808"/>
                      <a:pt x="4037" y="10275"/>
                      <a:pt x="4237" y="10742"/>
                    </a:cubicBezTo>
                    <a:cubicBezTo>
                      <a:pt x="4671" y="11643"/>
                      <a:pt x="5071" y="12476"/>
                      <a:pt x="5405" y="13177"/>
                    </a:cubicBezTo>
                    <a:cubicBezTo>
                      <a:pt x="5738" y="13911"/>
                      <a:pt x="6039" y="14478"/>
                      <a:pt x="6239" y="14912"/>
                    </a:cubicBezTo>
                    <a:lnTo>
                      <a:pt x="6572" y="15545"/>
                    </a:lnTo>
                    <a:lnTo>
                      <a:pt x="6305" y="14878"/>
                    </a:lnTo>
                    <a:cubicBezTo>
                      <a:pt x="6105" y="14445"/>
                      <a:pt x="5838" y="13877"/>
                      <a:pt x="5538" y="13144"/>
                    </a:cubicBezTo>
                    <a:cubicBezTo>
                      <a:pt x="5238" y="12376"/>
                      <a:pt x="4904" y="11542"/>
                      <a:pt x="4504" y="10642"/>
                    </a:cubicBezTo>
                    <a:cubicBezTo>
                      <a:pt x="4304" y="10175"/>
                      <a:pt x="4104" y="9708"/>
                      <a:pt x="3904" y="9241"/>
                    </a:cubicBezTo>
                    <a:lnTo>
                      <a:pt x="3303" y="7773"/>
                    </a:lnTo>
                    <a:cubicBezTo>
                      <a:pt x="3103" y="7306"/>
                      <a:pt x="2903" y="6806"/>
                      <a:pt x="2703" y="6339"/>
                    </a:cubicBezTo>
                    <a:cubicBezTo>
                      <a:pt x="2503" y="5838"/>
                      <a:pt x="2269" y="5371"/>
                      <a:pt x="2102" y="4938"/>
                    </a:cubicBezTo>
                    <a:cubicBezTo>
                      <a:pt x="1735" y="4004"/>
                      <a:pt x="1369" y="3136"/>
                      <a:pt x="1068" y="2436"/>
                    </a:cubicBezTo>
                    <a:lnTo>
                      <a:pt x="301" y="668"/>
                    </a:lnTo>
                    <a:cubicBezTo>
                      <a:pt x="102" y="237"/>
                      <a:pt x="2" y="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5"/>
              <p:cNvSpPr/>
              <p:nvPr/>
            </p:nvSpPr>
            <p:spPr>
              <a:xfrm>
                <a:off x="4055132" y="1520932"/>
                <a:ext cx="148886" cy="266195"/>
              </a:xfrm>
              <a:custGeom>
                <a:rect b="b" l="l" r="r" t="t"/>
                <a:pathLst>
                  <a:path extrusionOk="0" h="10976" w="6139">
                    <a:moveTo>
                      <a:pt x="1" y="1"/>
                    </a:moveTo>
                    <a:lnTo>
                      <a:pt x="234" y="468"/>
                    </a:lnTo>
                    <a:cubicBezTo>
                      <a:pt x="401" y="768"/>
                      <a:pt x="601" y="1202"/>
                      <a:pt x="868" y="1736"/>
                    </a:cubicBezTo>
                    <a:cubicBezTo>
                      <a:pt x="1135" y="2269"/>
                      <a:pt x="1469" y="2870"/>
                      <a:pt x="1802" y="3537"/>
                    </a:cubicBezTo>
                    <a:cubicBezTo>
                      <a:pt x="2169" y="4171"/>
                      <a:pt x="2536" y="4871"/>
                      <a:pt x="2936" y="5572"/>
                    </a:cubicBezTo>
                    <a:cubicBezTo>
                      <a:pt x="3303" y="6239"/>
                      <a:pt x="3704" y="6939"/>
                      <a:pt x="4071" y="7573"/>
                    </a:cubicBezTo>
                    <a:cubicBezTo>
                      <a:pt x="4437" y="8207"/>
                      <a:pt x="4804" y="8807"/>
                      <a:pt x="5105" y="9308"/>
                    </a:cubicBezTo>
                    <a:cubicBezTo>
                      <a:pt x="5405" y="9808"/>
                      <a:pt x="5672" y="10208"/>
                      <a:pt x="5838" y="10508"/>
                    </a:cubicBezTo>
                    <a:lnTo>
                      <a:pt x="6139" y="10975"/>
                    </a:lnTo>
                    <a:cubicBezTo>
                      <a:pt x="6139" y="10975"/>
                      <a:pt x="6072" y="10809"/>
                      <a:pt x="5905" y="10475"/>
                    </a:cubicBezTo>
                    <a:cubicBezTo>
                      <a:pt x="5738" y="10175"/>
                      <a:pt x="5538" y="9741"/>
                      <a:pt x="5271" y="9208"/>
                    </a:cubicBezTo>
                    <a:cubicBezTo>
                      <a:pt x="4971" y="8674"/>
                      <a:pt x="4671" y="8073"/>
                      <a:pt x="4337" y="7440"/>
                    </a:cubicBezTo>
                    <a:cubicBezTo>
                      <a:pt x="3970" y="6772"/>
                      <a:pt x="3604" y="6072"/>
                      <a:pt x="3203" y="5405"/>
                    </a:cubicBezTo>
                    <a:cubicBezTo>
                      <a:pt x="2836" y="4704"/>
                      <a:pt x="2436" y="4037"/>
                      <a:pt x="2069" y="3403"/>
                    </a:cubicBezTo>
                    <a:cubicBezTo>
                      <a:pt x="1702" y="2770"/>
                      <a:pt x="1335" y="2169"/>
                      <a:pt x="1035" y="1669"/>
                    </a:cubicBezTo>
                    <a:cubicBezTo>
                      <a:pt x="735" y="1135"/>
                      <a:pt x="468" y="735"/>
                      <a:pt x="301" y="435"/>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5"/>
              <p:cNvSpPr/>
              <p:nvPr/>
            </p:nvSpPr>
            <p:spPr>
              <a:xfrm>
                <a:off x="3898196" y="1558960"/>
                <a:ext cx="290448" cy="316350"/>
              </a:xfrm>
              <a:custGeom>
                <a:rect b="b" l="l" r="r" t="t"/>
                <a:pathLst>
                  <a:path extrusionOk="0" h="13044" w="11976">
                    <a:moveTo>
                      <a:pt x="1" y="1"/>
                    </a:moveTo>
                    <a:cubicBezTo>
                      <a:pt x="1" y="1"/>
                      <a:pt x="134" y="234"/>
                      <a:pt x="468" y="635"/>
                    </a:cubicBezTo>
                    <a:cubicBezTo>
                      <a:pt x="768" y="1001"/>
                      <a:pt x="1168" y="1535"/>
                      <a:pt x="1702" y="2202"/>
                    </a:cubicBezTo>
                    <a:cubicBezTo>
                      <a:pt x="2236" y="2836"/>
                      <a:pt x="2836" y="3603"/>
                      <a:pt x="3503" y="4371"/>
                    </a:cubicBezTo>
                    <a:cubicBezTo>
                      <a:pt x="3837" y="4771"/>
                      <a:pt x="4204" y="5171"/>
                      <a:pt x="4571" y="5605"/>
                    </a:cubicBezTo>
                    <a:lnTo>
                      <a:pt x="5638" y="6839"/>
                    </a:lnTo>
                    <a:cubicBezTo>
                      <a:pt x="6372" y="7673"/>
                      <a:pt x="7172" y="8473"/>
                      <a:pt x="7873" y="9241"/>
                    </a:cubicBezTo>
                    <a:cubicBezTo>
                      <a:pt x="8207" y="9608"/>
                      <a:pt x="8607" y="9941"/>
                      <a:pt x="8940" y="10275"/>
                    </a:cubicBezTo>
                    <a:lnTo>
                      <a:pt x="9908" y="11209"/>
                    </a:lnTo>
                    <a:cubicBezTo>
                      <a:pt x="10175" y="11509"/>
                      <a:pt x="10475" y="11742"/>
                      <a:pt x="10742" y="11976"/>
                    </a:cubicBezTo>
                    <a:lnTo>
                      <a:pt x="11409" y="12543"/>
                    </a:lnTo>
                    <a:lnTo>
                      <a:pt x="11976" y="13043"/>
                    </a:lnTo>
                    <a:lnTo>
                      <a:pt x="11442" y="12510"/>
                    </a:lnTo>
                    <a:lnTo>
                      <a:pt x="10808" y="11876"/>
                    </a:lnTo>
                    <a:cubicBezTo>
                      <a:pt x="10575" y="11642"/>
                      <a:pt x="10275" y="11409"/>
                      <a:pt x="10008" y="11075"/>
                    </a:cubicBezTo>
                    <a:lnTo>
                      <a:pt x="9074" y="10108"/>
                    </a:lnTo>
                    <a:cubicBezTo>
                      <a:pt x="8774" y="9774"/>
                      <a:pt x="8407" y="9407"/>
                      <a:pt x="8073" y="9041"/>
                    </a:cubicBezTo>
                    <a:cubicBezTo>
                      <a:pt x="7373" y="8273"/>
                      <a:pt x="6605" y="7473"/>
                      <a:pt x="5872" y="6639"/>
                    </a:cubicBezTo>
                    <a:cubicBezTo>
                      <a:pt x="5505" y="6239"/>
                      <a:pt x="5138" y="5805"/>
                      <a:pt x="4771" y="5405"/>
                    </a:cubicBezTo>
                    <a:cubicBezTo>
                      <a:pt x="4404" y="5004"/>
                      <a:pt x="4070" y="4604"/>
                      <a:pt x="3703" y="4204"/>
                    </a:cubicBezTo>
                    <a:cubicBezTo>
                      <a:pt x="3036" y="3437"/>
                      <a:pt x="2369" y="2703"/>
                      <a:pt x="1835" y="2102"/>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5"/>
              <p:cNvSpPr/>
              <p:nvPr/>
            </p:nvSpPr>
            <p:spPr>
              <a:xfrm>
                <a:off x="3877169" y="1600213"/>
                <a:ext cx="339001" cy="306649"/>
              </a:xfrm>
              <a:custGeom>
                <a:rect b="b" l="l" r="r" t="t"/>
                <a:pathLst>
                  <a:path extrusionOk="0" h="12644" w="13978">
                    <a:moveTo>
                      <a:pt x="0" y="1"/>
                    </a:moveTo>
                    <a:lnTo>
                      <a:pt x="567" y="601"/>
                    </a:lnTo>
                    <a:cubicBezTo>
                      <a:pt x="934" y="968"/>
                      <a:pt x="1435" y="1502"/>
                      <a:pt x="2035" y="2136"/>
                    </a:cubicBezTo>
                    <a:cubicBezTo>
                      <a:pt x="2669" y="2770"/>
                      <a:pt x="3403" y="3503"/>
                      <a:pt x="4203" y="4271"/>
                    </a:cubicBezTo>
                    <a:cubicBezTo>
                      <a:pt x="4971" y="5038"/>
                      <a:pt x="5838" y="5838"/>
                      <a:pt x="6705" y="6639"/>
                    </a:cubicBezTo>
                    <a:cubicBezTo>
                      <a:pt x="7139" y="7039"/>
                      <a:pt x="7572" y="7440"/>
                      <a:pt x="8006" y="7807"/>
                    </a:cubicBezTo>
                    <a:lnTo>
                      <a:pt x="9274" y="8941"/>
                    </a:lnTo>
                    <a:cubicBezTo>
                      <a:pt x="9707" y="9308"/>
                      <a:pt x="10108" y="9641"/>
                      <a:pt x="10508" y="9975"/>
                    </a:cubicBezTo>
                    <a:lnTo>
                      <a:pt x="11609" y="10875"/>
                    </a:lnTo>
                    <a:cubicBezTo>
                      <a:pt x="11942" y="11176"/>
                      <a:pt x="12276" y="11376"/>
                      <a:pt x="12576" y="11609"/>
                    </a:cubicBezTo>
                    <a:lnTo>
                      <a:pt x="13310" y="12143"/>
                    </a:lnTo>
                    <a:lnTo>
                      <a:pt x="13977" y="12643"/>
                    </a:lnTo>
                    <a:lnTo>
                      <a:pt x="13377" y="12110"/>
                    </a:lnTo>
                    <a:lnTo>
                      <a:pt x="12643" y="11509"/>
                    </a:lnTo>
                    <a:cubicBezTo>
                      <a:pt x="12376" y="11276"/>
                      <a:pt x="12042" y="11042"/>
                      <a:pt x="11709" y="10742"/>
                    </a:cubicBezTo>
                    <a:lnTo>
                      <a:pt x="9474" y="8741"/>
                    </a:lnTo>
                    <a:lnTo>
                      <a:pt x="8206" y="7606"/>
                    </a:lnTo>
                    <a:cubicBezTo>
                      <a:pt x="7773" y="7206"/>
                      <a:pt x="7339" y="6806"/>
                      <a:pt x="6905" y="6406"/>
                    </a:cubicBezTo>
                    <a:cubicBezTo>
                      <a:pt x="6038" y="5605"/>
                      <a:pt x="5171" y="4804"/>
                      <a:pt x="4370" y="4071"/>
                    </a:cubicBezTo>
                    <a:lnTo>
                      <a:pt x="2169" y="200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5"/>
              <p:cNvSpPr/>
              <p:nvPr/>
            </p:nvSpPr>
            <p:spPr>
              <a:xfrm>
                <a:off x="3736409" y="1663317"/>
                <a:ext cx="381055" cy="220892"/>
              </a:xfrm>
              <a:custGeom>
                <a:rect b="b" l="l" r="r" t="t"/>
                <a:pathLst>
                  <a:path extrusionOk="0" h="9108" w="15712">
                    <a:moveTo>
                      <a:pt x="0" y="1"/>
                    </a:moveTo>
                    <a:lnTo>
                      <a:pt x="634" y="401"/>
                    </a:lnTo>
                    <a:lnTo>
                      <a:pt x="2402" y="1435"/>
                    </a:lnTo>
                    <a:cubicBezTo>
                      <a:pt x="3136" y="1869"/>
                      <a:pt x="3970" y="2403"/>
                      <a:pt x="4904" y="2936"/>
                    </a:cubicBezTo>
                    <a:cubicBezTo>
                      <a:pt x="5838" y="3437"/>
                      <a:pt x="6805" y="4004"/>
                      <a:pt x="7772" y="4604"/>
                    </a:cubicBezTo>
                    <a:lnTo>
                      <a:pt x="10708" y="6272"/>
                    </a:lnTo>
                    <a:lnTo>
                      <a:pt x="13243" y="7706"/>
                    </a:lnTo>
                    <a:cubicBezTo>
                      <a:pt x="13977" y="8140"/>
                      <a:pt x="14611" y="8474"/>
                      <a:pt x="15011" y="8740"/>
                    </a:cubicBezTo>
                    <a:lnTo>
                      <a:pt x="15711" y="9107"/>
                    </a:lnTo>
                    <a:lnTo>
                      <a:pt x="15044" y="8707"/>
                    </a:lnTo>
                    <a:cubicBezTo>
                      <a:pt x="14644" y="8407"/>
                      <a:pt x="14044" y="8040"/>
                      <a:pt x="13343" y="7573"/>
                    </a:cubicBezTo>
                    <a:lnTo>
                      <a:pt x="12176" y="6806"/>
                    </a:lnTo>
                    <a:cubicBezTo>
                      <a:pt x="11775" y="6539"/>
                      <a:pt x="11342" y="6272"/>
                      <a:pt x="10875" y="6005"/>
                    </a:cubicBezTo>
                    <a:lnTo>
                      <a:pt x="8006" y="4337"/>
                    </a:lnTo>
                    <a:cubicBezTo>
                      <a:pt x="7005" y="3770"/>
                      <a:pt x="6005" y="3203"/>
                      <a:pt x="5071" y="2669"/>
                    </a:cubicBezTo>
                    <a:cubicBezTo>
                      <a:pt x="4137" y="2169"/>
                      <a:pt x="3269" y="1702"/>
                      <a:pt x="2502" y="1302"/>
                    </a:cubicBezTo>
                    <a:cubicBezTo>
                      <a:pt x="1768" y="901"/>
                      <a:pt x="1134" y="568"/>
                      <a:pt x="701" y="334"/>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5"/>
              <p:cNvSpPr/>
              <p:nvPr/>
            </p:nvSpPr>
            <p:spPr>
              <a:xfrm>
                <a:off x="3691906" y="1663317"/>
                <a:ext cx="260520" cy="140786"/>
              </a:xfrm>
              <a:custGeom>
                <a:rect b="b" l="l" r="r" t="t"/>
                <a:pathLst>
                  <a:path extrusionOk="0" h="5805" w="10742">
                    <a:moveTo>
                      <a:pt x="1" y="1"/>
                    </a:moveTo>
                    <a:lnTo>
                      <a:pt x="434" y="268"/>
                    </a:lnTo>
                    <a:cubicBezTo>
                      <a:pt x="734" y="434"/>
                      <a:pt x="1135" y="701"/>
                      <a:pt x="1635" y="968"/>
                    </a:cubicBezTo>
                    <a:cubicBezTo>
                      <a:pt x="2135" y="1268"/>
                      <a:pt x="2703" y="1602"/>
                      <a:pt x="3336" y="1969"/>
                    </a:cubicBezTo>
                    <a:cubicBezTo>
                      <a:pt x="3937" y="2302"/>
                      <a:pt x="4604" y="2669"/>
                      <a:pt x="5304" y="3036"/>
                    </a:cubicBezTo>
                    <a:cubicBezTo>
                      <a:pt x="5972" y="3403"/>
                      <a:pt x="6639" y="3770"/>
                      <a:pt x="7272" y="4104"/>
                    </a:cubicBezTo>
                    <a:cubicBezTo>
                      <a:pt x="7906" y="4437"/>
                      <a:pt x="8507" y="4738"/>
                      <a:pt x="9007" y="4971"/>
                    </a:cubicBezTo>
                    <a:cubicBezTo>
                      <a:pt x="9541" y="5238"/>
                      <a:pt x="9974" y="5438"/>
                      <a:pt x="10275" y="5605"/>
                    </a:cubicBezTo>
                    <a:lnTo>
                      <a:pt x="10742" y="5805"/>
                    </a:lnTo>
                    <a:lnTo>
                      <a:pt x="10308" y="5538"/>
                    </a:lnTo>
                    <a:cubicBezTo>
                      <a:pt x="10008" y="5371"/>
                      <a:pt x="9607" y="5104"/>
                      <a:pt x="9107" y="4838"/>
                    </a:cubicBezTo>
                    <a:cubicBezTo>
                      <a:pt x="8607" y="4537"/>
                      <a:pt x="8040" y="4204"/>
                      <a:pt x="7406" y="3837"/>
                    </a:cubicBezTo>
                    <a:cubicBezTo>
                      <a:pt x="6805" y="3503"/>
                      <a:pt x="6105" y="3136"/>
                      <a:pt x="5438" y="2769"/>
                    </a:cubicBezTo>
                    <a:cubicBezTo>
                      <a:pt x="4771" y="2403"/>
                      <a:pt x="4104" y="2036"/>
                      <a:pt x="3470" y="1702"/>
                    </a:cubicBezTo>
                    <a:cubicBezTo>
                      <a:pt x="2836" y="1368"/>
                      <a:pt x="2236" y="1068"/>
                      <a:pt x="1702" y="835"/>
                    </a:cubicBezTo>
                    <a:cubicBezTo>
                      <a:pt x="1201" y="568"/>
                      <a:pt x="768" y="368"/>
                      <a:pt x="468" y="201"/>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18" name="Google Shape;2818;p35"/>
          <p:cNvGrpSpPr/>
          <p:nvPr/>
        </p:nvGrpSpPr>
        <p:grpSpPr>
          <a:xfrm>
            <a:off x="4652970" y="1704462"/>
            <a:ext cx="1563822" cy="1145597"/>
            <a:chOff x="4784400" y="1562187"/>
            <a:chExt cx="1509481" cy="1105789"/>
          </a:xfrm>
        </p:grpSpPr>
        <p:sp>
          <p:nvSpPr>
            <p:cNvPr id="2819" name="Google Shape;2819;p35"/>
            <p:cNvSpPr/>
            <p:nvPr/>
          </p:nvSpPr>
          <p:spPr>
            <a:xfrm>
              <a:off x="4796722" y="2042057"/>
              <a:ext cx="698781" cy="433708"/>
            </a:xfrm>
            <a:custGeom>
              <a:rect b="b" l="l" r="r" t="t"/>
              <a:pathLst>
                <a:path extrusionOk="0" h="14078" w="22684">
                  <a:moveTo>
                    <a:pt x="1" y="1"/>
                  </a:moveTo>
                  <a:lnTo>
                    <a:pt x="14044" y="10775"/>
                  </a:lnTo>
                  <a:lnTo>
                    <a:pt x="22650" y="14078"/>
                  </a:lnTo>
                  <a:lnTo>
                    <a:pt x="22683" y="800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5"/>
            <p:cNvSpPr/>
            <p:nvPr/>
          </p:nvSpPr>
          <p:spPr>
            <a:xfrm>
              <a:off x="4910787" y="1993756"/>
              <a:ext cx="986499" cy="323756"/>
            </a:xfrm>
            <a:custGeom>
              <a:rect b="b" l="l" r="r" t="t"/>
              <a:pathLst>
                <a:path extrusionOk="0" h="10509" w="32024">
                  <a:moveTo>
                    <a:pt x="0" y="1"/>
                  </a:moveTo>
                  <a:lnTo>
                    <a:pt x="10541" y="10509"/>
                  </a:lnTo>
                  <a:lnTo>
                    <a:pt x="32023" y="1037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5"/>
            <p:cNvSpPr/>
            <p:nvPr/>
          </p:nvSpPr>
          <p:spPr>
            <a:xfrm>
              <a:off x="5137869" y="1757425"/>
              <a:ext cx="806660" cy="563192"/>
            </a:xfrm>
            <a:custGeom>
              <a:rect b="b" l="l" r="r" t="t"/>
              <a:pathLst>
                <a:path extrusionOk="0" h="18281" w="26186">
                  <a:moveTo>
                    <a:pt x="0" y="1"/>
                  </a:moveTo>
                  <a:lnTo>
                    <a:pt x="4036" y="18281"/>
                  </a:lnTo>
                  <a:lnTo>
                    <a:pt x="26185" y="1758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5"/>
            <p:cNvSpPr/>
            <p:nvPr/>
          </p:nvSpPr>
          <p:spPr>
            <a:xfrm>
              <a:off x="5280674" y="1668031"/>
              <a:ext cx="672073" cy="621757"/>
            </a:xfrm>
            <a:custGeom>
              <a:rect b="b" l="l" r="r" t="t"/>
              <a:pathLst>
                <a:path extrusionOk="0" h="20182" w="21817">
                  <a:moveTo>
                    <a:pt x="1235" y="1"/>
                  </a:moveTo>
                  <a:lnTo>
                    <a:pt x="1" y="20182"/>
                  </a:lnTo>
                  <a:lnTo>
                    <a:pt x="21816" y="10842"/>
                  </a:lnTo>
                  <a:lnTo>
                    <a:pt x="123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5"/>
            <p:cNvSpPr/>
            <p:nvPr/>
          </p:nvSpPr>
          <p:spPr>
            <a:xfrm>
              <a:off x="5296107" y="1562187"/>
              <a:ext cx="997774" cy="1053401"/>
            </a:xfrm>
            <a:custGeom>
              <a:rect b="b" l="l" r="r" t="t"/>
              <a:pathLst>
                <a:path extrusionOk="0" h="34193" w="32390">
                  <a:moveTo>
                    <a:pt x="6538" y="1"/>
                  </a:moveTo>
                  <a:lnTo>
                    <a:pt x="0" y="24552"/>
                  </a:lnTo>
                  <a:lnTo>
                    <a:pt x="24684" y="34192"/>
                  </a:lnTo>
                  <a:lnTo>
                    <a:pt x="32390" y="9241"/>
                  </a:lnTo>
                  <a:lnTo>
                    <a:pt x="653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5"/>
            <p:cNvSpPr/>
            <p:nvPr/>
          </p:nvSpPr>
          <p:spPr>
            <a:xfrm>
              <a:off x="5379337" y="1669294"/>
              <a:ext cx="826190" cy="837471"/>
            </a:xfrm>
            <a:custGeom>
              <a:rect b="b" l="l" r="r" t="t"/>
              <a:pathLst>
                <a:path extrusionOk="0" h="27184" w="26820">
                  <a:moveTo>
                    <a:pt x="6522" y="266"/>
                  </a:moveTo>
                  <a:cubicBezTo>
                    <a:pt x="6695" y="266"/>
                    <a:pt x="6869" y="295"/>
                    <a:pt x="7038" y="360"/>
                  </a:cubicBezTo>
                  <a:lnTo>
                    <a:pt x="25251" y="6865"/>
                  </a:lnTo>
                  <a:cubicBezTo>
                    <a:pt x="26119" y="7198"/>
                    <a:pt x="26519" y="8132"/>
                    <a:pt x="26252" y="8966"/>
                  </a:cubicBezTo>
                  <a:lnTo>
                    <a:pt x="21048" y="25678"/>
                  </a:lnTo>
                  <a:cubicBezTo>
                    <a:pt x="20915" y="26145"/>
                    <a:pt x="20615" y="26512"/>
                    <a:pt x="20214" y="26746"/>
                  </a:cubicBezTo>
                  <a:cubicBezTo>
                    <a:pt x="19987" y="26859"/>
                    <a:pt x="19738" y="26919"/>
                    <a:pt x="19486" y="26919"/>
                  </a:cubicBezTo>
                  <a:cubicBezTo>
                    <a:pt x="19295" y="26919"/>
                    <a:pt x="19101" y="26884"/>
                    <a:pt x="18914" y="26812"/>
                  </a:cubicBezTo>
                  <a:lnTo>
                    <a:pt x="1501" y="20007"/>
                  </a:lnTo>
                  <a:cubicBezTo>
                    <a:pt x="701" y="19674"/>
                    <a:pt x="300" y="18807"/>
                    <a:pt x="534" y="18006"/>
                  </a:cubicBezTo>
                  <a:lnTo>
                    <a:pt x="4904" y="1561"/>
                  </a:lnTo>
                  <a:cubicBezTo>
                    <a:pt x="4970" y="1294"/>
                    <a:pt x="5104" y="1061"/>
                    <a:pt x="5304" y="860"/>
                  </a:cubicBezTo>
                  <a:cubicBezTo>
                    <a:pt x="5404" y="694"/>
                    <a:pt x="5571" y="560"/>
                    <a:pt x="5737" y="460"/>
                  </a:cubicBezTo>
                  <a:cubicBezTo>
                    <a:pt x="5982" y="338"/>
                    <a:pt x="6251" y="266"/>
                    <a:pt x="6522" y="266"/>
                  </a:cubicBezTo>
                  <a:close/>
                  <a:moveTo>
                    <a:pt x="6530" y="1"/>
                  </a:moveTo>
                  <a:cubicBezTo>
                    <a:pt x="6211" y="1"/>
                    <a:pt x="5895" y="81"/>
                    <a:pt x="5604" y="227"/>
                  </a:cubicBezTo>
                  <a:cubicBezTo>
                    <a:pt x="5137" y="527"/>
                    <a:pt x="4803" y="960"/>
                    <a:pt x="4670" y="1494"/>
                  </a:cubicBezTo>
                  <a:lnTo>
                    <a:pt x="300" y="17939"/>
                  </a:lnTo>
                  <a:cubicBezTo>
                    <a:pt x="0" y="18873"/>
                    <a:pt x="500" y="19874"/>
                    <a:pt x="1401" y="20241"/>
                  </a:cubicBezTo>
                  <a:lnTo>
                    <a:pt x="18813" y="27079"/>
                  </a:lnTo>
                  <a:cubicBezTo>
                    <a:pt x="19022" y="27149"/>
                    <a:pt x="19236" y="27183"/>
                    <a:pt x="19449" y="27183"/>
                  </a:cubicBezTo>
                  <a:cubicBezTo>
                    <a:pt x="19747" y="27183"/>
                    <a:pt x="20042" y="27115"/>
                    <a:pt x="20315" y="26979"/>
                  </a:cubicBezTo>
                  <a:cubicBezTo>
                    <a:pt x="20515" y="26846"/>
                    <a:pt x="20715" y="26712"/>
                    <a:pt x="20882" y="26512"/>
                  </a:cubicBezTo>
                  <a:cubicBezTo>
                    <a:pt x="21048" y="26279"/>
                    <a:pt x="21215" y="26045"/>
                    <a:pt x="21282" y="25778"/>
                  </a:cubicBezTo>
                  <a:lnTo>
                    <a:pt x="26452" y="9033"/>
                  </a:lnTo>
                  <a:cubicBezTo>
                    <a:pt x="26819" y="8066"/>
                    <a:pt x="26319" y="6998"/>
                    <a:pt x="25351" y="6598"/>
                  </a:cubicBezTo>
                  <a:lnTo>
                    <a:pt x="7105" y="93"/>
                  </a:lnTo>
                  <a:cubicBezTo>
                    <a:pt x="6916" y="30"/>
                    <a:pt x="6723" y="1"/>
                    <a:pt x="653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5"/>
            <p:cNvSpPr/>
            <p:nvPr/>
          </p:nvSpPr>
          <p:spPr>
            <a:xfrm>
              <a:off x="5230341" y="2318465"/>
              <a:ext cx="826190" cy="349511"/>
            </a:xfrm>
            <a:custGeom>
              <a:rect b="b" l="l" r="r" t="t"/>
              <a:pathLst>
                <a:path extrusionOk="0" h="11345" w="26820">
                  <a:moveTo>
                    <a:pt x="0" y="1802"/>
                  </a:moveTo>
                  <a:lnTo>
                    <a:pt x="0" y="1802"/>
                  </a:lnTo>
                  <a:cubicBezTo>
                    <a:pt x="43" y="1820"/>
                    <a:pt x="86" y="1836"/>
                    <a:pt x="127" y="1851"/>
                  </a:cubicBezTo>
                  <a:lnTo>
                    <a:pt x="127" y="1851"/>
                  </a:lnTo>
                  <a:lnTo>
                    <a:pt x="0" y="1802"/>
                  </a:lnTo>
                  <a:close/>
                  <a:moveTo>
                    <a:pt x="2135" y="1"/>
                  </a:moveTo>
                  <a:cubicBezTo>
                    <a:pt x="1824" y="1322"/>
                    <a:pt x="1393" y="1959"/>
                    <a:pt x="684" y="1959"/>
                  </a:cubicBezTo>
                  <a:cubicBezTo>
                    <a:pt x="515" y="1959"/>
                    <a:pt x="330" y="1923"/>
                    <a:pt x="127" y="1851"/>
                  </a:cubicBezTo>
                  <a:lnTo>
                    <a:pt x="127" y="1851"/>
                  </a:lnTo>
                  <a:lnTo>
                    <a:pt x="24418" y="11176"/>
                  </a:lnTo>
                  <a:cubicBezTo>
                    <a:pt x="24704" y="11283"/>
                    <a:pt x="24979" y="11345"/>
                    <a:pt x="25235" y="11345"/>
                  </a:cubicBezTo>
                  <a:cubicBezTo>
                    <a:pt x="25935" y="11345"/>
                    <a:pt x="26502" y="10886"/>
                    <a:pt x="26819" y="9641"/>
                  </a:cubicBezTo>
                  <a:lnTo>
                    <a:pt x="213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5"/>
            <p:cNvSpPr/>
            <p:nvPr/>
          </p:nvSpPr>
          <p:spPr>
            <a:xfrm>
              <a:off x="4854263" y="1608455"/>
              <a:ext cx="607321" cy="754322"/>
            </a:xfrm>
            <a:custGeom>
              <a:rect b="b" l="l" r="r" t="t"/>
              <a:pathLst>
                <a:path extrusionOk="0" h="24485" w="19715">
                  <a:moveTo>
                    <a:pt x="19715" y="0"/>
                  </a:moveTo>
                  <a:lnTo>
                    <a:pt x="17246" y="1001"/>
                  </a:lnTo>
                  <a:lnTo>
                    <a:pt x="13644" y="22650"/>
                  </a:lnTo>
                  <a:lnTo>
                    <a:pt x="15078" y="1935"/>
                  </a:lnTo>
                  <a:lnTo>
                    <a:pt x="15078" y="1935"/>
                  </a:lnTo>
                  <a:cubicBezTo>
                    <a:pt x="13744" y="2302"/>
                    <a:pt x="12476" y="2902"/>
                    <a:pt x="11309" y="3603"/>
                  </a:cubicBezTo>
                  <a:lnTo>
                    <a:pt x="13243" y="23117"/>
                  </a:lnTo>
                  <a:lnTo>
                    <a:pt x="9207" y="4837"/>
                  </a:lnTo>
                  <a:cubicBezTo>
                    <a:pt x="6038" y="6872"/>
                    <a:pt x="2869" y="11041"/>
                    <a:pt x="2869" y="11041"/>
                  </a:cubicBezTo>
                  <a:lnTo>
                    <a:pt x="12376" y="23050"/>
                  </a:lnTo>
                  <a:lnTo>
                    <a:pt x="1835" y="12542"/>
                  </a:lnTo>
                  <a:cubicBezTo>
                    <a:pt x="834" y="13176"/>
                    <a:pt x="1" y="14911"/>
                    <a:pt x="1" y="14911"/>
                  </a:cubicBezTo>
                  <a:lnTo>
                    <a:pt x="13110" y="24484"/>
                  </a:lnTo>
                  <a:cubicBezTo>
                    <a:pt x="13544" y="23984"/>
                    <a:pt x="13877" y="23417"/>
                    <a:pt x="14044" y="22750"/>
                  </a:cubicBezTo>
                  <a:cubicBezTo>
                    <a:pt x="14544" y="21282"/>
                    <a:pt x="19715" y="1"/>
                    <a:pt x="197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5"/>
            <p:cNvSpPr/>
            <p:nvPr/>
          </p:nvSpPr>
          <p:spPr>
            <a:xfrm>
              <a:off x="4784400" y="1563234"/>
              <a:ext cx="713167" cy="815690"/>
            </a:xfrm>
            <a:custGeom>
              <a:rect b="b" l="l" r="r" t="t"/>
              <a:pathLst>
                <a:path extrusionOk="0" h="26477" w="23151">
                  <a:moveTo>
                    <a:pt x="23150" y="0"/>
                  </a:moveTo>
                  <a:lnTo>
                    <a:pt x="22216" y="634"/>
                  </a:lnTo>
                  <a:lnTo>
                    <a:pt x="16112" y="23584"/>
                  </a:lnTo>
                  <a:cubicBezTo>
                    <a:pt x="15775" y="24905"/>
                    <a:pt x="15338" y="25542"/>
                    <a:pt x="14628" y="25542"/>
                  </a:cubicBezTo>
                  <a:cubicBezTo>
                    <a:pt x="14424" y="25542"/>
                    <a:pt x="14197" y="25489"/>
                    <a:pt x="13944" y="25385"/>
                  </a:cubicBezTo>
                  <a:lnTo>
                    <a:pt x="401" y="15545"/>
                  </a:lnTo>
                  <a:lnTo>
                    <a:pt x="0" y="15812"/>
                  </a:lnTo>
                  <a:lnTo>
                    <a:pt x="14444" y="26319"/>
                  </a:lnTo>
                  <a:cubicBezTo>
                    <a:pt x="14697" y="26423"/>
                    <a:pt x="14924" y="26476"/>
                    <a:pt x="15128" y="26476"/>
                  </a:cubicBezTo>
                  <a:cubicBezTo>
                    <a:pt x="15838" y="26476"/>
                    <a:pt x="16275" y="25839"/>
                    <a:pt x="16612" y="24518"/>
                  </a:cubicBezTo>
                  <a:lnTo>
                    <a:pt x="231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28" name="Google Shape;2828;p35"/>
            <p:cNvGrpSpPr/>
            <p:nvPr/>
          </p:nvGrpSpPr>
          <p:grpSpPr>
            <a:xfrm>
              <a:off x="4889194" y="1650565"/>
              <a:ext cx="547719" cy="672086"/>
              <a:chOff x="4889194" y="1650565"/>
              <a:chExt cx="547719" cy="672086"/>
            </a:xfrm>
          </p:grpSpPr>
          <p:sp>
            <p:nvSpPr>
              <p:cNvPr id="2829" name="Google Shape;2829;p35"/>
              <p:cNvSpPr/>
              <p:nvPr/>
            </p:nvSpPr>
            <p:spPr>
              <a:xfrm>
                <a:off x="4889194" y="2048218"/>
                <a:ext cx="336052" cy="274433"/>
              </a:xfrm>
              <a:custGeom>
                <a:rect b="b" l="l" r="r" t="t"/>
                <a:pathLst>
                  <a:path extrusionOk="0" h="8908" w="10909">
                    <a:moveTo>
                      <a:pt x="1" y="1"/>
                    </a:moveTo>
                    <a:cubicBezTo>
                      <a:pt x="1" y="1"/>
                      <a:pt x="134" y="168"/>
                      <a:pt x="434" y="435"/>
                    </a:cubicBezTo>
                    <a:cubicBezTo>
                      <a:pt x="568" y="601"/>
                      <a:pt x="701" y="768"/>
                      <a:pt x="901" y="968"/>
                    </a:cubicBezTo>
                    <a:cubicBezTo>
                      <a:pt x="1101" y="1168"/>
                      <a:pt x="1335" y="1369"/>
                      <a:pt x="1535" y="1602"/>
                    </a:cubicBezTo>
                    <a:lnTo>
                      <a:pt x="2336" y="2336"/>
                    </a:lnTo>
                    <a:cubicBezTo>
                      <a:pt x="2603" y="2603"/>
                      <a:pt x="2903" y="2870"/>
                      <a:pt x="3203" y="3137"/>
                    </a:cubicBezTo>
                    <a:cubicBezTo>
                      <a:pt x="3537" y="3403"/>
                      <a:pt x="3837" y="3704"/>
                      <a:pt x="4170" y="3970"/>
                    </a:cubicBezTo>
                    <a:lnTo>
                      <a:pt x="5204" y="4804"/>
                    </a:lnTo>
                    <a:cubicBezTo>
                      <a:pt x="5538" y="5071"/>
                      <a:pt x="5905" y="5371"/>
                      <a:pt x="6238" y="5605"/>
                    </a:cubicBezTo>
                    <a:lnTo>
                      <a:pt x="7239" y="6372"/>
                    </a:lnTo>
                    <a:cubicBezTo>
                      <a:pt x="7573" y="6639"/>
                      <a:pt x="7906" y="6873"/>
                      <a:pt x="8207" y="7073"/>
                    </a:cubicBezTo>
                    <a:lnTo>
                      <a:pt x="9074" y="7706"/>
                    </a:lnTo>
                    <a:cubicBezTo>
                      <a:pt x="9641" y="8073"/>
                      <a:pt x="10108" y="8374"/>
                      <a:pt x="10408" y="8574"/>
                    </a:cubicBezTo>
                    <a:lnTo>
                      <a:pt x="10908" y="8907"/>
                    </a:lnTo>
                    <a:lnTo>
                      <a:pt x="10441" y="8540"/>
                    </a:lnTo>
                    <a:cubicBezTo>
                      <a:pt x="10141" y="8307"/>
                      <a:pt x="9708" y="7973"/>
                      <a:pt x="9174" y="7573"/>
                    </a:cubicBezTo>
                    <a:lnTo>
                      <a:pt x="8340" y="6939"/>
                    </a:lnTo>
                    <a:cubicBezTo>
                      <a:pt x="8073" y="6706"/>
                      <a:pt x="7740" y="6439"/>
                      <a:pt x="7406" y="6205"/>
                    </a:cubicBezTo>
                    <a:lnTo>
                      <a:pt x="6405" y="5405"/>
                    </a:lnTo>
                    <a:cubicBezTo>
                      <a:pt x="6072" y="5171"/>
                      <a:pt x="5738" y="4871"/>
                      <a:pt x="5405" y="4571"/>
                    </a:cubicBezTo>
                    <a:lnTo>
                      <a:pt x="4370" y="3737"/>
                    </a:lnTo>
                    <a:cubicBezTo>
                      <a:pt x="4037" y="3470"/>
                      <a:pt x="3703" y="3203"/>
                      <a:pt x="3403" y="2903"/>
                    </a:cubicBezTo>
                    <a:cubicBezTo>
                      <a:pt x="3070" y="2636"/>
                      <a:pt x="2769" y="2403"/>
                      <a:pt x="2469" y="2136"/>
                    </a:cubicBezTo>
                    <a:lnTo>
                      <a:pt x="1669" y="1435"/>
                    </a:lnTo>
                    <a:lnTo>
                      <a:pt x="1001" y="835"/>
                    </a:lnTo>
                    <a:cubicBezTo>
                      <a:pt x="801" y="668"/>
                      <a:pt x="634" y="501"/>
                      <a:pt x="501" y="368"/>
                    </a:cubicBezTo>
                    <a:cubicBezTo>
                      <a:pt x="168" y="134"/>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5"/>
              <p:cNvSpPr/>
              <p:nvPr/>
            </p:nvSpPr>
            <p:spPr>
              <a:xfrm>
                <a:off x="4915900" y="2026655"/>
                <a:ext cx="188095" cy="187063"/>
              </a:xfrm>
              <a:custGeom>
                <a:rect b="b" l="l" r="r" t="t"/>
                <a:pathLst>
                  <a:path extrusionOk="0" h="6072" w="6106">
                    <a:moveTo>
                      <a:pt x="1" y="0"/>
                    </a:moveTo>
                    <a:lnTo>
                      <a:pt x="234" y="301"/>
                    </a:lnTo>
                    <a:cubicBezTo>
                      <a:pt x="401" y="467"/>
                      <a:pt x="601" y="734"/>
                      <a:pt x="868" y="1035"/>
                    </a:cubicBezTo>
                    <a:cubicBezTo>
                      <a:pt x="1135" y="1335"/>
                      <a:pt x="1435" y="1702"/>
                      <a:pt x="1802" y="2069"/>
                    </a:cubicBezTo>
                    <a:cubicBezTo>
                      <a:pt x="1969" y="2269"/>
                      <a:pt x="2136" y="2469"/>
                      <a:pt x="2336" y="2636"/>
                    </a:cubicBezTo>
                    <a:lnTo>
                      <a:pt x="2903" y="3236"/>
                    </a:lnTo>
                    <a:lnTo>
                      <a:pt x="3470" y="3803"/>
                    </a:lnTo>
                    <a:cubicBezTo>
                      <a:pt x="3637" y="3970"/>
                      <a:pt x="3837" y="4170"/>
                      <a:pt x="4037" y="4337"/>
                    </a:cubicBezTo>
                    <a:cubicBezTo>
                      <a:pt x="4404" y="4670"/>
                      <a:pt x="4771" y="4971"/>
                      <a:pt x="5071" y="5238"/>
                    </a:cubicBezTo>
                    <a:cubicBezTo>
                      <a:pt x="5371" y="5504"/>
                      <a:pt x="5638" y="5705"/>
                      <a:pt x="5805" y="5838"/>
                    </a:cubicBezTo>
                    <a:lnTo>
                      <a:pt x="6105" y="6071"/>
                    </a:lnTo>
                    <a:lnTo>
                      <a:pt x="6105" y="6071"/>
                    </a:lnTo>
                    <a:lnTo>
                      <a:pt x="5838" y="5805"/>
                    </a:lnTo>
                    <a:cubicBezTo>
                      <a:pt x="5672" y="5638"/>
                      <a:pt x="5438" y="5404"/>
                      <a:pt x="5171" y="5104"/>
                    </a:cubicBezTo>
                    <a:cubicBezTo>
                      <a:pt x="4904" y="4837"/>
                      <a:pt x="4538" y="4504"/>
                      <a:pt x="4171" y="4170"/>
                    </a:cubicBezTo>
                    <a:cubicBezTo>
                      <a:pt x="3970" y="3970"/>
                      <a:pt x="3804" y="3803"/>
                      <a:pt x="3637" y="3603"/>
                    </a:cubicBezTo>
                    <a:lnTo>
                      <a:pt x="3070" y="3036"/>
                    </a:lnTo>
                    <a:lnTo>
                      <a:pt x="2503" y="2469"/>
                    </a:lnTo>
                    <a:cubicBezTo>
                      <a:pt x="2303" y="2269"/>
                      <a:pt x="2102" y="2102"/>
                      <a:pt x="1936" y="1902"/>
                    </a:cubicBezTo>
                    <a:cubicBezTo>
                      <a:pt x="1602" y="1568"/>
                      <a:pt x="1269" y="1235"/>
                      <a:pt x="968" y="934"/>
                    </a:cubicBezTo>
                    <a:lnTo>
                      <a:pt x="268" y="26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5"/>
              <p:cNvSpPr/>
              <p:nvPr/>
            </p:nvSpPr>
            <p:spPr>
              <a:xfrm>
                <a:off x="4979632" y="1943422"/>
                <a:ext cx="250753" cy="346338"/>
              </a:xfrm>
              <a:custGeom>
                <a:rect b="b" l="l" r="r" t="t"/>
                <a:pathLst>
                  <a:path extrusionOk="0" h="11242" w="8140">
                    <a:moveTo>
                      <a:pt x="0" y="0"/>
                    </a:moveTo>
                    <a:cubicBezTo>
                      <a:pt x="0" y="1"/>
                      <a:pt x="100" y="201"/>
                      <a:pt x="267" y="534"/>
                    </a:cubicBezTo>
                    <a:cubicBezTo>
                      <a:pt x="467" y="868"/>
                      <a:pt x="701" y="1368"/>
                      <a:pt x="1034" y="1935"/>
                    </a:cubicBezTo>
                    <a:cubicBezTo>
                      <a:pt x="1201" y="2202"/>
                      <a:pt x="1401" y="2502"/>
                      <a:pt x="1568" y="2836"/>
                    </a:cubicBezTo>
                    <a:cubicBezTo>
                      <a:pt x="1768" y="3136"/>
                      <a:pt x="2002" y="3503"/>
                      <a:pt x="2202" y="3837"/>
                    </a:cubicBezTo>
                    <a:cubicBezTo>
                      <a:pt x="2402" y="4170"/>
                      <a:pt x="2669" y="4537"/>
                      <a:pt x="2902" y="4871"/>
                    </a:cubicBezTo>
                    <a:cubicBezTo>
                      <a:pt x="3136" y="5238"/>
                      <a:pt x="3403" y="5605"/>
                      <a:pt x="3669" y="5971"/>
                    </a:cubicBezTo>
                    <a:cubicBezTo>
                      <a:pt x="3903" y="6305"/>
                      <a:pt x="4170" y="6639"/>
                      <a:pt x="4437" y="7006"/>
                    </a:cubicBezTo>
                    <a:cubicBezTo>
                      <a:pt x="4670" y="7339"/>
                      <a:pt x="4937" y="7673"/>
                      <a:pt x="5204" y="7973"/>
                    </a:cubicBezTo>
                    <a:cubicBezTo>
                      <a:pt x="5471" y="8306"/>
                      <a:pt x="5704" y="8607"/>
                      <a:pt x="5971" y="8907"/>
                    </a:cubicBezTo>
                    <a:lnTo>
                      <a:pt x="6305" y="9307"/>
                    </a:lnTo>
                    <a:lnTo>
                      <a:pt x="6638" y="9674"/>
                    </a:lnTo>
                    <a:cubicBezTo>
                      <a:pt x="7072" y="10174"/>
                      <a:pt x="7472" y="10541"/>
                      <a:pt x="7739" y="10808"/>
                    </a:cubicBezTo>
                    <a:lnTo>
                      <a:pt x="8139" y="11242"/>
                    </a:lnTo>
                    <a:lnTo>
                      <a:pt x="7772" y="10775"/>
                    </a:lnTo>
                    <a:cubicBezTo>
                      <a:pt x="7505" y="10475"/>
                      <a:pt x="7172" y="10074"/>
                      <a:pt x="6772" y="9574"/>
                    </a:cubicBezTo>
                    <a:lnTo>
                      <a:pt x="6438" y="9174"/>
                    </a:lnTo>
                    <a:cubicBezTo>
                      <a:pt x="6338" y="9040"/>
                      <a:pt x="6205" y="8907"/>
                      <a:pt x="6104" y="8773"/>
                    </a:cubicBezTo>
                    <a:cubicBezTo>
                      <a:pt x="5871" y="8473"/>
                      <a:pt x="5637" y="8173"/>
                      <a:pt x="5371" y="7839"/>
                    </a:cubicBezTo>
                    <a:cubicBezTo>
                      <a:pt x="5137" y="7539"/>
                      <a:pt x="4870" y="7206"/>
                      <a:pt x="4603" y="6839"/>
                    </a:cubicBezTo>
                    <a:lnTo>
                      <a:pt x="3870" y="5805"/>
                    </a:lnTo>
                    <a:cubicBezTo>
                      <a:pt x="3603" y="5438"/>
                      <a:pt x="3336" y="5104"/>
                      <a:pt x="3102" y="4737"/>
                    </a:cubicBezTo>
                    <a:lnTo>
                      <a:pt x="2402" y="3703"/>
                    </a:lnTo>
                    <a:lnTo>
                      <a:pt x="1735" y="2736"/>
                    </a:lnTo>
                    <a:cubicBezTo>
                      <a:pt x="1535" y="2402"/>
                      <a:pt x="1334" y="2135"/>
                      <a:pt x="1168" y="1835"/>
                    </a:cubicBezTo>
                    <a:lnTo>
                      <a:pt x="667" y="1101"/>
                    </a:lnTo>
                    <a:lnTo>
                      <a:pt x="300" y="50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5"/>
              <p:cNvSpPr/>
              <p:nvPr/>
            </p:nvSpPr>
            <p:spPr>
              <a:xfrm>
                <a:off x="5016596" y="1899248"/>
                <a:ext cx="180887" cy="334015"/>
              </a:xfrm>
              <a:custGeom>
                <a:rect b="b" l="l" r="r" t="t"/>
                <a:pathLst>
                  <a:path extrusionOk="0" h="10842" w="5872">
                    <a:moveTo>
                      <a:pt x="1" y="0"/>
                    </a:moveTo>
                    <a:cubicBezTo>
                      <a:pt x="1" y="0"/>
                      <a:pt x="68" y="200"/>
                      <a:pt x="201" y="500"/>
                    </a:cubicBezTo>
                    <a:cubicBezTo>
                      <a:pt x="335" y="801"/>
                      <a:pt x="501" y="1268"/>
                      <a:pt x="735" y="1801"/>
                    </a:cubicBezTo>
                    <a:cubicBezTo>
                      <a:pt x="868" y="2068"/>
                      <a:pt x="968" y="2368"/>
                      <a:pt x="1135" y="2669"/>
                    </a:cubicBezTo>
                    <a:cubicBezTo>
                      <a:pt x="1269" y="2969"/>
                      <a:pt x="1402" y="3269"/>
                      <a:pt x="1569" y="3603"/>
                    </a:cubicBezTo>
                    <a:cubicBezTo>
                      <a:pt x="1869" y="4270"/>
                      <a:pt x="2236" y="4937"/>
                      <a:pt x="2569" y="5638"/>
                    </a:cubicBezTo>
                    <a:cubicBezTo>
                      <a:pt x="2770" y="5971"/>
                      <a:pt x="2936" y="6305"/>
                      <a:pt x="3137" y="6638"/>
                    </a:cubicBezTo>
                    <a:lnTo>
                      <a:pt x="3670" y="7639"/>
                    </a:lnTo>
                    <a:cubicBezTo>
                      <a:pt x="4037" y="8273"/>
                      <a:pt x="4404" y="8806"/>
                      <a:pt x="4738" y="9307"/>
                    </a:cubicBezTo>
                    <a:cubicBezTo>
                      <a:pt x="5038" y="9807"/>
                      <a:pt x="5338" y="10141"/>
                      <a:pt x="5572" y="10441"/>
                    </a:cubicBezTo>
                    <a:lnTo>
                      <a:pt x="5872" y="10841"/>
                    </a:lnTo>
                    <a:cubicBezTo>
                      <a:pt x="5872" y="10841"/>
                      <a:pt x="5472" y="10174"/>
                      <a:pt x="4838" y="9207"/>
                    </a:cubicBezTo>
                    <a:cubicBezTo>
                      <a:pt x="4571" y="8706"/>
                      <a:pt x="4237" y="8139"/>
                      <a:pt x="3870" y="7506"/>
                    </a:cubicBezTo>
                    <a:lnTo>
                      <a:pt x="3337" y="6538"/>
                    </a:lnTo>
                    <a:cubicBezTo>
                      <a:pt x="3170" y="6205"/>
                      <a:pt x="2970" y="5871"/>
                      <a:pt x="2803" y="5504"/>
                    </a:cubicBezTo>
                    <a:cubicBezTo>
                      <a:pt x="2436" y="4837"/>
                      <a:pt x="2069" y="4170"/>
                      <a:pt x="1769" y="3503"/>
                    </a:cubicBezTo>
                    <a:cubicBezTo>
                      <a:pt x="1602" y="3169"/>
                      <a:pt x="1435" y="2869"/>
                      <a:pt x="1302" y="2569"/>
                    </a:cubicBezTo>
                    <a:cubicBezTo>
                      <a:pt x="1135" y="2268"/>
                      <a:pt x="1002" y="2002"/>
                      <a:pt x="868" y="1735"/>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5"/>
              <p:cNvSpPr/>
              <p:nvPr/>
            </p:nvSpPr>
            <p:spPr>
              <a:xfrm>
                <a:off x="5054639" y="1866349"/>
                <a:ext cx="159293" cy="373079"/>
              </a:xfrm>
              <a:custGeom>
                <a:rect b="b" l="l" r="r" t="t"/>
                <a:pathLst>
                  <a:path extrusionOk="0" h="12110" w="5171">
                    <a:moveTo>
                      <a:pt x="0" y="1"/>
                    </a:moveTo>
                    <a:cubicBezTo>
                      <a:pt x="0" y="1"/>
                      <a:pt x="67" y="168"/>
                      <a:pt x="200" y="501"/>
                    </a:cubicBezTo>
                    <a:cubicBezTo>
                      <a:pt x="334" y="835"/>
                      <a:pt x="534" y="1335"/>
                      <a:pt x="767" y="1902"/>
                    </a:cubicBezTo>
                    <a:cubicBezTo>
                      <a:pt x="1001" y="2469"/>
                      <a:pt x="1301" y="3136"/>
                      <a:pt x="1601" y="3837"/>
                    </a:cubicBezTo>
                    <a:cubicBezTo>
                      <a:pt x="1768" y="4204"/>
                      <a:pt x="1902" y="4571"/>
                      <a:pt x="2068" y="4938"/>
                    </a:cubicBezTo>
                    <a:cubicBezTo>
                      <a:pt x="2235" y="5304"/>
                      <a:pt x="2402" y="5671"/>
                      <a:pt x="2569" y="6072"/>
                    </a:cubicBezTo>
                    <a:lnTo>
                      <a:pt x="3036" y="7206"/>
                    </a:lnTo>
                    <a:cubicBezTo>
                      <a:pt x="3202" y="7573"/>
                      <a:pt x="3369" y="7940"/>
                      <a:pt x="3503" y="8273"/>
                    </a:cubicBezTo>
                    <a:cubicBezTo>
                      <a:pt x="3803" y="9007"/>
                      <a:pt x="4103" y="9674"/>
                      <a:pt x="4337" y="10241"/>
                    </a:cubicBezTo>
                    <a:cubicBezTo>
                      <a:pt x="4603" y="10808"/>
                      <a:pt x="4804" y="11275"/>
                      <a:pt x="4937" y="11609"/>
                    </a:cubicBezTo>
                    <a:lnTo>
                      <a:pt x="5171" y="12109"/>
                    </a:lnTo>
                    <a:cubicBezTo>
                      <a:pt x="5171" y="12109"/>
                      <a:pt x="5104" y="11909"/>
                      <a:pt x="5004" y="11576"/>
                    </a:cubicBezTo>
                    <a:cubicBezTo>
                      <a:pt x="4870" y="11242"/>
                      <a:pt x="4704" y="10742"/>
                      <a:pt x="4470" y="10175"/>
                    </a:cubicBezTo>
                    <a:cubicBezTo>
                      <a:pt x="4270" y="9608"/>
                      <a:pt x="4003" y="8907"/>
                      <a:pt x="3736" y="8173"/>
                    </a:cubicBezTo>
                    <a:cubicBezTo>
                      <a:pt x="3603" y="7806"/>
                      <a:pt x="3436" y="7473"/>
                      <a:pt x="3269" y="7072"/>
                    </a:cubicBezTo>
                    <a:cubicBezTo>
                      <a:pt x="3136" y="6706"/>
                      <a:pt x="2969" y="6339"/>
                      <a:pt x="2802" y="5938"/>
                    </a:cubicBezTo>
                    <a:lnTo>
                      <a:pt x="2302" y="4804"/>
                    </a:lnTo>
                    <a:cubicBezTo>
                      <a:pt x="2135" y="4437"/>
                      <a:pt x="1968" y="4070"/>
                      <a:pt x="1801" y="3737"/>
                    </a:cubicBezTo>
                    <a:cubicBezTo>
                      <a:pt x="1501" y="3036"/>
                      <a:pt x="1168" y="2369"/>
                      <a:pt x="901" y="1835"/>
                    </a:cubicBezTo>
                    <a:cubicBezTo>
                      <a:pt x="634" y="1268"/>
                      <a:pt x="434" y="801"/>
                      <a:pt x="267" y="501"/>
                    </a:cubicBezTo>
                    <a:cubicBezTo>
                      <a:pt x="100" y="168"/>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5"/>
              <p:cNvSpPr/>
              <p:nvPr/>
            </p:nvSpPr>
            <p:spPr>
              <a:xfrm>
                <a:off x="5098811" y="1833481"/>
                <a:ext cx="88410" cy="292918"/>
              </a:xfrm>
              <a:custGeom>
                <a:rect b="b" l="l" r="r" t="t"/>
                <a:pathLst>
                  <a:path extrusionOk="0" h="9508" w="2870">
                    <a:moveTo>
                      <a:pt x="1" y="0"/>
                    </a:moveTo>
                    <a:lnTo>
                      <a:pt x="101" y="401"/>
                    </a:lnTo>
                    <a:cubicBezTo>
                      <a:pt x="167" y="667"/>
                      <a:pt x="267" y="1068"/>
                      <a:pt x="401" y="1501"/>
                    </a:cubicBezTo>
                    <a:cubicBezTo>
                      <a:pt x="501" y="1968"/>
                      <a:pt x="634" y="2469"/>
                      <a:pt x="801" y="3036"/>
                    </a:cubicBezTo>
                    <a:cubicBezTo>
                      <a:pt x="968" y="3603"/>
                      <a:pt x="1135" y="4203"/>
                      <a:pt x="1301" y="4770"/>
                    </a:cubicBezTo>
                    <a:cubicBezTo>
                      <a:pt x="1502" y="5371"/>
                      <a:pt x="1668" y="5971"/>
                      <a:pt x="1869" y="6505"/>
                    </a:cubicBezTo>
                    <a:cubicBezTo>
                      <a:pt x="2035" y="7072"/>
                      <a:pt x="2202" y="7572"/>
                      <a:pt x="2369" y="8039"/>
                    </a:cubicBezTo>
                    <a:cubicBezTo>
                      <a:pt x="2502" y="8473"/>
                      <a:pt x="2636" y="8840"/>
                      <a:pt x="2736" y="9073"/>
                    </a:cubicBezTo>
                    <a:lnTo>
                      <a:pt x="2869" y="9507"/>
                    </a:lnTo>
                    <a:lnTo>
                      <a:pt x="2769" y="9073"/>
                    </a:lnTo>
                    <a:cubicBezTo>
                      <a:pt x="2702" y="8807"/>
                      <a:pt x="2602" y="8440"/>
                      <a:pt x="2502" y="8006"/>
                    </a:cubicBezTo>
                    <a:cubicBezTo>
                      <a:pt x="2369" y="7539"/>
                      <a:pt x="2235" y="7005"/>
                      <a:pt x="2069" y="6472"/>
                    </a:cubicBezTo>
                    <a:cubicBezTo>
                      <a:pt x="1935" y="5904"/>
                      <a:pt x="1735" y="5304"/>
                      <a:pt x="1568" y="4704"/>
                    </a:cubicBezTo>
                    <a:cubicBezTo>
                      <a:pt x="1402" y="4103"/>
                      <a:pt x="1201" y="3536"/>
                      <a:pt x="1035" y="2969"/>
                    </a:cubicBezTo>
                    <a:cubicBezTo>
                      <a:pt x="834" y="2435"/>
                      <a:pt x="668" y="1902"/>
                      <a:pt x="534" y="1468"/>
                    </a:cubicBezTo>
                    <a:cubicBezTo>
                      <a:pt x="367" y="1034"/>
                      <a:pt x="234" y="667"/>
                      <a:pt x="134" y="401"/>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5"/>
              <p:cNvSpPr/>
              <p:nvPr/>
            </p:nvSpPr>
            <p:spPr>
              <a:xfrm>
                <a:off x="5229294" y="1738942"/>
                <a:ext cx="31883" cy="432661"/>
              </a:xfrm>
              <a:custGeom>
                <a:rect b="b" l="l" r="r" t="t"/>
                <a:pathLst>
                  <a:path extrusionOk="0" h="14044" w="1035">
                    <a:moveTo>
                      <a:pt x="1" y="0"/>
                    </a:moveTo>
                    <a:cubicBezTo>
                      <a:pt x="1" y="1"/>
                      <a:pt x="1" y="116"/>
                      <a:pt x="24" y="313"/>
                    </a:cubicBezTo>
                    <a:lnTo>
                      <a:pt x="24" y="313"/>
                    </a:lnTo>
                    <a:cubicBezTo>
                      <a:pt x="9" y="112"/>
                      <a:pt x="1" y="1"/>
                      <a:pt x="1" y="0"/>
                    </a:cubicBezTo>
                    <a:close/>
                    <a:moveTo>
                      <a:pt x="24" y="313"/>
                    </a:moveTo>
                    <a:cubicBezTo>
                      <a:pt x="52" y="684"/>
                      <a:pt x="103" y="1359"/>
                      <a:pt x="168" y="2202"/>
                    </a:cubicBezTo>
                    <a:cubicBezTo>
                      <a:pt x="234" y="2869"/>
                      <a:pt x="301" y="3636"/>
                      <a:pt x="368" y="4470"/>
                    </a:cubicBezTo>
                    <a:cubicBezTo>
                      <a:pt x="401" y="4871"/>
                      <a:pt x="435" y="5304"/>
                      <a:pt x="468" y="5704"/>
                    </a:cubicBezTo>
                    <a:cubicBezTo>
                      <a:pt x="501" y="6138"/>
                      <a:pt x="535" y="6572"/>
                      <a:pt x="568" y="7005"/>
                    </a:cubicBezTo>
                    <a:cubicBezTo>
                      <a:pt x="668" y="7906"/>
                      <a:pt x="701" y="8773"/>
                      <a:pt x="768" y="9607"/>
                    </a:cubicBezTo>
                    <a:cubicBezTo>
                      <a:pt x="801" y="10008"/>
                      <a:pt x="835" y="10441"/>
                      <a:pt x="835" y="10775"/>
                    </a:cubicBezTo>
                    <a:cubicBezTo>
                      <a:pt x="868" y="11142"/>
                      <a:pt x="902" y="11509"/>
                      <a:pt x="902" y="11842"/>
                    </a:cubicBezTo>
                    <a:cubicBezTo>
                      <a:pt x="935" y="12176"/>
                      <a:pt x="935" y="12476"/>
                      <a:pt x="935" y="12743"/>
                    </a:cubicBezTo>
                    <a:cubicBezTo>
                      <a:pt x="935" y="13010"/>
                      <a:pt x="935" y="13243"/>
                      <a:pt x="935" y="13443"/>
                    </a:cubicBezTo>
                    <a:lnTo>
                      <a:pt x="935" y="14044"/>
                    </a:lnTo>
                    <a:cubicBezTo>
                      <a:pt x="935" y="14044"/>
                      <a:pt x="935" y="13844"/>
                      <a:pt x="968" y="13443"/>
                    </a:cubicBezTo>
                    <a:cubicBezTo>
                      <a:pt x="968" y="13243"/>
                      <a:pt x="968" y="13043"/>
                      <a:pt x="1002" y="12743"/>
                    </a:cubicBezTo>
                    <a:cubicBezTo>
                      <a:pt x="1035" y="12476"/>
                      <a:pt x="1035" y="12176"/>
                      <a:pt x="1002" y="11842"/>
                    </a:cubicBezTo>
                    <a:cubicBezTo>
                      <a:pt x="1002" y="11509"/>
                      <a:pt x="1002" y="11142"/>
                      <a:pt x="1002" y="10775"/>
                    </a:cubicBezTo>
                    <a:cubicBezTo>
                      <a:pt x="968" y="10408"/>
                      <a:pt x="1002" y="9974"/>
                      <a:pt x="968" y="9574"/>
                    </a:cubicBezTo>
                    <a:cubicBezTo>
                      <a:pt x="902" y="8740"/>
                      <a:pt x="868" y="7873"/>
                      <a:pt x="801" y="6972"/>
                    </a:cubicBezTo>
                    <a:cubicBezTo>
                      <a:pt x="768" y="6538"/>
                      <a:pt x="701" y="6105"/>
                      <a:pt x="668" y="5671"/>
                    </a:cubicBezTo>
                    <a:cubicBezTo>
                      <a:pt x="635" y="5237"/>
                      <a:pt x="601" y="4837"/>
                      <a:pt x="535" y="4437"/>
                    </a:cubicBezTo>
                    <a:cubicBezTo>
                      <a:pt x="468" y="3603"/>
                      <a:pt x="368" y="2836"/>
                      <a:pt x="268" y="2169"/>
                    </a:cubicBezTo>
                    <a:cubicBezTo>
                      <a:pt x="201" y="1535"/>
                      <a:pt x="101" y="1001"/>
                      <a:pt x="68" y="601"/>
                    </a:cubicBezTo>
                    <a:cubicBezTo>
                      <a:pt x="48" y="492"/>
                      <a:pt x="34" y="396"/>
                      <a:pt x="24" y="31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5"/>
              <p:cNvSpPr/>
              <p:nvPr/>
            </p:nvSpPr>
            <p:spPr>
              <a:xfrm>
                <a:off x="5266289" y="1750248"/>
                <a:ext cx="13400" cy="464515"/>
              </a:xfrm>
              <a:custGeom>
                <a:rect b="b" l="l" r="r" t="t"/>
                <a:pathLst>
                  <a:path extrusionOk="0" h="15078" w="435">
                    <a:moveTo>
                      <a:pt x="168" y="0"/>
                    </a:moveTo>
                    <a:lnTo>
                      <a:pt x="168" y="2369"/>
                    </a:lnTo>
                    <a:lnTo>
                      <a:pt x="168" y="4770"/>
                    </a:lnTo>
                    <a:lnTo>
                      <a:pt x="168" y="7539"/>
                    </a:lnTo>
                    <a:lnTo>
                      <a:pt x="168" y="8940"/>
                    </a:lnTo>
                    <a:lnTo>
                      <a:pt x="168" y="10308"/>
                    </a:lnTo>
                    <a:cubicBezTo>
                      <a:pt x="134" y="11208"/>
                      <a:pt x="134" y="12009"/>
                      <a:pt x="101" y="12743"/>
                    </a:cubicBezTo>
                    <a:cubicBezTo>
                      <a:pt x="101" y="13076"/>
                      <a:pt x="67" y="13410"/>
                      <a:pt x="67" y="13677"/>
                    </a:cubicBezTo>
                    <a:cubicBezTo>
                      <a:pt x="34" y="13977"/>
                      <a:pt x="34" y="14211"/>
                      <a:pt x="1" y="14444"/>
                    </a:cubicBezTo>
                    <a:cubicBezTo>
                      <a:pt x="1" y="14844"/>
                      <a:pt x="1" y="15078"/>
                      <a:pt x="1" y="15078"/>
                    </a:cubicBezTo>
                    <a:cubicBezTo>
                      <a:pt x="1" y="15078"/>
                      <a:pt x="1" y="14844"/>
                      <a:pt x="67" y="14444"/>
                    </a:cubicBezTo>
                    <a:cubicBezTo>
                      <a:pt x="101" y="14244"/>
                      <a:pt x="101" y="13977"/>
                      <a:pt x="134" y="13710"/>
                    </a:cubicBezTo>
                    <a:cubicBezTo>
                      <a:pt x="168" y="13410"/>
                      <a:pt x="234" y="13076"/>
                      <a:pt x="234" y="12743"/>
                    </a:cubicBezTo>
                    <a:cubicBezTo>
                      <a:pt x="268" y="12376"/>
                      <a:pt x="301" y="12009"/>
                      <a:pt x="301" y="11575"/>
                    </a:cubicBezTo>
                    <a:cubicBezTo>
                      <a:pt x="334" y="11175"/>
                      <a:pt x="368" y="10741"/>
                      <a:pt x="368" y="10308"/>
                    </a:cubicBezTo>
                    <a:cubicBezTo>
                      <a:pt x="401" y="9874"/>
                      <a:pt x="401" y="9407"/>
                      <a:pt x="401" y="8940"/>
                    </a:cubicBezTo>
                    <a:cubicBezTo>
                      <a:pt x="434" y="8473"/>
                      <a:pt x="434" y="8006"/>
                      <a:pt x="434" y="7539"/>
                    </a:cubicBezTo>
                    <a:lnTo>
                      <a:pt x="434" y="4770"/>
                    </a:lnTo>
                    <a:cubicBezTo>
                      <a:pt x="434" y="3903"/>
                      <a:pt x="401" y="3069"/>
                      <a:pt x="368" y="2369"/>
                    </a:cubicBezTo>
                    <a:cubicBezTo>
                      <a:pt x="368" y="1668"/>
                      <a:pt x="334" y="1068"/>
                      <a:pt x="301" y="667"/>
                    </a:cubicBezTo>
                    <a:cubicBezTo>
                      <a:pt x="268" y="234"/>
                      <a:pt x="168"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35"/>
              <p:cNvSpPr/>
              <p:nvPr/>
            </p:nvSpPr>
            <p:spPr>
              <a:xfrm>
                <a:off x="5312525" y="1685497"/>
                <a:ext cx="95619" cy="439869"/>
              </a:xfrm>
              <a:custGeom>
                <a:rect b="b" l="l" r="r" t="t"/>
                <a:pathLst>
                  <a:path extrusionOk="0" h="14278" w="3104">
                    <a:moveTo>
                      <a:pt x="3103" y="1"/>
                    </a:moveTo>
                    <a:lnTo>
                      <a:pt x="2936" y="601"/>
                    </a:lnTo>
                    <a:cubicBezTo>
                      <a:pt x="2836" y="968"/>
                      <a:pt x="2669" y="1535"/>
                      <a:pt x="2503" y="2202"/>
                    </a:cubicBezTo>
                    <a:cubicBezTo>
                      <a:pt x="2369" y="2870"/>
                      <a:pt x="2136" y="3637"/>
                      <a:pt x="1969" y="4471"/>
                    </a:cubicBezTo>
                    <a:cubicBezTo>
                      <a:pt x="1769" y="5305"/>
                      <a:pt x="1535" y="6205"/>
                      <a:pt x="1368" y="7073"/>
                    </a:cubicBezTo>
                    <a:cubicBezTo>
                      <a:pt x="1168" y="7973"/>
                      <a:pt x="968" y="8874"/>
                      <a:pt x="801" y="9708"/>
                    </a:cubicBezTo>
                    <a:cubicBezTo>
                      <a:pt x="701" y="10141"/>
                      <a:pt x="635" y="10542"/>
                      <a:pt x="568" y="10909"/>
                    </a:cubicBezTo>
                    <a:cubicBezTo>
                      <a:pt x="501" y="11309"/>
                      <a:pt x="434" y="11676"/>
                      <a:pt x="368" y="12009"/>
                    </a:cubicBezTo>
                    <a:cubicBezTo>
                      <a:pt x="234" y="12677"/>
                      <a:pt x="168" y="13277"/>
                      <a:pt x="101" y="13644"/>
                    </a:cubicBezTo>
                    <a:lnTo>
                      <a:pt x="1" y="14278"/>
                    </a:lnTo>
                    <a:lnTo>
                      <a:pt x="134" y="13644"/>
                    </a:lnTo>
                    <a:cubicBezTo>
                      <a:pt x="234" y="13277"/>
                      <a:pt x="368" y="12710"/>
                      <a:pt x="501" y="12043"/>
                    </a:cubicBezTo>
                    <a:lnTo>
                      <a:pt x="1002" y="9741"/>
                    </a:lnTo>
                    <a:cubicBezTo>
                      <a:pt x="1202" y="8907"/>
                      <a:pt x="1402" y="8040"/>
                      <a:pt x="1602" y="7139"/>
                    </a:cubicBezTo>
                    <a:cubicBezTo>
                      <a:pt x="1802" y="6239"/>
                      <a:pt x="1969" y="5338"/>
                      <a:pt x="2169" y="4504"/>
                    </a:cubicBezTo>
                    <a:cubicBezTo>
                      <a:pt x="2369" y="3670"/>
                      <a:pt x="2503" y="2903"/>
                      <a:pt x="2636" y="2236"/>
                    </a:cubicBezTo>
                    <a:cubicBezTo>
                      <a:pt x="2803" y="1569"/>
                      <a:pt x="2903" y="968"/>
                      <a:pt x="2970" y="601"/>
                    </a:cubicBezTo>
                    <a:cubicBezTo>
                      <a:pt x="3070" y="235"/>
                      <a:pt x="3103" y="1"/>
                      <a:pt x="310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35"/>
              <p:cNvSpPr/>
              <p:nvPr/>
            </p:nvSpPr>
            <p:spPr>
              <a:xfrm>
                <a:off x="5363905" y="1650565"/>
                <a:ext cx="73008" cy="294982"/>
              </a:xfrm>
              <a:custGeom>
                <a:rect b="b" l="l" r="r" t="t"/>
                <a:pathLst>
                  <a:path extrusionOk="0" h="9575" w="2370">
                    <a:moveTo>
                      <a:pt x="2369" y="1"/>
                    </a:moveTo>
                    <a:cubicBezTo>
                      <a:pt x="2369" y="1"/>
                      <a:pt x="2302" y="168"/>
                      <a:pt x="2236" y="434"/>
                    </a:cubicBezTo>
                    <a:cubicBezTo>
                      <a:pt x="2169" y="701"/>
                      <a:pt x="2035" y="1068"/>
                      <a:pt x="1935" y="1502"/>
                    </a:cubicBezTo>
                    <a:cubicBezTo>
                      <a:pt x="1802" y="1935"/>
                      <a:pt x="1669" y="2469"/>
                      <a:pt x="1502" y="3036"/>
                    </a:cubicBezTo>
                    <a:cubicBezTo>
                      <a:pt x="1368" y="3570"/>
                      <a:pt x="1202" y="4170"/>
                      <a:pt x="1068" y="4771"/>
                    </a:cubicBezTo>
                    <a:cubicBezTo>
                      <a:pt x="901" y="5371"/>
                      <a:pt x="768" y="5972"/>
                      <a:pt x="634" y="6505"/>
                    </a:cubicBezTo>
                    <a:cubicBezTo>
                      <a:pt x="501" y="7072"/>
                      <a:pt x="401" y="7606"/>
                      <a:pt x="301" y="8073"/>
                    </a:cubicBezTo>
                    <a:cubicBezTo>
                      <a:pt x="201" y="8507"/>
                      <a:pt x="134" y="8907"/>
                      <a:pt x="101" y="9141"/>
                    </a:cubicBezTo>
                    <a:lnTo>
                      <a:pt x="1" y="9574"/>
                    </a:lnTo>
                    <a:lnTo>
                      <a:pt x="134" y="9141"/>
                    </a:lnTo>
                    <a:cubicBezTo>
                      <a:pt x="201" y="8907"/>
                      <a:pt x="334" y="8540"/>
                      <a:pt x="434" y="8073"/>
                    </a:cubicBezTo>
                    <a:cubicBezTo>
                      <a:pt x="568" y="7639"/>
                      <a:pt x="735" y="7106"/>
                      <a:pt x="868" y="6572"/>
                    </a:cubicBezTo>
                    <a:cubicBezTo>
                      <a:pt x="1001" y="6005"/>
                      <a:pt x="1168" y="5405"/>
                      <a:pt x="1302" y="4804"/>
                    </a:cubicBezTo>
                    <a:cubicBezTo>
                      <a:pt x="1468" y="4204"/>
                      <a:pt x="1602" y="3637"/>
                      <a:pt x="1735" y="3070"/>
                    </a:cubicBezTo>
                    <a:cubicBezTo>
                      <a:pt x="1869" y="2502"/>
                      <a:pt x="1969" y="1969"/>
                      <a:pt x="2069" y="1535"/>
                    </a:cubicBezTo>
                    <a:cubicBezTo>
                      <a:pt x="2169" y="1068"/>
                      <a:pt x="2236" y="701"/>
                      <a:pt x="2302" y="434"/>
                    </a:cubicBezTo>
                    <a:cubicBezTo>
                      <a:pt x="2336" y="168"/>
                      <a:pt x="2369" y="1"/>
                      <a:pt x="23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39" name="Google Shape;2839;p35"/>
          <p:cNvGrpSpPr/>
          <p:nvPr/>
        </p:nvGrpSpPr>
        <p:grpSpPr>
          <a:xfrm>
            <a:off x="1192963" y="3378967"/>
            <a:ext cx="2063273" cy="739381"/>
            <a:chOff x="973225" y="3203975"/>
            <a:chExt cx="2063273" cy="739381"/>
          </a:xfrm>
        </p:grpSpPr>
        <p:sp>
          <p:nvSpPr>
            <p:cNvPr id="2840" name="Google Shape;2840;p35"/>
            <p:cNvSpPr/>
            <p:nvPr/>
          </p:nvSpPr>
          <p:spPr>
            <a:xfrm>
              <a:off x="979846" y="3513496"/>
              <a:ext cx="2049409" cy="387559"/>
            </a:xfrm>
            <a:custGeom>
              <a:rect b="b" l="l" r="r" t="t"/>
              <a:pathLst>
                <a:path extrusionOk="0" h="19549" w="103375">
                  <a:moveTo>
                    <a:pt x="16345" y="1"/>
                  </a:moveTo>
                  <a:lnTo>
                    <a:pt x="0" y="19548"/>
                  </a:lnTo>
                  <a:lnTo>
                    <a:pt x="48468" y="14578"/>
                  </a:lnTo>
                  <a:lnTo>
                    <a:pt x="48468" y="14578"/>
                  </a:lnTo>
                  <a:cubicBezTo>
                    <a:pt x="48468" y="14578"/>
                    <a:pt x="48409" y="17646"/>
                    <a:pt x="51189" y="17646"/>
                  </a:cubicBezTo>
                  <a:cubicBezTo>
                    <a:pt x="51351" y="17646"/>
                    <a:pt x="51522" y="17635"/>
                    <a:pt x="51704" y="17613"/>
                  </a:cubicBezTo>
                  <a:cubicBezTo>
                    <a:pt x="55006" y="17246"/>
                    <a:pt x="54940" y="14578"/>
                    <a:pt x="54940" y="14578"/>
                  </a:cubicBezTo>
                  <a:lnTo>
                    <a:pt x="54940" y="14578"/>
                  </a:lnTo>
                  <a:lnTo>
                    <a:pt x="103374" y="19548"/>
                  </a:lnTo>
                  <a:lnTo>
                    <a:pt x="9376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41" name="Google Shape;2841;p35"/>
            <p:cNvGrpSpPr/>
            <p:nvPr/>
          </p:nvGrpSpPr>
          <p:grpSpPr>
            <a:xfrm>
              <a:off x="983157" y="3688548"/>
              <a:ext cx="2043413" cy="133799"/>
              <a:chOff x="983157" y="3688548"/>
              <a:chExt cx="2043413" cy="133799"/>
            </a:xfrm>
          </p:grpSpPr>
          <p:sp>
            <p:nvSpPr>
              <p:cNvPr id="2842" name="Google Shape;2842;p35"/>
              <p:cNvSpPr/>
              <p:nvPr/>
            </p:nvSpPr>
            <p:spPr>
              <a:xfrm>
                <a:off x="983157" y="3688548"/>
                <a:ext cx="1130184" cy="133799"/>
              </a:xfrm>
              <a:custGeom>
                <a:rect b="b" l="l" r="r" t="t"/>
                <a:pathLst>
                  <a:path extrusionOk="0" h="6749" w="57008">
                    <a:moveTo>
                      <a:pt x="28902" y="0"/>
                    </a:moveTo>
                    <a:cubicBezTo>
                      <a:pt x="15864" y="0"/>
                      <a:pt x="2469" y="3113"/>
                      <a:pt x="2469" y="3113"/>
                    </a:cubicBezTo>
                    <a:lnTo>
                      <a:pt x="0" y="6348"/>
                    </a:lnTo>
                    <a:lnTo>
                      <a:pt x="3136" y="6749"/>
                    </a:lnTo>
                    <a:cubicBezTo>
                      <a:pt x="3136" y="6749"/>
                      <a:pt x="57007" y="5481"/>
                      <a:pt x="41997" y="1445"/>
                    </a:cubicBezTo>
                    <a:cubicBezTo>
                      <a:pt x="38083" y="390"/>
                      <a:pt x="33515" y="0"/>
                      <a:pt x="2890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35"/>
              <p:cNvSpPr/>
              <p:nvPr/>
            </p:nvSpPr>
            <p:spPr>
              <a:xfrm>
                <a:off x="1896386" y="3688548"/>
                <a:ext cx="1130184" cy="133799"/>
              </a:xfrm>
              <a:custGeom>
                <a:rect b="b" l="l" r="r" t="t"/>
                <a:pathLst>
                  <a:path extrusionOk="0" h="6749" w="57008">
                    <a:moveTo>
                      <a:pt x="28093" y="0"/>
                    </a:moveTo>
                    <a:cubicBezTo>
                      <a:pt x="23475" y="0"/>
                      <a:pt x="18901" y="390"/>
                      <a:pt x="14978" y="1445"/>
                    </a:cubicBezTo>
                    <a:cubicBezTo>
                      <a:pt x="0" y="5481"/>
                      <a:pt x="53839" y="6749"/>
                      <a:pt x="53839" y="6749"/>
                    </a:cubicBezTo>
                    <a:lnTo>
                      <a:pt x="57008" y="6348"/>
                    </a:lnTo>
                    <a:lnTo>
                      <a:pt x="54539" y="3113"/>
                    </a:lnTo>
                    <a:cubicBezTo>
                      <a:pt x="54539" y="3113"/>
                      <a:pt x="41144" y="0"/>
                      <a:pt x="2809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44" name="Google Shape;2844;p35"/>
            <p:cNvSpPr/>
            <p:nvPr/>
          </p:nvSpPr>
          <p:spPr>
            <a:xfrm>
              <a:off x="2004825" y="3626556"/>
              <a:ext cx="1031673" cy="246048"/>
            </a:xfrm>
            <a:custGeom>
              <a:rect b="b" l="l" r="r" t="t"/>
              <a:pathLst>
                <a:path extrusionOk="0" h="12411" w="52039">
                  <a:moveTo>
                    <a:pt x="21365" y="1"/>
                  </a:moveTo>
                  <a:cubicBezTo>
                    <a:pt x="13638" y="1"/>
                    <a:pt x="5785" y="1230"/>
                    <a:pt x="1" y="5039"/>
                  </a:cubicBezTo>
                  <a:lnTo>
                    <a:pt x="3070" y="7974"/>
                  </a:lnTo>
                  <a:lnTo>
                    <a:pt x="52038" y="12411"/>
                  </a:lnTo>
                  <a:cubicBezTo>
                    <a:pt x="51971" y="11410"/>
                    <a:pt x="51805" y="10409"/>
                    <a:pt x="51538" y="9475"/>
                  </a:cubicBezTo>
                  <a:cubicBezTo>
                    <a:pt x="40230" y="6240"/>
                    <a:pt x="18014" y="4071"/>
                    <a:pt x="18014" y="4071"/>
                  </a:cubicBezTo>
                  <a:cubicBezTo>
                    <a:pt x="18940" y="4039"/>
                    <a:pt x="19868" y="4024"/>
                    <a:pt x="20796" y="4024"/>
                  </a:cubicBezTo>
                  <a:cubicBezTo>
                    <a:pt x="33343" y="4024"/>
                    <a:pt x="45824" y="6808"/>
                    <a:pt x="51104" y="8174"/>
                  </a:cubicBezTo>
                  <a:cubicBezTo>
                    <a:pt x="50570" y="6740"/>
                    <a:pt x="49870" y="5372"/>
                    <a:pt x="49069" y="4071"/>
                  </a:cubicBezTo>
                  <a:cubicBezTo>
                    <a:pt x="49069" y="4071"/>
                    <a:pt x="35426" y="1"/>
                    <a:pt x="2136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35"/>
            <p:cNvSpPr/>
            <p:nvPr/>
          </p:nvSpPr>
          <p:spPr>
            <a:xfrm>
              <a:off x="973225" y="3626556"/>
              <a:ext cx="1031653" cy="246048"/>
            </a:xfrm>
            <a:custGeom>
              <a:rect b="b" l="l" r="r" t="t"/>
              <a:pathLst>
                <a:path extrusionOk="0" h="12411" w="52038">
                  <a:moveTo>
                    <a:pt x="30659" y="1"/>
                  </a:moveTo>
                  <a:cubicBezTo>
                    <a:pt x="16599" y="1"/>
                    <a:pt x="2970" y="4071"/>
                    <a:pt x="2970" y="4071"/>
                  </a:cubicBezTo>
                  <a:cubicBezTo>
                    <a:pt x="2136" y="5372"/>
                    <a:pt x="1468" y="6740"/>
                    <a:pt x="935" y="8174"/>
                  </a:cubicBezTo>
                  <a:cubicBezTo>
                    <a:pt x="6215" y="6808"/>
                    <a:pt x="18696" y="4024"/>
                    <a:pt x="31243" y="4024"/>
                  </a:cubicBezTo>
                  <a:cubicBezTo>
                    <a:pt x="32171" y="4024"/>
                    <a:pt x="33099" y="4039"/>
                    <a:pt x="34025" y="4071"/>
                  </a:cubicBezTo>
                  <a:cubicBezTo>
                    <a:pt x="34025" y="4071"/>
                    <a:pt x="11843" y="6240"/>
                    <a:pt x="501" y="9442"/>
                  </a:cubicBezTo>
                  <a:cubicBezTo>
                    <a:pt x="234" y="10409"/>
                    <a:pt x="67" y="11410"/>
                    <a:pt x="1" y="12411"/>
                  </a:cubicBezTo>
                  <a:lnTo>
                    <a:pt x="48969" y="7974"/>
                  </a:lnTo>
                  <a:lnTo>
                    <a:pt x="52038" y="5039"/>
                  </a:lnTo>
                  <a:cubicBezTo>
                    <a:pt x="46242" y="1230"/>
                    <a:pt x="38385" y="1"/>
                    <a:pt x="306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35"/>
            <p:cNvSpPr/>
            <p:nvPr/>
          </p:nvSpPr>
          <p:spPr>
            <a:xfrm>
              <a:off x="1032084" y="3563038"/>
              <a:ext cx="972793" cy="163417"/>
            </a:xfrm>
            <a:custGeom>
              <a:rect b="b" l="l" r="r" t="t"/>
              <a:pathLst>
                <a:path extrusionOk="0" h="8243" w="49069">
                  <a:moveTo>
                    <a:pt x="24933" y="0"/>
                  </a:moveTo>
                  <a:cubicBezTo>
                    <a:pt x="13539" y="0"/>
                    <a:pt x="3403" y="3206"/>
                    <a:pt x="3403" y="3206"/>
                  </a:cubicBezTo>
                  <a:lnTo>
                    <a:pt x="1" y="7275"/>
                  </a:lnTo>
                  <a:cubicBezTo>
                    <a:pt x="9220" y="4883"/>
                    <a:pt x="17413" y="4055"/>
                    <a:pt x="24338" y="4055"/>
                  </a:cubicBezTo>
                  <a:cubicBezTo>
                    <a:pt x="39911" y="4055"/>
                    <a:pt x="49069" y="8243"/>
                    <a:pt x="49069" y="8243"/>
                  </a:cubicBezTo>
                  <a:cubicBezTo>
                    <a:pt x="42855" y="1828"/>
                    <a:pt x="33535" y="0"/>
                    <a:pt x="249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35"/>
            <p:cNvSpPr/>
            <p:nvPr/>
          </p:nvSpPr>
          <p:spPr>
            <a:xfrm>
              <a:off x="2004825" y="3563038"/>
              <a:ext cx="972813" cy="163417"/>
            </a:xfrm>
            <a:custGeom>
              <a:rect b="b" l="l" r="r" t="t"/>
              <a:pathLst>
                <a:path extrusionOk="0" h="8243" w="49070">
                  <a:moveTo>
                    <a:pt x="24123" y="0"/>
                  </a:moveTo>
                  <a:cubicBezTo>
                    <a:pt x="15518" y="0"/>
                    <a:pt x="6201" y="1828"/>
                    <a:pt x="1" y="8243"/>
                  </a:cubicBezTo>
                  <a:cubicBezTo>
                    <a:pt x="1" y="8243"/>
                    <a:pt x="9159" y="4055"/>
                    <a:pt x="24732" y="4055"/>
                  </a:cubicBezTo>
                  <a:cubicBezTo>
                    <a:pt x="31657" y="4055"/>
                    <a:pt x="39849" y="4883"/>
                    <a:pt x="49069" y="7275"/>
                  </a:cubicBezTo>
                  <a:lnTo>
                    <a:pt x="45667" y="3206"/>
                  </a:lnTo>
                  <a:cubicBezTo>
                    <a:pt x="45667" y="3206"/>
                    <a:pt x="35520" y="0"/>
                    <a:pt x="24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5"/>
            <p:cNvSpPr/>
            <p:nvPr/>
          </p:nvSpPr>
          <p:spPr>
            <a:xfrm>
              <a:off x="2004825" y="3552353"/>
              <a:ext cx="945038" cy="174103"/>
            </a:xfrm>
            <a:custGeom>
              <a:rect b="b" l="l" r="r" t="t"/>
              <a:pathLst>
                <a:path extrusionOk="0" h="8782" w="47669">
                  <a:moveTo>
                    <a:pt x="24200" y="0"/>
                  </a:moveTo>
                  <a:cubicBezTo>
                    <a:pt x="5315" y="0"/>
                    <a:pt x="1" y="8782"/>
                    <a:pt x="1" y="8782"/>
                  </a:cubicBezTo>
                  <a:cubicBezTo>
                    <a:pt x="6203" y="3090"/>
                    <a:pt x="14873" y="1361"/>
                    <a:pt x="23122" y="1361"/>
                  </a:cubicBezTo>
                  <a:cubicBezTo>
                    <a:pt x="35902" y="1361"/>
                    <a:pt x="47668" y="5513"/>
                    <a:pt x="47668" y="5513"/>
                  </a:cubicBezTo>
                  <a:lnTo>
                    <a:pt x="47668" y="3511"/>
                  </a:lnTo>
                  <a:cubicBezTo>
                    <a:pt x="38165" y="959"/>
                    <a:pt x="30442" y="0"/>
                    <a:pt x="24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35"/>
            <p:cNvSpPr/>
            <p:nvPr/>
          </p:nvSpPr>
          <p:spPr>
            <a:xfrm>
              <a:off x="1059203" y="3552353"/>
              <a:ext cx="945672" cy="174103"/>
            </a:xfrm>
            <a:custGeom>
              <a:rect b="b" l="l" r="r" t="t"/>
              <a:pathLst>
                <a:path extrusionOk="0" h="8782" w="47701">
                  <a:moveTo>
                    <a:pt x="23487" y="0"/>
                  </a:moveTo>
                  <a:cubicBezTo>
                    <a:pt x="17241" y="0"/>
                    <a:pt x="9512" y="959"/>
                    <a:pt x="0" y="3511"/>
                  </a:cubicBezTo>
                  <a:lnTo>
                    <a:pt x="0" y="5513"/>
                  </a:lnTo>
                  <a:cubicBezTo>
                    <a:pt x="0" y="5513"/>
                    <a:pt x="11767" y="1361"/>
                    <a:pt x="24554" y="1361"/>
                  </a:cubicBezTo>
                  <a:cubicBezTo>
                    <a:pt x="32807" y="1361"/>
                    <a:pt x="41486" y="3090"/>
                    <a:pt x="47701" y="8782"/>
                  </a:cubicBezTo>
                  <a:cubicBezTo>
                    <a:pt x="47701" y="8782"/>
                    <a:pt x="42387" y="0"/>
                    <a:pt x="2348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35"/>
            <p:cNvSpPr/>
            <p:nvPr/>
          </p:nvSpPr>
          <p:spPr>
            <a:xfrm>
              <a:off x="1059203" y="3203975"/>
              <a:ext cx="1890690" cy="522488"/>
            </a:xfrm>
            <a:custGeom>
              <a:rect b="b" l="l" r="r" t="t"/>
              <a:pathLst>
                <a:path extrusionOk="0" h="26355" w="95369">
                  <a:moveTo>
                    <a:pt x="31950" y="0"/>
                  </a:moveTo>
                  <a:cubicBezTo>
                    <a:pt x="21587" y="0"/>
                    <a:pt x="12776" y="4472"/>
                    <a:pt x="12776" y="4472"/>
                  </a:cubicBezTo>
                  <a:lnTo>
                    <a:pt x="0" y="21084"/>
                  </a:lnTo>
                  <a:cubicBezTo>
                    <a:pt x="9512" y="18532"/>
                    <a:pt x="17241" y="17573"/>
                    <a:pt x="23487" y="17573"/>
                  </a:cubicBezTo>
                  <a:cubicBezTo>
                    <a:pt x="42387" y="17573"/>
                    <a:pt x="47701" y="26355"/>
                    <a:pt x="47701" y="26355"/>
                  </a:cubicBezTo>
                  <a:cubicBezTo>
                    <a:pt x="47701" y="26355"/>
                    <a:pt x="53015" y="17573"/>
                    <a:pt x="71900" y="17573"/>
                  </a:cubicBezTo>
                  <a:cubicBezTo>
                    <a:pt x="78142" y="17573"/>
                    <a:pt x="85865" y="18532"/>
                    <a:pt x="95368" y="21084"/>
                  </a:cubicBezTo>
                  <a:lnTo>
                    <a:pt x="82626" y="4472"/>
                  </a:lnTo>
                  <a:cubicBezTo>
                    <a:pt x="82626" y="4472"/>
                    <a:pt x="73815" y="0"/>
                    <a:pt x="63452" y="0"/>
                  </a:cubicBezTo>
                  <a:cubicBezTo>
                    <a:pt x="58288" y="0"/>
                    <a:pt x="52738" y="1111"/>
                    <a:pt x="47701" y="4439"/>
                  </a:cubicBezTo>
                  <a:cubicBezTo>
                    <a:pt x="42664" y="1111"/>
                    <a:pt x="37114" y="0"/>
                    <a:pt x="3195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35"/>
            <p:cNvSpPr/>
            <p:nvPr/>
          </p:nvSpPr>
          <p:spPr>
            <a:xfrm>
              <a:off x="1912245" y="3726432"/>
              <a:ext cx="181220" cy="120377"/>
            </a:xfrm>
            <a:custGeom>
              <a:rect b="b" l="l" r="r" t="t"/>
              <a:pathLst>
                <a:path extrusionOk="0" h="6072" w="9141">
                  <a:moveTo>
                    <a:pt x="4671" y="1"/>
                  </a:moveTo>
                  <a:lnTo>
                    <a:pt x="1" y="4471"/>
                  </a:lnTo>
                  <a:lnTo>
                    <a:pt x="1335" y="6072"/>
                  </a:lnTo>
                  <a:lnTo>
                    <a:pt x="4671" y="2569"/>
                  </a:lnTo>
                  <a:lnTo>
                    <a:pt x="7740" y="5571"/>
                  </a:lnTo>
                  <a:lnTo>
                    <a:pt x="9141" y="4237"/>
                  </a:lnTo>
                  <a:lnTo>
                    <a:pt x="467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5"/>
            <p:cNvSpPr/>
            <p:nvPr/>
          </p:nvSpPr>
          <p:spPr>
            <a:xfrm>
              <a:off x="1059857" y="3653200"/>
              <a:ext cx="884195" cy="73253"/>
            </a:xfrm>
            <a:custGeom>
              <a:rect b="b" l="l" r="r" t="t"/>
              <a:pathLst>
                <a:path extrusionOk="0" h="3695" w="44600">
                  <a:moveTo>
                    <a:pt x="26586" y="0"/>
                  </a:moveTo>
                  <a:cubicBezTo>
                    <a:pt x="25194" y="0"/>
                    <a:pt x="23801" y="42"/>
                    <a:pt x="22417" y="126"/>
                  </a:cubicBezTo>
                  <a:cubicBezTo>
                    <a:pt x="19581" y="292"/>
                    <a:pt x="16746" y="559"/>
                    <a:pt x="14111" y="926"/>
                  </a:cubicBezTo>
                  <a:cubicBezTo>
                    <a:pt x="11475" y="1293"/>
                    <a:pt x="9040" y="1727"/>
                    <a:pt x="6939" y="2127"/>
                  </a:cubicBezTo>
                  <a:cubicBezTo>
                    <a:pt x="4804" y="2561"/>
                    <a:pt x="3103" y="2928"/>
                    <a:pt x="1902" y="3228"/>
                  </a:cubicBezTo>
                  <a:cubicBezTo>
                    <a:pt x="668" y="3495"/>
                    <a:pt x="1" y="3695"/>
                    <a:pt x="1" y="3695"/>
                  </a:cubicBezTo>
                  <a:lnTo>
                    <a:pt x="1902" y="3294"/>
                  </a:lnTo>
                  <a:lnTo>
                    <a:pt x="4103" y="2894"/>
                  </a:lnTo>
                  <a:cubicBezTo>
                    <a:pt x="4937" y="2727"/>
                    <a:pt x="5905" y="2561"/>
                    <a:pt x="6972" y="2360"/>
                  </a:cubicBezTo>
                  <a:cubicBezTo>
                    <a:pt x="8006" y="2194"/>
                    <a:pt x="9140" y="1994"/>
                    <a:pt x="10341" y="1793"/>
                  </a:cubicBezTo>
                  <a:cubicBezTo>
                    <a:pt x="11542" y="1627"/>
                    <a:pt x="12843" y="1460"/>
                    <a:pt x="14144" y="1293"/>
                  </a:cubicBezTo>
                  <a:cubicBezTo>
                    <a:pt x="16779" y="926"/>
                    <a:pt x="19615" y="659"/>
                    <a:pt x="22417" y="526"/>
                  </a:cubicBezTo>
                  <a:cubicBezTo>
                    <a:pt x="23938" y="434"/>
                    <a:pt x="25469" y="383"/>
                    <a:pt x="27000" y="383"/>
                  </a:cubicBezTo>
                  <a:cubicBezTo>
                    <a:pt x="28255" y="383"/>
                    <a:pt x="29509" y="417"/>
                    <a:pt x="30756" y="492"/>
                  </a:cubicBezTo>
                  <a:cubicBezTo>
                    <a:pt x="32057" y="559"/>
                    <a:pt x="33358" y="659"/>
                    <a:pt x="34559" y="826"/>
                  </a:cubicBezTo>
                  <a:cubicBezTo>
                    <a:pt x="35759" y="993"/>
                    <a:pt x="36894" y="1160"/>
                    <a:pt x="37928" y="1393"/>
                  </a:cubicBezTo>
                  <a:cubicBezTo>
                    <a:pt x="38461" y="1493"/>
                    <a:pt x="38962" y="1627"/>
                    <a:pt x="39429" y="1760"/>
                  </a:cubicBezTo>
                  <a:cubicBezTo>
                    <a:pt x="39896" y="1893"/>
                    <a:pt x="40329" y="1994"/>
                    <a:pt x="40730" y="2127"/>
                  </a:cubicBezTo>
                  <a:cubicBezTo>
                    <a:pt x="41530" y="2394"/>
                    <a:pt x="42264" y="2661"/>
                    <a:pt x="42831" y="2894"/>
                  </a:cubicBezTo>
                  <a:lnTo>
                    <a:pt x="43598" y="3194"/>
                  </a:lnTo>
                  <a:cubicBezTo>
                    <a:pt x="43798" y="3294"/>
                    <a:pt x="43999" y="3395"/>
                    <a:pt x="44132" y="3461"/>
                  </a:cubicBezTo>
                  <a:lnTo>
                    <a:pt x="44599" y="3695"/>
                  </a:lnTo>
                  <a:cubicBezTo>
                    <a:pt x="44599" y="3695"/>
                    <a:pt x="44432" y="3595"/>
                    <a:pt x="44132" y="3428"/>
                  </a:cubicBezTo>
                  <a:cubicBezTo>
                    <a:pt x="43999" y="3361"/>
                    <a:pt x="43832" y="3261"/>
                    <a:pt x="43598" y="3161"/>
                  </a:cubicBezTo>
                  <a:lnTo>
                    <a:pt x="42864" y="2794"/>
                  </a:lnTo>
                  <a:cubicBezTo>
                    <a:pt x="42297" y="2527"/>
                    <a:pt x="41597" y="2260"/>
                    <a:pt x="40763" y="1960"/>
                  </a:cubicBezTo>
                  <a:cubicBezTo>
                    <a:pt x="40363" y="1827"/>
                    <a:pt x="39929" y="1660"/>
                    <a:pt x="39462" y="1560"/>
                  </a:cubicBezTo>
                  <a:cubicBezTo>
                    <a:pt x="38995" y="1426"/>
                    <a:pt x="38495" y="1293"/>
                    <a:pt x="37961" y="1160"/>
                  </a:cubicBezTo>
                  <a:cubicBezTo>
                    <a:pt x="36927" y="926"/>
                    <a:pt x="35793" y="693"/>
                    <a:pt x="34592" y="526"/>
                  </a:cubicBezTo>
                  <a:cubicBezTo>
                    <a:pt x="33358" y="359"/>
                    <a:pt x="32090" y="226"/>
                    <a:pt x="30756" y="126"/>
                  </a:cubicBezTo>
                  <a:cubicBezTo>
                    <a:pt x="29372" y="42"/>
                    <a:pt x="27979" y="0"/>
                    <a:pt x="265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35"/>
            <p:cNvSpPr/>
            <p:nvPr/>
          </p:nvSpPr>
          <p:spPr>
            <a:xfrm>
              <a:off x="1200709" y="3680320"/>
              <a:ext cx="550223" cy="46133"/>
            </a:xfrm>
            <a:custGeom>
              <a:rect b="b" l="l" r="r" t="t"/>
              <a:pathLst>
                <a:path extrusionOk="0" h="2327" w="27754">
                  <a:moveTo>
                    <a:pt x="20144" y="0"/>
                  </a:moveTo>
                  <a:cubicBezTo>
                    <a:pt x="19748" y="0"/>
                    <a:pt x="19348" y="8"/>
                    <a:pt x="18947" y="25"/>
                  </a:cubicBezTo>
                  <a:cubicBezTo>
                    <a:pt x="18114" y="58"/>
                    <a:pt x="17280" y="25"/>
                    <a:pt x="16412" y="92"/>
                  </a:cubicBezTo>
                  <a:lnTo>
                    <a:pt x="13810" y="259"/>
                  </a:lnTo>
                  <a:cubicBezTo>
                    <a:pt x="12943" y="292"/>
                    <a:pt x="12076" y="392"/>
                    <a:pt x="11209" y="492"/>
                  </a:cubicBezTo>
                  <a:lnTo>
                    <a:pt x="8707" y="759"/>
                  </a:lnTo>
                  <a:lnTo>
                    <a:pt x="6372" y="1093"/>
                  </a:lnTo>
                  <a:cubicBezTo>
                    <a:pt x="5638" y="1226"/>
                    <a:pt x="4937" y="1326"/>
                    <a:pt x="4304" y="1426"/>
                  </a:cubicBezTo>
                  <a:cubicBezTo>
                    <a:pt x="3003" y="1660"/>
                    <a:pt x="1935" y="1893"/>
                    <a:pt x="1168" y="2060"/>
                  </a:cubicBezTo>
                  <a:lnTo>
                    <a:pt x="1" y="2327"/>
                  </a:lnTo>
                  <a:lnTo>
                    <a:pt x="1201" y="2127"/>
                  </a:lnTo>
                  <a:cubicBezTo>
                    <a:pt x="1969" y="2027"/>
                    <a:pt x="3036" y="1860"/>
                    <a:pt x="4337" y="1626"/>
                  </a:cubicBezTo>
                  <a:lnTo>
                    <a:pt x="8774" y="1059"/>
                  </a:lnTo>
                  <a:lnTo>
                    <a:pt x="11275" y="826"/>
                  </a:lnTo>
                  <a:cubicBezTo>
                    <a:pt x="12109" y="759"/>
                    <a:pt x="12977" y="659"/>
                    <a:pt x="13844" y="626"/>
                  </a:cubicBezTo>
                  <a:lnTo>
                    <a:pt x="16446" y="425"/>
                  </a:lnTo>
                  <a:cubicBezTo>
                    <a:pt x="17280" y="392"/>
                    <a:pt x="18147" y="359"/>
                    <a:pt x="18947" y="359"/>
                  </a:cubicBezTo>
                  <a:cubicBezTo>
                    <a:pt x="19781" y="325"/>
                    <a:pt x="20549" y="292"/>
                    <a:pt x="21316" y="292"/>
                  </a:cubicBezTo>
                  <a:lnTo>
                    <a:pt x="23417" y="292"/>
                  </a:lnTo>
                  <a:lnTo>
                    <a:pt x="25185" y="359"/>
                  </a:lnTo>
                  <a:lnTo>
                    <a:pt x="25952" y="392"/>
                  </a:lnTo>
                  <a:lnTo>
                    <a:pt x="26586" y="459"/>
                  </a:lnTo>
                  <a:lnTo>
                    <a:pt x="27754" y="592"/>
                  </a:lnTo>
                  <a:lnTo>
                    <a:pt x="27754" y="592"/>
                  </a:lnTo>
                  <a:lnTo>
                    <a:pt x="26586" y="392"/>
                  </a:lnTo>
                  <a:lnTo>
                    <a:pt x="25952" y="292"/>
                  </a:lnTo>
                  <a:lnTo>
                    <a:pt x="25219" y="225"/>
                  </a:lnTo>
                  <a:cubicBezTo>
                    <a:pt x="24685" y="159"/>
                    <a:pt x="24084" y="125"/>
                    <a:pt x="23417" y="92"/>
                  </a:cubicBezTo>
                  <a:lnTo>
                    <a:pt x="21316" y="25"/>
                  </a:lnTo>
                  <a:cubicBezTo>
                    <a:pt x="20932" y="8"/>
                    <a:pt x="20540" y="0"/>
                    <a:pt x="201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35"/>
            <p:cNvSpPr/>
            <p:nvPr/>
          </p:nvSpPr>
          <p:spPr>
            <a:xfrm>
              <a:off x="1067133" y="3738347"/>
              <a:ext cx="855746" cy="81362"/>
            </a:xfrm>
            <a:custGeom>
              <a:rect b="b" l="l" r="r" t="t"/>
              <a:pathLst>
                <a:path extrusionOk="0" h="4104" w="43165">
                  <a:moveTo>
                    <a:pt x="29455" y="0"/>
                  </a:moveTo>
                  <a:lnTo>
                    <a:pt x="27520" y="67"/>
                  </a:lnTo>
                  <a:lnTo>
                    <a:pt x="26519" y="134"/>
                  </a:lnTo>
                  <a:lnTo>
                    <a:pt x="25519" y="167"/>
                  </a:lnTo>
                  <a:cubicBezTo>
                    <a:pt x="24184" y="267"/>
                    <a:pt x="22817" y="334"/>
                    <a:pt x="21482" y="467"/>
                  </a:cubicBezTo>
                  <a:lnTo>
                    <a:pt x="19448" y="667"/>
                  </a:lnTo>
                  <a:cubicBezTo>
                    <a:pt x="18747" y="734"/>
                    <a:pt x="18080" y="834"/>
                    <a:pt x="17413" y="901"/>
                  </a:cubicBezTo>
                  <a:cubicBezTo>
                    <a:pt x="16079" y="1068"/>
                    <a:pt x="14778" y="1268"/>
                    <a:pt x="13510" y="1435"/>
                  </a:cubicBezTo>
                  <a:cubicBezTo>
                    <a:pt x="12243" y="1601"/>
                    <a:pt x="11042" y="1801"/>
                    <a:pt x="9874" y="2035"/>
                  </a:cubicBezTo>
                  <a:lnTo>
                    <a:pt x="6639" y="2635"/>
                  </a:lnTo>
                  <a:cubicBezTo>
                    <a:pt x="6138" y="2735"/>
                    <a:pt x="5671" y="2836"/>
                    <a:pt x="5204" y="2936"/>
                  </a:cubicBezTo>
                  <a:lnTo>
                    <a:pt x="3903" y="3202"/>
                  </a:lnTo>
                  <a:lnTo>
                    <a:pt x="1835" y="3703"/>
                  </a:lnTo>
                  <a:lnTo>
                    <a:pt x="0" y="4103"/>
                  </a:lnTo>
                  <a:lnTo>
                    <a:pt x="0" y="4103"/>
                  </a:lnTo>
                  <a:lnTo>
                    <a:pt x="1835" y="3770"/>
                  </a:lnTo>
                  <a:lnTo>
                    <a:pt x="3937" y="3336"/>
                  </a:lnTo>
                  <a:lnTo>
                    <a:pt x="5238" y="3102"/>
                  </a:lnTo>
                  <a:lnTo>
                    <a:pt x="6672" y="2836"/>
                  </a:lnTo>
                  <a:lnTo>
                    <a:pt x="9941" y="2302"/>
                  </a:lnTo>
                  <a:cubicBezTo>
                    <a:pt x="11075" y="2102"/>
                    <a:pt x="12309" y="1968"/>
                    <a:pt x="13577" y="1735"/>
                  </a:cubicBezTo>
                  <a:cubicBezTo>
                    <a:pt x="14811" y="1535"/>
                    <a:pt x="16145" y="1401"/>
                    <a:pt x="17480" y="1234"/>
                  </a:cubicBezTo>
                  <a:cubicBezTo>
                    <a:pt x="18113" y="1168"/>
                    <a:pt x="18814" y="1068"/>
                    <a:pt x="19481" y="1001"/>
                  </a:cubicBezTo>
                  <a:lnTo>
                    <a:pt x="21516" y="834"/>
                  </a:lnTo>
                  <a:cubicBezTo>
                    <a:pt x="22850" y="701"/>
                    <a:pt x="24218" y="601"/>
                    <a:pt x="25552" y="534"/>
                  </a:cubicBezTo>
                  <a:lnTo>
                    <a:pt x="26553" y="467"/>
                  </a:lnTo>
                  <a:lnTo>
                    <a:pt x="27520" y="434"/>
                  </a:lnTo>
                  <a:lnTo>
                    <a:pt x="29455" y="367"/>
                  </a:lnTo>
                  <a:cubicBezTo>
                    <a:pt x="30089" y="334"/>
                    <a:pt x="30722" y="334"/>
                    <a:pt x="31356" y="334"/>
                  </a:cubicBezTo>
                  <a:lnTo>
                    <a:pt x="33157" y="334"/>
                  </a:lnTo>
                  <a:lnTo>
                    <a:pt x="34859" y="367"/>
                  </a:lnTo>
                  <a:cubicBezTo>
                    <a:pt x="35392" y="367"/>
                    <a:pt x="35926" y="400"/>
                    <a:pt x="36426" y="434"/>
                  </a:cubicBezTo>
                  <a:cubicBezTo>
                    <a:pt x="36927" y="467"/>
                    <a:pt x="37394" y="501"/>
                    <a:pt x="37894" y="534"/>
                  </a:cubicBezTo>
                  <a:cubicBezTo>
                    <a:pt x="38361" y="567"/>
                    <a:pt x="38795" y="601"/>
                    <a:pt x="39195" y="634"/>
                  </a:cubicBezTo>
                  <a:cubicBezTo>
                    <a:pt x="40029" y="734"/>
                    <a:pt x="40730" y="834"/>
                    <a:pt x="41330" y="901"/>
                  </a:cubicBezTo>
                  <a:cubicBezTo>
                    <a:pt x="41930" y="968"/>
                    <a:pt x="42397" y="1068"/>
                    <a:pt x="42698" y="1134"/>
                  </a:cubicBezTo>
                  <a:cubicBezTo>
                    <a:pt x="42998" y="1168"/>
                    <a:pt x="43165" y="1234"/>
                    <a:pt x="43165" y="1234"/>
                  </a:cubicBezTo>
                  <a:cubicBezTo>
                    <a:pt x="43165" y="1234"/>
                    <a:pt x="43031" y="1168"/>
                    <a:pt x="42698" y="1101"/>
                  </a:cubicBezTo>
                  <a:cubicBezTo>
                    <a:pt x="42397" y="1034"/>
                    <a:pt x="41930" y="934"/>
                    <a:pt x="41363" y="834"/>
                  </a:cubicBezTo>
                  <a:cubicBezTo>
                    <a:pt x="40763" y="701"/>
                    <a:pt x="40062" y="601"/>
                    <a:pt x="39228" y="501"/>
                  </a:cubicBezTo>
                  <a:cubicBezTo>
                    <a:pt x="38395" y="400"/>
                    <a:pt x="37461" y="267"/>
                    <a:pt x="36460" y="234"/>
                  </a:cubicBezTo>
                  <a:cubicBezTo>
                    <a:pt x="35926" y="200"/>
                    <a:pt x="35426" y="134"/>
                    <a:pt x="34859" y="100"/>
                  </a:cubicBezTo>
                  <a:lnTo>
                    <a:pt x="33157" y="34"/>
                  </a:lnTo>
                  <a:cubicBezTo>
                    <a:pt x="32557" y="0"/>
                    <a:pt x="31990" y="0"/>
                    <a:pt x="3135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35"/>
            <p:cNvSpPr/>
            <p:nvPr/>
          </p:nvSpPr>
          <p:spPr>
            <a:xfrm>
              <a:off x="1162349" y="3771117"/>
              <a:ext cx="622307" cy="61140"/>
            </a:xfrm>
            <a:custGeom>
              <a:rect b="b" l="l" r="r" t="t"/>
              <a:pathLst>
                <a:path extrusionOk="0" h="3084" w="31390">
                  <a:moveTo>
                    <a:pt x="27198" y="0"/>
                  </a:moveTo>
                  <a:cubicBezTo>
                    <a:pt x="26968" y="0"/>
                    <a:pt x="26731" y="4"/>
                    <a:pt x="26486" y="15"/>
                  </a:cubicBezTo>
                  <a:lnTo>
                    <a:pt x="24085" y="82"/>
                  </a:lnTo>
                  <a:cubicBezTo>
                    <a:pt x="23217" y="115"/>
                    <a:pt x="22350" y="182"/>
                    <a:pt x="21416" y="249"/>
                  </a:cubicBezTo>
                  <a:cubicBezTo>
                    <a:pt x="20482" y="315"/>
                    <a:pt x="19515" y="349"/>
                    <a:pt x="18547" y="449"/>
                  </a:cubicBezTo>
                  <a:lnTo>
                    <a:pt x="15612" y="716"/>
                  </a:lnTo>
                  <a:cubicBezTo>
                    <a:pt x="14645" y="816"/>
                    <a:pt x="13677" y="916"/>
                    <a:pt x="12710" y="1049"/>
                  </a:cubicBezTo>
                  <a:lnTo>
                    <a:pt x="9875" y="1449"/>
                  </a:lnTo>
                  <a:cubicBezTo>
                    <a:pt x="8941" y="1549"/>
                    <a:pt x="8073" y="1683"/>
                    <a:pt x="7239" y="1816"/>
                  </a:cubicBezTo>
                  <a:lnTo>
                    <a:pt x="4871" y="2217"/>
                  </a:lnTo>
                  <a:lnTo>
                    <a:pt x="1335" y="2850"/>
                  </a:lnTo>
                  <a:lnTo>
                    <a:pt x="1" y="3084"/>
                  </a:lnTo>
                  <a:lnTo>
                    <a:pt x="1335" y="2917"/>
                  </a:lnTo>
                  <a:lnTo>
                    <a:pt x="4904" y="2417"/>
                  </a:lnTo>
                  <a:lnTo>
                    <a:pt x="7273" y="2083"/>
                  </a:lnTo>
                  <a:lnTo>
                    <a:pt x="9908" y="1783"/>
                  </a:lnTo>
                  <a:lnTo>
                    <a:pt x="12743" y="1416"/>
                  </a:lnTo>
                  <a:cubicBezTo>
                    <a:pt x="13711" y="1316"/>
                    <a:pt x="14678" y="1216"/>
                    <a:pt x="15679" y="1116"/>
                  </a:cubicBezTo>
                  <a:lnTo>
                    <a:pt x="18581" y="816"/>
                  </a:lnTo>
                  <a:cubicBezTo>
                    <a:pt x="19548" y="716"/>
                    <a:pt x="20516" y="649"/>
                    <a:pt x="21416" y="582"/>
                  </a:cubicBezTo>
                  <a:cubicBezTo>
                    <a:pt x="22350" y="515"/>
                    <a:pt x="23251" y="415"/>
                    <a:pt x="24085" y="382"/>
                  </a:cubicBezTo>
                  <a:lnTo>
                    <a:pt x="26486" y="249"/>
                  </a:lnTo>
                  <a:cubicBezTo>
                    <a:pt x="27220" y="215"/>
                    <a:pt x="27887" y="215"/>
                    <a:pt x="28488" y="182"/>
                  </a:cubicBezTo>
                  <a:cubicBezTo>
                    <a:pt x="29088" y="148"/>
                    <a:pt x="29622" y="148"/>
                    <a:pt x="30056" y="148"/>
                  </a:cubicBezTo>
                  <a:lnTo>
                    <a:pt x="31390" y="148"/>
                  </a:lnTo>
                  <a:cubicBezTo>
                    <a:pt x="31390" y="148"/>
                    <a:pt x="30923" y="82"/>
                    <a:pt x="30056" y="48"/>
                  </a:cubicBezTo>
                  <a:cubicBezTo>
                    <a:pt x="29622" y="15"/>
                    <a:pt x="29088" y="15"/>
                    <a:pt x="28488" y="15"/>
                  </a:cubicBezTo>
                  <a:cubicBezTo>
                    <a:pt x="28088" y="15"/>
                    <a:pt x="27658" y="0"/>
                    <a:pt x="271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35"/>
            <p:cNvSpPr/>
            <p:nvPr/>
          </p:nvSpPr>
          <p:spPr>
            <a:xfrm>
              <a:off x="1099526" y="3563494"/>
              <a:ext cx="711599" cy="63103"/>
            </a:xfrm>
            <a:custGeom>
              <a:rect b="b" l="l" r="r" t="t"/>
              <a:pathLst>
                <a:path extrusionOk="0" h="3183" w="35894">
                  <a:moveTo>
                    <a:pt x="21793" y="0"/>
                  </a:moveTo>
                  <a:cubicBezTo>
                    <a:pt x="21632" y="0"/>
                    <a:pt x="21473" y="4"/>
                    <a:pt x="21316" y="14"/>
                  </a:cubicBezTo>
                  <a:lnTo>
                    <a:pt x="17914" y="114"/>
                  </a:lnTo>
                  <a:cubicBezTo>
                    <a:pt x="17347" y="147"/>
                    <a:pt x="16780" y="181"/>
                    <a:pt x="16213" y="247"/>
                  </a:cubicBezTo>
                  <a:lnTo>
                    <a:pt x="14545" y="448"/>
                  </a:lnTo>
                  <a:lnTo>
                    <a:pt x="12877" y="614"/>
                  </a:lnTo>
                  <a:cubicBezTo>
                    <a:pt x="12610" y="648"/>
                    <a:pt x="12310" y="681"/>
                    <a:pt x="12043" y="714"/>
                  </a:cubicBezTo>
                  <a:lnTo>
                    <a:pt x="11276" y="848"/>
                  </a:lnTo>
                  <a:lnTo>
                    <a:pt x="8240" y="1348"/>
                  </a:lnTo>
                  <a:cubicBezTo>
                    <a:pt x="7273" y="1515"/>
                    <a:pt x="6372" y="1682"/>
                    <a:pt x="5538" y="1882"/>
                  </a:cubicBezTo>
                  <a:lnTo>
                    <a:pt x="1535" y="2816"/>
                  </a:lnTo>
                  <a:lnTo>
                    <a:pt x="1" y="3183"/>
                  </a:lnTo>
                  <a:lnTo>
                    <a:pt x="1535" y="2883"/>
                  </a:lnTo>
                  <a:lnTo>
                    <a:pt x="5572" y="2082"/>
                  </a:lnTo>
                  <a:cubicBezTo>
                    <a:pt x="6406" y="1882"/>
                    <a:pt x="7306" y="1782"/>
                    <a:pt x="8274" y="1615"/>
                  </a:cubicBezTo>
                  <a:lnTo>
                    <a:pt x="11309" y="1148"/>
                  </a:lnTo>
                  <a:lnTo>
                    <a:pt x="12110" y="1048"/>
                  </a:lnTo>
                  <a:cubicBezTo>
                    <a:pt x="12376" y="1015"/>
                    <a:pt x="12643" y="981"/>
                    <a:pt x="12910" y="948"/>
                  </a:cubicBezTo>
                  <a:lnTo>
                    <a:pt x="14545" y="781"/>
                  </a:lnTo>
                  <a:lnTo>
                    <a:pt x="16213" y="614"/>
                  </a:lnTo>
                  <a:cubicBezTo>
                    <a:pt x="16780" y="581"/>
                    <a:pt x="17347" y="514"/>
                    <a:pt x="17914" y="514"/>
                  </a:cubicBezTo>
                  <a:lnTo>
                    <a:pt x="21283" y="347"/>
                  </a:lnTo>
                  <a:cubicBezTo>
                    <a:pt x="21472" y="336"/>
                    <a:pt x="21661" y="333"/>
                    <a:pt x="21849" y="333"/>
                  </a:cubicBezTo>
                  <a:cubicBezTo>
                    <a:pt x="22224" y="333"/>
                    <a:pt x="22595" y="347"/>
                    <a:pt x="22951" y="347"/>
                  </a:cubicBezTo>
                  <a:lnTo>
                    <a:pt x="24585" y="414"/>
                  </a:lnTo>
                  <a:cubicBezTo>
                    <a:pt x="25119" y="448"/>
                    <a:pt x="25619" y="414"/>
                    <a:pt x="26153" y="481"/>
                  </a:cubicBezTo>
                  <a:lnTo>
                    <a:pt x="27621" y="614"/>
                  </a:lnTo>
                  <a:cubicBezTo>
                    <a:pt x="28588" y="714"/>
                    <a:pt x="29522" y="781"/>
                    <a:pt x="30356" y="948"/>
                  </a:cubicBezTo>
                  <a:lnTo>
                    <a:pt x="32624" y="1348"/>
                  </a:lnTo>
                  <a:cubicBezTo>
                    <a:pt x="33325" y="1482"/>
                    <a:pt x="33892" y="1648"/>
                    <a:pt x="34392" y="1748"/>
                  </a:cubicBezTo>
                  <a:lnTo>
                    <a:pt x="35893" y="2115"/>
                  </a:lnTo>
                  <a:lnTo>
                    <a:pt x="34392" y="1682"/>
                  </a:lnTo>
                  <a:cubicBezTo>
                    <a:pt x="33925" y="1582"/>
                    <a:pt x="33358" y="1382"/>
                    <a:pt x="32658" y="1215"/>
                  </a:cubicBezTo>
                  <a:lnTo>
                    <a:pt x="30389" y="748"/>
                  </a:lnTo>
                  <a:cubicBezTo>
                    <a:pt x="29555" y="548"/>
                    <a:pt x="28621" y="514"/>
                    <a:pt x="27654" y="381"/>
                  </a:cubicBezTo>
                  <a:lnTo>
                    <a:pt x="26153" y="181"/>
                  </a:lnTo>
                  <a:cubicBezTo>
                    <a:pt x="25653" y="114"/>
                    <a:pt x="25119" y="147"/>
                    <a:pt x="24585" y="114"/>
                  </a:cubicBezTo>
                  <a:lnTo>
                    <a:pt x="22984" y="47"/>
                  </a:lnTo>
                  <a:cubicBezTo>
                    <a:pt x="22583" y="24"/>
                    <a:pt x="22182" y="0"/>
                    <a:pt x="2179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5"/>
            <p:cNvSpPr/>
            <p:nvPr/>
          </p:nvSpPr>
          <p:spPr>
            <a:xfrm>
              <a:off x="2065666" y="3653855"/>
              <a:ext cx="884195" cy="72599"/>
            </a:xfrm>
            <a:custGeom>
              <a:rect b="b" l="l" r="r" t="t"/>
              <a:pathLst>
                <a:path extrusionOk="0" h="3662" w="44600">
                  <a:moveTo>
                    <a:pt x="18001" y="1"/>
                  </a:moveTo>
                  <a:cubicBezTo>
                    <a:pt x="16613" y="1"/>
                    <a:pt x="15228" y="43"/>
                    <a:pt x="13844" y="126"/>
                  </a:cubicBezTo>
                  <a:cubicBezTo>
                    <a:pt x="12510" y="193"/>
                    <a:pt x="11209" y="326"/>
                    <a:pt x="10008" y="493"/>
                  </a:cubicBezTo>
                  <a:cubicBezTo>
                    <a:pt x="8807" y="693"/>
                    <a:pt x="7673" y="893"/>
                    <a:pt x="6605" y="1160"/>
                  </a:cubicBezTo>
                  <a:cubicBezTo>
                    <a:pt x="6105" y="1260"/>
                    <a:pt x="5638" y="1393"/>
                    <a:pt x="5138" y="1527"/>
                  </a:cubicBezTo>
                  <a:cubicBezTo>
                    <a:pt x="4671" y="1660"/>
                    <a:pt x="4237" y="1794"/>
                    <a:pt x="3837" y="1961"/>
                  </a:cubicBezTo>
                  <a:cubicBezTo>
                    <a:pt x="3003" y="2261"/>
                    <a:pt x="2302" y="2528"/>
                    <a:pt x="1735" y="2794"/>
                  </a:cubicBezTo>
                  <a:lnTo>
                    <a:pt x="1001" y="3128"/>
                  </a:lnTo>
                  <a:cubicBezTo>
                    <a:pt x="768" y="3228"/>
                    <a:pt x="601" y="3328"/>
                    <a:pt x="434" y="3428"/>
                  </a:cubicBezTo>
                  <a:lnTo>
                    <a:pt x="1" y="3662"/>
                  </a:lnTo>
                  <a:lnTo>
                    <a:pt x="468" y="3428"/>
                  </a:lnTo>
                  <a:cubicBezTo>
                    <a:pt x="601" y="3362"/>
                    <a:pt x="801" y="3261"/>
                    <a:pt x="1001" y="3161"/>
                  </a:cubicBezTo>
                  <a:lnTo>
                    <a:pt x="1769" y="2861"/>
                  </a:lnTo>
                  <a:cubicBezTo>
                    <a:pt x="2336" y="2628"/>
                    <a:pt x="3036" y="2361"/>
                    <a:pt x="3870" y="2094"/>
                  </a:cubicBezTo>
                  <a:cubicBezTo>
                    <a:pt x="4270" y="1961"/>
                    <a:pt x="4704" y="1827"/>
                    <a:pt x="5171" y="1727"/>
                  </a:cubicBezTo>
                  <a:cubicBezTo>
                    <a:pt x="5638" y="1594"/>
                    <a:pt x="6138" y="1460"/>
                    <a:pt x="6672" y="1360"/>
                  </a:cubicBezTo>
                  <a:cubicBezTo>
                    <a:pt x="7706" y="1127"/>
                    <a:pt x="8840" y="926"/>
                    <a:pt x="10041" y="793"/>
                  </a:cubicBezTo>
                  <a:cubicBezTo>
                    <a:pt x="11242" y="660"/>
                    <a:pt x="12510" y="526"/>
                    <a:pt x="13844" y="459"/>
                  </a:cubicBezTo>
                  <a:cubicBezTo>
                    <a:pt x="15151" y="396"/>
                    <a:pt x="16458" y="363"/>
                    <a:pt x="17766" y="363"/>
                  </a:cubicBezTo>
                  <a:cubicBezTo>
                    <a:pt x="19227" y="363"/>
                    <a:pt x="20688" y="405"/>
                    <a:pt x="22150" y="493"/>
                  </a:cubicBezTo>
                  <a:cubicBezTo>
                    <a:pt x="24985" y="660"/>
                    <a:pt x="27787" y="926"/>
                    <a:pt x="30422" y="1260"/>
                  </a:cubicBezTo>
                  <a:cubicBezTo>
                    <a:pt x="31757" y="1427"/>
                    <a:pt x="33024" y="1627"/>
                    <a:pt x="34225" y="1794"/>
                  </a:cubicBezTo>
                  <a:cubicBezTo>
                    <a:pt x="35426" y="1961"/>
                    <a:pt x="36560" y="2161"/>
                    <a:pt x="37628" y="2361"/>
                  </a:cubicBezTo>
                  <a:cubicBezTo>
                    <a:pt x="38662" y="2528"/>
                    <a:pt x="39662" y="2694"/>
                    <a:pt x="40496" y="2861"/>
                  </a:cubicBezTo>
                  <a:lnTo>
                    <a:pt x="42665" y="3295"/>
                  </a:lnTo>
                  <a:lnTo>
                    <a:pt x="44599" y="3662"/>
                  </a:lnTo>
                  <a:cubicBezTo>
                    <a:pt x="44599" y="3662"/>
                    <a:pt x="43899" y="3495"/>
                    <a:pt x="42698" y="3195"/>
                  </a:cubicBezTo>
                  <a:cubicBezTo>
                    <a:pt x="41497" y="2928"/>
                    <a:pt x="39763" y="2528"/>
                    <a:pt x="37661" y="2127"/>
                  </a:cubicBezTo>
                  <a:cubicBezTo>
                    <a:pt x="35559" y="1727"/>
                    <a:pt x="33124" y="1293"/>
                    <a:pt x="30489" y="926"/>
                  </a:cubicBezTo>
                  <a:cubicBezTo>
                    <a:pt x="27854" y="560"/>
                    <a:pt x="25019" y="259"/>
                    <a:pt x="22183" y="126"/>
                  </a:cubicBezTo>
                  <a:cubicBezTo>
                    <a:pt x="20782" y="43"/>
                    <a:pt x="19390" y="1"/>
                    <a:pt x="180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35"/>
            <p:cNvSpPr/>
            <p:nvPr/>
          </p:nvSpPr>
          <p:spPr>
            <a:xfrm>
              <a:off x="2258101" y="3680320"/>
              <a:ext cx="550897" cy="46133"/>
            </a:xfrm>
            <a:custGeom>
              <a:rect b="b" l="l" r="r" t="t"/>
              <a:pathLst>
                <a:path extrusionOk="0" h="2327" w="27788">
                  <a:moveTo>
                    <a:pt x="7631" y="0"/>
                  </a:moveTo>
                  <a:cubicBezTo>
                    <a:pt x="7239" y="0"/>
                    <a:pt x="6856" y="8"/>
                    <a:pt x="6472" y="25"/>
                  </a:cubicBezTo>
                  <a:lnTo>
                    <a:pt x="4370" y="92"/>
                  </a:lnTo>
                  <a:cubicBezTo>
                    <a:pt x="3703" y="125"/>
                    <a:pt x="3103" y="159"/>
                    <a:pt x="2569" y="225"/>
                  </a:cubicBezTo>
                  <a:lnTo>
                    <a:pt x="1835" y="292"/>
                  </a:lnTo>
                  <a:lnTo>
                    <a:pt x="1202" y="392"/>
                  </a:lnTo>
                  <a:lnTo>
                    <a:pt x="1" y="592"/>
                  </a:lnTo>
                  <a:lnTo>
                    <a:pt x="1" y="592"/>
                  </a:lnTo>
                  <a:lnTo>
                    <a:pt x="1202" y="459"/>
                  </a:lnTo>
                  <a:lnTo>
                    <a:pt x="1835" y="392"/>
                  </a:lnTo>
                  <a:lnTo>
                    <a:pt x="2569" y="359"/>
                  </a:lnTo>
                  <a:lnTo>
                    <a:pt x="4370" y="292"/>
                  </a:lnTo>
                  <a:lnTo>
                    <a:pt x="6472" y="292"/>
                  </a:lnTo>
                  <a:cubicBezTo>
                    <a:pt x="7239" y="292"/>
                    <a:pt x="8040" y="325"/>
                    <a:pt x="8840" y="359"/>
                  </a:cubicBezTo>
                  <a:cubicBezTo>
                    <a:pt x="9641" y="392"/>
                    <a:pt x="10475" y="392"/>
                    <a:pt x="11342" y="459"/>
                  </a:cubicBezTo>
                  <a:lnTo>
                    <a:pt x="13944" y="626"/>
                  </a:lnTo>
                  <a:cubicBezTo>
                    <a:pt x="14811" y="659"/>
                    <a:pt x="15679" y="759"/>
                    <a:pt x="16512" y="826"/>
                  </a:cubicBezTo>
                  <a:lnTo>
                    <a:pt x="19014" y="1059"/>
                  </a:lnTo>
                  <a:lnTo>
                    <a:pt x="23451" y="1626"/>
                  </a:lnTo>
                  <a:cubicBezTo>
                    <a:pt x="24752" y="1860"/>
                    <a:pt x="25819" y="2027"/>
                    <a:pt x="26586" y="2127"/>
                  </a:cubicBezTo>
                  <a:lnTo>
                    <a:pt x="27787" y="2327"/>
                  </a:lnTo>
                  <a:lnTo>
                    <a:pt x="26620" y="2060"/>
                  </a:lnTo>
                  <a:cubicBezTo>
                    <a:pt x="25852" y="1926"/>
                    <a:pt x="24785" y="1693"/>
                    <a:pt x="23484" y="1426"/>
                  </a:cubicBezTo>
                  <a:cubicBezTo>
                    <a:pt x="22850" y="1326"/>
                    <a:pt x="22150" y="1226"/>
                    <a:pt x="21416" y="1093"/>
                  </a:cubicBezTo>
                  <a:lnTo>
                    <a:pt x="19081" y="759"/>
                  </a:lnTo>
                  <a:lnTo>
                    <a:pt x="16579" y="492"/>
                  </a:lnTo>
                  <a:cubicBezTo>
                    <a:pt x="15712" y="392"/>
                    <a:pt x="14845" y="292"/>
                    <a:pt x="13977" y="259"/>
                  </a:cubicBezTo>
                  <a:lnTo>
                    <a:pt x="11375" y="92"/>
                  </a:lnTo>
                  <a:cubicBezTo>
                    <a:pt x="10508" y="58"/>
                    <a:pt x="9674" y="58"/>
                    <a:pt x="8840" y="25"/>
                  </a:cubicBezTo>
                  <a:cubicBezTo>
                    <a:pt x="8423" y="8"/>
                    <a:pt x="8023" y="0"/>
                    <a:pt x="76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35"/>
            <p:cNvSpPr/>
            <p:nvPr/>
          </p:nvSpPr>
          <p:spPr>
            <a:xfrm>
              <a:off x="2086164" y="3738704"/>
              <a:ext cx="855746" cy="81005"/>
            </a:xfrm>
            <a:custGeom>
              <a:rect b="b" l="l" r="r" t="t"/>
              <a:pathLst>
                <a:path extrusionOk="0" h="4086" w="43165">
                  <a:moveTo>
                    <a:pt x="12475" y="1"/>
                  </a:moveTo>
                  <a:cubicBezTo>
                    <a:pt x="12265" y="1"/>
                    <a:pt x="12054" y="4"/>
                    <a:pt x="11843" y="16"/>
                  </a:cubicBezTo>
                  <a:cubicBezTo>
                    <a:pt x="11242" y="16"/>
                    <a:pt x="10642" y="16"/>
                    <a:pt x="10041" y="49"/>
                  </a:cubicBezTo>
                  <a:lnTo>
                    <a:pt x="8340" y="116"/>
                  </a:lnTo>
                  <a:cubicBezTo>
                    <a:pt x="7773" y="116"/>
                    <a:pt x="7239" y="182"/>
                    <a:pt x="6739" y="216"/>
                  </a:cubicBezTo>
                  <a:cubicBezTo>
                    <a:pt x="5738" y="282"/>
                    <a:pt x="4804" y="382"/>
                    <a:pt x="3970" y="483"/>
                  </a:cubicBezTo>
                  <a:cubicBezTo>
                    <a:pt x="3136" y="583"/>
                    <a:pt x="2436" y="716"/>
                    <a:pt x="1835" y="816"/>
                  </a:cubicBezTo>
                  <a:cubicBezTo>
                    <a:pt x="1268" y="916"/>
                    <a:pt x="801" y="1016"/>
                    <a:pt x="501" y="1083"/>
                  </a:cubicBezTo>
                  <a:cubicBezTo>
                    <a:pt x="168" y="1150"/>
                    <a:pt x="1" y="1216"/>
                    <a:pt x="1" y="1216"/>
                  </a:cubicBezTo>
                  <a:cubicBezTo>
                    <a:pt x="1" y="1216"/>
                    <a:pt x="168" y="1150"/>
                    <a:pt x="468" y="1116"/>
                  </a:cubicBezTo>
                  <a:cubicBezTo>
                    <a:pt x="801" y="1050"/>
                    <a:pt x="1235" y="983"/>
                    <a:pt x="1835" y="883"/>
                  </a:cubicBezTo>
                  <a:cubicBezTo>
                    <a:pt x="2436" y="783"/>
                    <a:pt x="3136" y="716"/>
                    <a:pt x="3970" y="616"/>
                  </a:cubicBezTo>
                  <a:cubicBezTo>
                    <a:pt x="4371" y="583"/>
                    <a:pt x="4804" y="549"/>
                    <a:pt x="5271" y="516"/>
                  </a:cubicBezTo>
                  <a:cubicBezTo>
                    <a:pt x="5738" y="483"/>
                    <a:pt x="6239" y="449"/>
                    <a:pt x="6739" y="416"/>
                  </a:cubicBezTo>
                  <a:cubicBezTo>
                    <a:pt x="7239" y="382"/>
                    <a:pt x="7773" y="349"/>
                    <a:pt x="8340" y="349"/>
                  </a:cubicBezTo>
                  <a:lnTo>
                    <a:pt x="10041" y="316"/>
                  </a:lnTo>
                  <a:cubicBezTo>
                    <a:pt x="10419" y="316"/>
                    <a:pt x="10812" y="301"/>
                    <a:pt x="11220" y="301"/>
                  </a:cubicBezTo>
                  <a:cubicBezTo>
                    <a:pt x="11424" y="301"/>
                    <a:pt x="11631" y="305"/>
                    <a:pt x="11843" y="316"/>
                  </a:cubicBezTo>
                  <a:lnTo>
                    <a:pt x="13711" y="316"/>
                  </a:lnTo>
                  <a:lnTo>
                    <a:pt x="15645" y="382"/>
                  </a:lnTo>
                  <a:lnTo>
                    <a:pt x="16646" y="449"/>
                  </a:lnTo>
                  <a:lnTo>
                    <a:pt x="17613" y="516"/>
                  </a:lnTo>
                  <a:cubicBezTo>
                    <a:pt x="18948" y="583"/>
                    <a:pt x="20315" y="683"/>
                    <a:pt x="21683" y="816"/>
                  </a:cubicBezTo>
                  <a:lnTo>
                    <a:pt x="23684" y="983"/>
                  </a:lnTo>
                  <a:cubicBezTo>
                    <a:pt x="24385" y="1050"/>
                    <a:pt x="25052" y="1150"/>
                    <a:pt x="25719" y="1216"/>
                  </a:cubicBezTo>
                  <a:cubicBezTo>
                    <a:pt x="27020" y="1383"/>
                    <a:pt x="28354" y="1550"/>
                    <a:pt x="29622" y="1717"/>
                  </a:cubicBezTo>
                  <a:cubicBezTo>
                    <a:pt x="30856" y="1917"/>
                    <a:pt x="32090" y="2084"/>
                    <a:pt x="33258" y="2284"/>
                  </a:cubicBezTo>
                  <a:lnTo>
                    <a:pt x="36494" y="2818"/>
                  </a:lnTo>
                  <a:lnTo>
                    <a:pt x="37928" y="3051"/>
                  </a:lnTo>
                  <a:lnTo>
                    <a:pt x="39229" y="3318"/>
                  </a:lnTo>
                  <a:lnTo>
                    <a:pt x="41330" y="3718"/>
                  </a:lnTo>
                  <a:lnTo>
                    <a:pt x="43165" y="4085"/>
                  </a:lnTo>
                  <a:lnTo>
                    <a:pt x="41364" y="3651"/>
                  </a:lnTo>
                  <a:lnTo>
                    <a:pt x="39262" y="3184"/>
                  </a:lnTo>
                  <a:lnTo>
                    <a:pt x="37995" y="2884"/>
                  </a:lnTo>
                  <a:cubicBezTo>
                    <a:pt x="37528" y="2818"/>
                    <a:pt x="37061" y="2717"/>
                    <a:pt x="36560" y="2617"/>
                  </a:cubicBezTo>
                  <a:lnTo>
                    <a:pt x="33291" y="1984"/>
                  </a:lnTo>
                  <a:cubicBezTo>
                    <a:pt x="32157" y="1783"/>
                    <a:pt x="30923" y="1617"/>
                    <a:pt x="29655" y="1417"/>
                  </a:cubicBezTo>
                  <a:cubicBezTo>
                    <a:pt x="28421" y="1183"/>
                    <a:pt x="27087" y="1050"/>
                    <a:pt x="25753" y="883"/>
                  </a:cubicBezTo>
                  <a:cubicBezTo>
                    <a:pt x="25085" y="783"/>
                    <a:pt x="24418" y="683"/>
                    <a:pt x="23751" y="616"/>
                  </a:cubicBezTo>
                  <a:lnTo>
                    <a:pt x="21716" y="449"/>
                  </a:lnTo>
                  <a:cubicBezTo>
                    <a:pt x="20382" y="282"/>
                    <a:pt x="19014" y="216"/>
                    <a:pt x="17680" y="149"/>
                  </a:cubicBezTo>
                  <a:lnTo>
                    <a:pt x="16679" y="82"/>
                  </a:lnTo>
                  <a:lnTo>
                    <a:pt x="15679" y="49"/>
                  </a:lnTo>
                  <a:lnTo>
                    <a:pt x="13711" y="16"/>
                  </a:lnTo>
                  <a:cubicBezTo>
                    <a:pt x="13310" y="16"/>
                    <a:pt x="12895" y="1"/>
                    <a:pt x="124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35"/>
            <p:cNvSpPr/>
            <p:nvPr/>
          </p:nvSpPr>
          <p:spPr>
            <a:xfrm>
              <a:off x="2224380" y="3771771"/>
              <a:ext cx="622961" cy="61160"/>
            </a:xfrm>
            <a:custGeom>
              <a:rect b="b" l="l" r="r" t="t"/>
              <a:pathLst>
                <a:path extrusionOk="0" h="3085" w="31423">
                  <a:moveTo>
                    <a:pt x="4226" y="1"/>
                  </a:moveTo>
                  <a:cubicBezTo>
                    <a:pt x="3766" y="1"/>
                    <a:pt x="3336" y="15"/>
                    <a:pt x="2936" y="15"/>
                  </a:cubicBezTo>
                  <a:cubicBezTo>
                    <a:pt x="2302" y="15"/>
                    <a:pt x="1768" y="15"/>
                    <a:pt x="1368" y="49"/>
                  </a:cubicBezTo>
                  <a:cubicBezTo>
                    <a:pt x="501" y="49"/>
                    <a:pt x="0" y="115"/>
                    <a:pt x="0" y="115"/>
                  </a:cubicBezTo>
                  <a:lnTo>
                    <a:pt x="1368" y="115"/>
                  </a:lnTo>
                  <a:cubicBezTo>
                    <a:pt x="1802" y="115"/>
                    <a:pt x="2335" y="115"/>
                    <a:pt x="2936" y="149"/>
                  </a:cubicBezTo>
                  <a:cubicBezTo>
                    <a:pt x="3536" y="182"/>
                    <a:pt x="4203" y="182"/>
                    <a:pt x="4937" y="249"/>
                  </a:cubicBezTo>
                  <a:lnTo>
                    <a:pt x="7339" y="382"/>
                  </a:lnTo>
                  <a:cubicBezTo>
                    <a:pt x="8173" y="416"/>
                    <a:pt x="9074" y="482"/>
                    <a:pt x="10008" y="582"/>
                  </a:cubicBezTo>
                  <a:cubicBezTo>
                    <a:pt x="10908" y="649"/>
                    <a:pt x="11876" y="683"/>
                    <a:pt x="12843" y="816"/>
                  </a:cubicBezTo>
                  <a:lnTo>
                    <a:pt x="15745" y="1116"/>
                  </a:lnTo>
                  <a:cubicBezTo>
                    <a:pt x="16712" y="1183"/>
                    <a:pt x="17713" y="1283"/>
                    <a:pt x="18680" y="1416"/>
                  </a:cubicBezTo>
                  <a:lnTo>
                    <a:pt x="21516" y="1750"/>
                  </a:lnTo>
                  <a:lnTo>
                    <a:pt x="24151" y="2084"/>
                  </a:lnTo>
                  <a:lnTo>
                    <a:pt x="26519" y="2417"/>
                  </a:lnTo>
                  <a:lnTo>
                    <a:pt x="30055" y="2884"/>
                  </a:lnTo>
                  <a:lnTo>
                    <a:pt x="31423" y="3084"/>
                  </a:lnTo>
                  <a:lnTo>
                    <a:pt x="30089" y="2817"/>
                  </a:lnTo>
                  <a:lnTo>
                    <a:pt x="26553" y="2217"/>
                  </a:lnTo>
                  <a:lnTo>
                    <a:pt x="24184" y="1783"/>
                  </a:lnTo>
                  <a:cubicBezTo>
                    <a:pt x="23350" y="1650"/>
                    <a:pt x="22450" y="1550"/>
                    <a:pt x="21549" y="1416"/>
                  </a:cubicBezTo>
                  <a:lnTo>
                    <a:pt x="18714" y="1049"/>
                  </a:lnTo>
                  <a:cubicBezTo>
                    <a:pt x="17780" y="916"/>
                    <a:pt x="16779" y="816"/>
                    <a:pt x="15812" y="716"/>
                  </a:cubicBezTo>
                  <a:lnTo>
                    <a:pt x="12843" y="449"/>
                  </a:lnTo>
                  <a:cubicBezTo>
                    <a:pt x="11876" y="316"/>
                    <a:pt x="10942" y="282"/>
                    <a:pt x="10008" y="216"/>
                  </a:cubicBezTo>
                  <a:cubicBezTo>
                    <a:pt x="9074" y="182"/>
                    <a:pt x="8173" y="115"/>
                    <a:pt x="7339" y="82"/>
                  </a:cubicBezTo>
                  <a:lnTo>
                    <a:pt x="4937" y="15"/>
                  </a:lnTo>
                  <a:cubicBezTo>
                    <a:pt x="4693" y="4"/>
                    <a:pt x="4456" y="1"/>
                    <a:pt x="42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35"/>
            <p:cNvSpPr/>
            <p:nvPr/>
          </p:nvSpPr>
          <p:spPr>
            <a:xfrm>
              <a:off x="2198588" y="3563573"/>
              <a:ext cx="711579" cy="63024"/>
            </a:xfrm>
            <a:custGeom>
              <a:rect b="b" l="l" r="r" t="t"/>
              <a:pathLst>
                <a:path extrusionOk="0" h="3179" w="35893">
                  <a:moveTo>
                    <a:pt x="14254" y="1"/>
                  </a:moveTo>
                  <a:cubicBezTo>
                    <a:pt x="13817" y="1"/>
                    <a:pt x="13363" y="43"/>
                    <a:pt x="12910" y="43"/>
                  </a:cubicBezTo>
                  <a:lnTo>
                    <a:pt x="11309" y="110"/>
                  </a:lnTo>
                  <a:cubicBezTo>
                    <a:pt x="10775" y="143"/>
                    <a:pt x="10241" y="143"/>
                    <a:pt x="9741" y="177"/>
                  </a:cubicBezTo>
                  <a:lnTo>
                    <a:pt x="8240" y="377"/>
                  </a:lnTo>
                  <a:cubicBezTo>
                    <a:pt x="7272" y="510"/>
                    <a:pt x="6338" y="577"/>
                    <a:pt x="5504" y="777"/>
                  </a:cubicBezTo>
                  <a:lnTo>
                    <a:pt x="3236" y="1244"/>
                  </a:lnTo>
                  <a:cubicBezTo>
                    <a:pt x="2569" y="1378"/>
                    <a:pt x="1969" y="1578"/>
                    <a:pt x="1502" y="1711"/>
                  </a:cubicBezTo>
                  <a:lnTo>
                    <a:pt x="1" y="2111"/>
                  </a:lnTo>
                  <a:lnTo>
                    <a:pt x="1502" y="1778"/>
                  </a:lnTo>
                  <a:cubicBezTo>
                    <a:pt x="1969" y="1644"/>
                    <a:pt x="2569" y="1478"/>
                    <a:pt x="3236" y="1344"/>
                  </a:cubicBezTo>
                  <a:lnTo>
                    <a:pt x="5504" y="944"/>
                  </a:lnTo>
                  <a:cubicBezTo>
                    <a:pt x="6338" y="777"/>
                    <a:pt x="7272" y="744"/>
                    <a:pt x="8240" y="610"/>
                  </a:cubicBezTo>
                  <a:lnTo>
                    <a:pt x="9741" y="477"/>
                  </a:lnTo>
                  <a:cubicBezTo>
                    <a:pt x="10241" y="410"/>
                    <a:pt x="10775" y="444"/>
                    <a:pt x="11275" y="410"/>
                  </a:cubicBezTo>
                  <a:lnTo>
                    <a:pt x="12910" y="377"/>
                  </a:lnTo>
                  <a:cubicBezTo>
                    <a:pt x="13288" y="377"/>
                    <a:pt x="13651" y="362"/>
                    <a:pt x="14019" y="362"/>
                  </a:cubicBezTo>
                  <a:cubicBezTo>
                    <a:pt x="14203" y="362"/>
                    <a:pt x="14389" y="366"/>
                    <a:pt x="14578" y="377"/>
                  </a:cubicBezTo>
                  <a:lnTo>
                    <a:pt x="17947" y="510"/>
                  </a:lnTo>
                  <a:cubicBezTo>
                    <a:pt x="18514" y="510"/>
                    <a:pt x="19081" y="577"/>
                    <a:pt x="19648" y="644"/>
                  </a:cubicBezTo>
                  <a:lnTo>
                    <a:pt x="21316" y="810"/>
                  </a:lnTo>
                  <a:lnTo>
                    <a:pt x="22984" y="944"/>
                  </a:lnTo>
                  <a:cubicBezTo>
                    <a:pt x="23250" y="977"/>
                    <a:pt x="23517" y="1011"/>
                    <a:pt x="23784" y="1044"/>
                  </a:cubicBezTo>
                  <a:lnTo>
                    <a:pt x="24585" y="1177"/>
                  </a:lnTo>
                  <a:lnTo>
                    <a:pt x="27587" y="1644"/>
                  </a:lnTo>
                  <a:cubicBezTo>
                    <a:pt x="28554" y="1778"/>
                    <a:pt x="29488" y="1911"/>
                    <a:pt x="30322" y="2078"/>
                  </a:cubicBezTo>
                  <a:lnTo>
                    <a:pt x="34358" y="2879"/>
                  </a:lnTo>
                  <a:lnTo>
                    <a:pt x="35893" y="3179"/>
                  </a:lnTo>
                  <a:lnTo>
                    <a:pt x="34358" y="2812"/>
                  </a:lnTo>
                  <a:lnTo>
                    <a:pt x="30356" y="1878"/>
                  </a:lnTo>
                  <a:cubicBezTo>
                    <a:pt x="29522" y="1678"/>
                    <a:pt x="28621" y="1544"/>
                    <a:pt x="27654" y="1378"/>
                  </a:cubicBezTo>
                  <a:lnTo>
                    <a:pt x="24618" y="844"/>
                  </a:lnTo>
                  <a:lnTo>
                    <a:pt x="23818" y="710"/>
                  </a:lnTo>
                  <a:cubicBezTo>
                    <a:pt x="23551" y="677"/>
                    <a:pt x="23284" y="644"/>
                    <a:pt x="23017" y="610"/>
                  </a:cubicBezTo>
                  <a:lnTo>
                    <a:pt x="21349" y="444"/>
                  </a:lnTo>
                  <a:lnTo>
                    <a:pt x="19681" y="277"/>
                  </a:lnTo>
                  <a:cubicBezTo>
                    <a:pt x="19114" y="177"/>
                    <a:pt x="18547" y="143"/>
                    <a:pt x="17980" y="143"/>
                  </a:cubicBezTo>
                  <a:lnTo>
                    <a:pt x="14578" y="10"/>
                  </a:lnTo>
                  <a:cubicBezTo>
                    <a:pt x="14471" y="3"/>
                    <a:pt x="14363" y="1"/>
                    <a:pt x="142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35"/>
            <p:cNvSpPr/>
            <p:nvPr/>
          </p:nvSpPr>
          <p:spPr>
            <a:xfrm>
              <a:off x="979846" y="3802480"/>
              <a:ext cx="2049409" cy="140876"/>
            </a:xfrm>
            <a:custGeom>
              <a:rect b="b" l="l" r="r" t="t"/>
              <a:pathLst>
                <a:path extrusionOk="0" h="7106" w="103375">
                  <a:moveTo>
                    <a:pt x="48435" y="1"/>
                  </a:moveTo>
                  <a:lnTo>
                    <a:pt x="47534" y="68"/>
                  </a:lnTo>
                  <a:lnTo>
                    <a:pt x="0" y="4971"/>
                  </a:lnTo>
                  <a:lnTo>
                    <a:pt x="1235" y="7106"/>
                  </a:lnTo>
                  <a:lnTo>
                    <a:pt x="46934" y="2403"/>
                  </a:lnTo>
                  <a:cubicBezTo>
                    <a:pt x="47634" y="3570"/>
                    <a:pt x="49102" y="4237"/>
                    <a:pt x="51671" y="4237"/>
                  </a:cubicBezTo>
                  <a:cubicBezTo>
                    <a:pt x="54239" y="4237"/>
                    <a:pt x="55740" y="3570"/>
                    <a:pt x="56441" y="2403"/>
                  </a:cubicBezTo>
                  <a:lnTo>
                    <a:pt x="102107" y="7106"/>
                  </a:lnTo>
                  <a:lnTo>
                    <a:pt x="103374" y="4971"/>
                  </a:lnTo>
                  <a:lnTo>
                    <a:pt x="55874" y="68"/>
                  </a:lnTo>
                  <a:lnTo>
                    <a:pt x="54940" y="1"/>
                  </a:lnTo>
                  <a:lnTo>
                    <a:pt x="54673" y="868"/>
                  </a:lnTo>
                  <a:cubicBezTo>
                    <a:pt x="54606" y="1068"/>
                    <a:pt x="54039" y="1969"/>
                    <a:pt x="51704" y="1969"/>
                  </a:cubicBezTo>
                  <a:cubicBezTo>
                    <a:pt x="49369" y="1969"/>
                    <a:pt x="48768" y="1068"/>
                    <a:pt x="48735" y="868"/>
                  </a:cubicBezTo>
                  <a:lnTo>
                    <a:pt x="4843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63" name="Google Shape;2863;p35"/>
            <p:cNvGrpSpPr/>
            <p:nvPr/>
          </p:nvGrpSpPr>
          <p:grpSpPr>
            <a:xfrm>
              <a:off x="1242380" y="3204015"/>
              <a:ext cx="1142721" cy="522447"/>
              <a:chOff x="1242380" y="3204015"/>
              <a:chExt cx="1142721" cy="522447"/>
            </a:xfrm>
          </p:grpSpPr>
          <p:sp>
            <p:nvSpPr>
              <p:cNvPr id="2864" name="Google Shape;2864;p35"/>
              <p:cNvSpPr/>
              <p:nvPr/>
            </p:nvSpPr>
            <p:spPr>
              <a:xfrm>
                <a:off x="2243550" y="3204015"/>
                <a:ext cx="141551" cy="365732"/>
              </a:xfrm>
              <a:custGeom>
                <a:rect b="b" l="l" r="r" t="t"/>
                <a:pathLst>
                  <a:path extrusionOk="0" h="18448" w="7140">
                    <a:moveTo>
                      <a:pt x="3970" y="1"/>
                    </a:moveTo>
                    <a:cubicBezTo>
                      <a:pt x="2870" y="1"/>
                      <a:pt x="1735" y="34"/>
                      <a:pt x="601" y="134"/>
                    </a:cubicBezTo>
                    <a:cubicBezTo>
                      <a:pt x="1" y="5771"/>
                      <a:pt x="234" y="12176"/>
                      <a:pt x="2503" y="18447"/>
                    </a:cubicBezTo>
                    <a:cubicBezTo>
                      <a:pt x="4037" y="18147"/>
                      <a:pt x="5571" y="17913"/>
                      <a:pt x="7139" y="17780"/>
                    </a:cubicBezTo>
                    <a:cubicBezTo>
                      <a:pt x="5505" y="12009"/>
                      <a:pt x="4004" y="5471"/>
                      <a:pt x="39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35"/>
              <p:cNvSpPr/>
              <p:nvPr/>
            </p:nvSpPr>
            <p:spPr>
              <a:xfrm>
                <a:off x="2004825" y="3211290"/>
                <a:ext cx="225529" cy="515172"/>
              </a:xfrm>
              <a:custGeom>
                <a:rect b="b" l="l" r="r" t="t"/>
                <a:pathLst>
                  <a:path extrusionOk="0" h="25986" w="11376">
                    <a:moveTo>
                      <a:pt x="10809" y="1"/>
                    </a:moveTo>
                    <a:lnTo>
                      <a:pt x="10809" y="1"/>
                    </a:lnTo>
                    <a:cubicBezTo>
                      <a:pt x="6939" y="534"/>
                      <a:pt x="3237" y="1935"/>
                      <a:pt x="1" y="4070"/>
                    </a:cubicBezTo>
                    <a:lnTo>
                      <a:pt x="1" y="25986"/>
                    </a:lnTo>
                    <a:cubicBezTo>
                      <a:pt x="1" y="25986"/>
                      <a:pt x="2770" y="21416"/>
                      <a:pt x="11376" y="18881"/>
                    </a:cubicBezTo>
                    <a:cubicBezTo>
                      <a:pt x="10208" y="13744"/>
                      <a:pt x="9474" y="7072"/>
                      <a:pt x="10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35"/>
              <p:cNvSpPr/>
              <p:nvPr/>
            </p:nvSpPr>
            <p:spPr>
              <a:xfrm>
                <a:off x="1242380" y="3221203"/>
                <a:ext cx="285698" cy="359110"/>
              </a:xfrm>
              <a:custGeom>
                <a:rect b="b" l="l" r="r" t="t"/>
                <a:pathLst>
                  <a:path extrusionOk="0" h="18114" w="14411">
                    <a:moveTo>
                      <a:pt x="14410" y="1"/>
                    </a:moveTo>
                    <a:cubicBezTo>
                      <a:pt x="11875" y="535"/>
                      <a:pt x="9407" y="1235"/>
                      <a:pt x="7005" y="2136"/>
                    </a:cubicBezTo>
                    <a:cubicBezTo>
                      <a:pt x="3903" y="7106"/>
                      <a:pt x="1368" y="12610"/>
                      <a:pt x="0" y="18114"/>
                    </a:cubicBezTo>
                    <a:cubicBezTo>
                      <a:pt x="2936" y="17547"/>
                      <a:pt x="5871" y="17180"/>
                      <a:pt x="8806" y="16913"/>
                    </a:cubicBezTo>
                    <a:cubicBezTo>
                      <a:pt x="8940" y="11376"/>
                      <a:pt x="11041" y="5371"/>
                      <a:pt x="144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67" name="Google Shape;2867;p35"/>
          <p:cNvGrpSpPr/>
          <p:nvPr/>
        </p:nvGrpSpPr>
        <p:grpSpPr>
          <a:xfrm>
            <a:off x="3626648" y="3268591"/>
            <a:ext cx="1890703" cy="960133"/>
            <a:chOff x="3502475" y="2993975"/>
            <a:chExt cx="1890703" cy="960133"/>
          </a:xfrm>
        </p:grpSpPr>
        <p:sp>
          <p:nvSpPr>
            <p:cNvPr id="2868" name="Google Shape;2868;p35"/>
            <p:cNvSpPr/>
            <p:nvPr/>
          </p:nvSpPr>
          <p:spPr>
            <a:xfrm>
              <a:off x="4086996" y="3347976"/>
              <a:ext cx="59730" cy="73739"/>
            </a:xfrm>
            <a:custGeom>
              <a:rect b="b" l="l" r="r" t="t"/>
              <a:pathLst>
                <a:path extrusionOk="0" h="3337" w="2703">
                  <a:moveTo>
                    <a:pt x="1268" y="1"/>
                  </a:moveTo>
                  <a:cubicBezTo>
                    <a:pt x="1135" y="701"/>
                    <a:pt x="935" y="1268"/>
                    <a:pt x="267" y="1502"/>
                  </a:cubicBezTo>
                  <a:cubicBezTo>
                    <a:pt x="259" y="1505"/>
                    <a:pt x="251" y="1506"/>
                    <a:pt x="242" y="1506"/>
                  </a:cubicBezTo>
                  <a:cubicBezTo>
                    <a:pt x="183" y="1506"/>
                    <a:pt x="110" y="1454"/>
                    <a:pt x="60" y="1454"/>
                  </a:cubicBezTo>
                  <a:cubicBezTo>
                    <a:pt x="25" y="1454"/>
                    <a:pt x="1" y="1480"/>
                    <a:pt x="1" y="1569"/>
                  </a:cubicBezTo>
                  <a:cubicBezTo>
                    <a:pt x="1" y="1702"/>
                    <a:pt x="67" y="1835"/>
                    <a:pt x="201" y="1869"/>
                  </a:cubicBezTo>
                  <a:cubicBezTo>
                    <a:pt x="534" y="1936"/>
                    <a:pt x="835" y="2169"/>
                    <a:pt x="1001" y="2469"/>
                  </a:cubicBezTo>
                  <a:cubicBezTo>
                    <a:pt x="1135" y="2736"/>
                    <a:pt x="1235" y="3003"/>
                    <a:pt x="1268" y="3337"/>
                  </a:cubicBezTo>
                  <a:cubicBezTo>
                    <a:pt x="1502" y="2536"/>
                    <a:pt x="1835" y="1902"/>
                    <a:pt x="2703" y="1635"/>
                  </a:cubicBezTo>
                  <a:cubicBezTo>
                    <a:pt x="2002" y="1402"/>
                    <a:pt x="1568" y="1068"/>
                    <a:pt x="1435" y="434"/>
                  </a:cubicBezTo>
                  <a:lnTo>
                    <a:pt x="1268" y="1"/>
                  </a:lnTo>
                  <a:close/>
                </a:path>
              </a:pathLst>
            </a:custGeom>
            <a:solidFill>
              <a:srgbClr val="EB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35"/>
            <p:cNvSpPr/>
            <p:nvPr/>
          </p:nvSpPr>
          <p:spPr>
            <a:xfrm>
              <a:off x="4034669" y="3160766"/>
              <a:ext cx="60459" cy="67508"/>
            </a:xfrm>
            <a:custGeom>
              <a:rect b="b" l="l" r="r" t="t"/>
              <a:pathLst>
                <a:path extrusionOk="0" h="3055" w="2736">
                  <a:moveTo>
                    <a:pt x="1268" y="0"/>
                  </a:moveTo>
                  <a:cubicBezTo>
                    <a:pt x="1034" y="767"/>
                    <a:pt x="801" y="1368"/>
                    <a:pt x="0" y="1468"/>
                  </a:cubicBezTo>
                  <a:cubicBezTo>
                    <a:pt x="0" y="1568"/>
                    <a:pt x="67" y="1668"/>
                    <a:pt x="200" y="1701"/>
                  </a:cubicBezTo>
                  <a:lnTo>
                    <a:pt x="167" y="1701"/>
                  </a:lnTo>
                  <a:cubicBezTo>
                    <a:pt x="667" y="1835"/>
                    <a:pt x="1034" y="2268"/>
                    <a:pt x="1101" y="2802"/>
                  </a:cubicBezTo>
                  <a:cubicBezTo>
                    <a:pt x="1161" y="2982"/>
                    <a:pt x="1185" y="3054"/>
                    <a:pt x="1231" y="3054"/>
                  </a:cubicBezTo>
                  <a:cubicBezTo>
                    <a:pt x="1261" y="3054"/>
                    <a:pt x="1301" y="3022"/>
                    <a:pt x="1368" y="2969"/>
                  </a:cubicBezTo>
                  <a:cubicBezTo>
                    <a:pt x="1468" y="2268"/>
                    <a:pt x="1902" y="1835"/>
                    <a:pt x="2736" y="1534"/>
                  </a:cubicBezTo>
                  <a:cubicBezTo>
                    <a:pt x="1835" y="1368"/>
                    <a:pt x="1501" y="801"/>
                    <a:pt x="1268" y="0"/>
                  </a:cubicBezTo>
                  <a:close/>
                </a:path>
              </a:pathLst>
            </a:custGeom>
            <a:solidFill>
              <a:srgbClr val="EB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35"/>
            <p:cNvSpPr/>
            <p:nvPr/>
          </p:nvSpPr>
          <p:spPr>
            <a:xfrm>
              <a:off x="4294115" y="3363466"/>
              <a:ext cx="38361" cy="46449"/>
            </a:xfrm>
            <a:custGeom>
              <a:rect b="b" l="l" r="r" t="t"/>
              <a:pathLst>
                <a:path extrusionOk="0" h="2102" w="1736">
                  <a:moveTo>
                    <a:pt x="902" y="0"/>
                  </a:moveTo>
                  <a:cubicBezTo>
                    <a:pt x="768" y="467"/>
                    <a:pt x="435" y="801"/>
                    <a:pt x="1" y="968"/>
                  </a:cubicBezTo>
                  <a:cubicBezTo>
                    <a:pt x="568" y="1134"/>
                    <a:pt x="768" y="1501"/>
                    <a:pt x="868" y="2102"/>
                  </a:cubicBezTo>
                  <a:cubicBezTo>
                    <a:pt x="1068" y="1468"/>
                    <a:pt x="1269" y="1101"/>
                    <a:pt x="1736" y="1001"/>
                  </a:cubicBezTo>
                  <a:cubicBezTo>
                    <a:pt x="1369" y="768"/>
                    <a:pt x="1068" y="434"/>
                    <a:pt x="902" y="0"/>
                  </a:cubicBezTo>
                  <a:close/>
                </a:path>
              </a:pathLst>
            </a:custGeom>
            <a:solidFill>
              <a:srgbClr val="EB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35"/>
            <p:cNvSpPr/>
            <p:nvPr/>
          </p:nvSpPr>
          <p:spPr>
            <a:xfrm>
              <a:off x="4434169" y="3594915"/>
              <a:ext cx="44991" cy="52349"/>
            </a:xfrm>
            <a:custGeom>
              <a:rect b="b" l="l" r="r" t="t"/>
              <a:pathLst>
                <a:path extrusionOk="0" h="2369" w="2036">
                  <a:moveTo>
                    <a:pt x="901" y="0"/>
                  </a:moveTo>
                  <a:cubicBezTo>
                    <a:pt x="801" y="601"/>
                    <a:pt x="601" y="1035"/>
                    <a:pt x="1" y="1135"/>
                  </a:cubicBezTo>
                  <a:cubicBezTo>
                    <a:pt x="134" y="1502"/>
                    <a:pt x="668" y="1535"/>
                    <a:pt x="768" y="1969"/>
                  </a:cubicBezTo>
                  <a:cubicBezTo>
                    <a:pt x="835" y="2069"/>
                    <a:pt x="868" y="2169"/>
                    <a:pt x="968" y="2369"/>
                  </a:cubicBezTo>
                  <a:cubicBezTo>
                    <a:pt x="1068" y="1835"/>
                    <a:pt x="1502" y="1368"/>
                    <a:pt x="2036" y="1201"/>
                  </a:cubicBezTo>
                  <a:cubicBezTo>
                    <a:pt x="1335" y="1001"/>
                    <a:pt x="1135" y="501"/>
                    <a:pt x="901" y="0"/>
                  </a:cubicBezTo>
                  <a:close/>
                </a:path>
              </a:pathLst>
            </a:custGeom>
            <a:solidFill>
              <a:srgbClr val="EB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35"/>
            <p:cNvSpPr/>
            <p:nvPr/>
          </p:nvSpPr>
          <p:spPr>
            <a:xfrm>
              <a:off x="4370042" y="3274281"/>
              <a:ext cx="773" cy="22"/>
            </a:xfrm>
            <a:custGeom>
              <a:rect b="b" l="l" r="r" t="t"/>
              <a:pathLst>
                <a:path extrusionOk="0" h="1" w="35">
                  <a:moveTo>
                    <a:pt x="1" y="0"/>
                  </a:moveTo>
                  <a:lnTo>
                    <a:pt x="1" y="0"/>
                  </a:lnTo>
                  <a:lnTo>
                    <a:pt x="34" y="0"/>
                  </a:lnTo>
                  <a:close/>
                </a:path>
              </a:pathLst>
            </a:custGeom>
            <a:solidFill>
              <a:srgbClr val="CBD5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35"/>
            <p:cNvSpPr/>
            <p:nvPr/>
          </p:nvSpPr>
          <p:spPr>
            <a:xfrm>
              <a:off x="4394371" y="3601544"/>
              <a:ext cx="56791" cy="74469"/>
            </a:xfrm>
            <a:custGeom>
              <a:rect b="b" l="l" r="r" t="t"/>
              <a:pathLst>
                <a:path extrusionOk="0" h="3370" w="2570">
                  <a:moveTo>
                    <a:pt x="1368" y="1"/>
                  </a:moveTo>
                  <a:cubicBezTo>
                    <a:pt x="1335" y="768"/>
                    <a:pt x="768" y="1435"/>
                    <a:pt x="1" y="1602"/>
                  </a:cubicBezTo>
                  <a:cubicBezTo>
                    <a:pt x="968" y="1835"/>
                    <a:pt x="1268" y="2436"/>
                    <a:pt x="1402" y="3370"/>
                  </a:cubicBezTo>
                  <a:cubicBezTo>
                    <a:pt x="1468" y="2636"/>
                    <a:pt x="1902" y="2002"/>
                    <a:pt x="2569" y="1669"/>
                  </a:cubicBezTo>
                  <a:cubicBezTo>
                    <a:pt x="2436" y="1235"/>
                    <a:pt x="1935" y="1202"/>
                    <a:pt x="1802" y="835"/>
                  </a:cubicBezTo>
                  <a:cubicBezTo>
                    <a:pt x="1668" y="568"/>
                    <a:pt x="1535" y="268"/>
                    <a:pt x="1368" y="1"/>
                  </a:cubicBezTo>
                  <a:close/>
                </a:path>
              </a:pathLst>
            </a:custGeom>
            <a:solidFill>
              <a:srgbClr val="CBD5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35"/>
            <p:cNvSpPr/>
            <p:nvPr/>
          </p:nvSpPr>
          <p:spPr>
            <a:xfrm>
              <a:off x="4487247" y="3695900"/>
              <a:ext cx="886773" cy="210280"/>
            </a:xfrm>
            <a:custGeom>
              <a:rect b="b" l="l" r="r" t="t"/>
              <a:pathLst>
                <a:path extrusionOk="0" h="9516" w="40130">
                  <a:moveTo>
                    <a:pt x="13210" y="0"/>
                  </a:moveTo>
                  <a:cubicBezTo>
                    <a:pt x="12443" y="0"/>
                    <a:pt x="11676" y="67"/>
                    <a:pt x="10908" y="234"/>
                  </a:cubicBezTo>
                  <a:cubicBezTo>
                    <a:pt x="7539" y="701"/>
                    <a:pt x="4370" y="1768"/>
                    <a:pt x="1735" y="4003"/>
                  </a:cubicBezTo>
                  <a:cubicBezTo>
                    <a:pt x="1068" y="4570"/>
                    <a:pt x="367" y="5137"/>
                    <a:pt x="1" y="5971"/>
                  </a:cubicBezTo>
                  <a:cubicBezTo>
                    <a:pt x="1" y="6171"/>
                    <a:pt x="134" y="6272"/>
                    <a:pt x="267" y="6338"/>
                  </a:cubicBezTo>
                  <a:cubicBezTo>
                    <a:pt x="1402" y="6905"/>
                    <a:pt x="2302" y="7839"/>
                    <a:pt x="2869" y="8973"/>
                  </a:cubicBezTo>
                  <a:cubicBezTo>
                    <a:pt x="2969" y="9174"/>
                    <a:pt x="3069" y="9407"/>
                    <a:pt x="3336" y="9474"/>
                  </a:cubicBezTo>
                  <a:cubicBezTo>
                    <a:pt x="3428" y="9482"/>
                    <a:pt x="3520" y="9486"/>
                    <a:pt x="3611" y="9486"/>
                  </a:cubicBezTo>
                  <a:cubicBezTo>
                    <a:pt x="3887" y="9486"/>
                    <a:pt x="4162" y="9449"/>
                    <a:pt x="4437" y="9374"/>
                  </a:cubicBezTo>
                  <a:cubicBezTo>
                    <a:pt x="7206" y="8707"/>
                    <a:pt x="10074" y="8340"/>
                    <a:pt x="12910" y="8340"/>
                  </a:cubicBezTo>
                  <a:cubicBezTo>
                    <a:pt x="14945" y="8340"/>
                    <a:pt x="16979" y="8440"/>
                    <a:pt x="18981" y="8673"/>
                  </a:cubicBezTo>
                  <a:cubicBezTo>
                    <a:pt x="21549" y="8940"/>
                    <a:pt x="24151" y="9174"/>
                    <a:pt x="26720" y="9407"/>
                  </a:cubicBezTo>
                  <a:cubicBezTo>
                    <a:pt x="27187" y="9407"/>
                    <a:pt x="27620" y="9507"/>
                    <a:pt x="28054" y="9507"/>
                  </a:cubicBezTo>
                  <a:lnTo>
                    <a:pt x="39429" y="9507"/>
                  </a:lnTo>
                  <a:cubicBezTo>
                    <a:pt x="39469" y="9513"/>
                    <a:pt x="39510" y="9516"/>
                    <a:pt x="39551" y="9516"/>
                  </a:cubicBezTo>
                  <a:cubicBezTo>
                    <a:pt x="39752" y="9516"/>
                    <a:pt x="39963" y="9451"/>
                    <a:pt x="40129" y="9340"/>
                  </a:cubicBezTo>
                  <a:cubicBezTo>
                    <a:pt x="40096" y="9140"/>
                    <a:pt x="40062" y="8973"/>
                    <a:pt x="39996" y="8807"/>
                  </a:cubicBezTo>
                  <a:cubicBezTo>
                    <a:pt x="39962" y="8573"/>
                    <a:pt x="39896" y="8373"/>
                    <a:pt x="39829" y="8140"/>
                  </a:cubicBezTo>
                  <a:cubicBezTo>
                    <a:pt x="39664" y="8195"/>
                    <a:pt x="39498" y="8219"/>
                    <a:pt x="39333" y="8219"/>
                  </a:cubicBezTo>
                  <a:cubicBezTo>
                    <a:pt x="39198" y="8219"/>
                    <a:pt x="39063" y="8203"/>
                    <a:pt x="38928" y="8173"/>
                  </a:cubicBezTo>
                  <a:lnTo>
                    <a:pt x="39229" y="8173"/>
                  </a:lnTo>
                  <a:cubicBezTo>
                    <a:pt x="39276" y="8181"/>
                    <a:pt x="39323" y="8185"/>
                    <a:pt x="39370" y="8185"/>
                  </a:cubicBezTo>
                  <a:cubicBezTo>
                    <a:pt x="39521" y="8185"/>
                    <a:pt x="39668" y="8141"/>
                    <a:pt x="39796" y="8039"/>
                  </a:cubicBezTo>
                  <a:cubicBezTo>
                    <a:pt x="39562" y="7606"/>
                    <a:pt x="39329" y="7139"/>
                    <a:pt x="39162" y="6638"/>
                  </a:cubicBezTo>
                  <a:cubicBezTo>
                    <a:pt x="38928" y="5838"/>
                    <a:pt x="38161" y="5371"/>
                    <a:pt x="37861" y="4604"/>
                  </a:cubicBezTo>
                  <a:cubicBezTo>
                    <a:pt x="37694" y="4103"/>
                    <a:pt x="37394" y="3670"/>
                    <a:pt x="37027" y="3336"/>
                  </a:cubicBezTo>
                  <a:cubicBezTo>
                    <a:pt x="36827" y="3169"/>
                    <a:pt x="36593" y="3103"/>
                    <a:pt x="36393" y="3069"/>
                  </a:cubicBezTo>
                  <a:cubicBezTo>
                    <a:pt x="33725" y="2802"/>
                    <a:pt x="31089" y="2269"/>
                    <a:pt x="28454" y="1835"/>
                  </a:cubicBezTo>
                  <a:cubicBezTo>
                    <a:pt x="26986" y="1602"/>
                    <a:pt x="25552" y="1268"/>
                    <a:pt x="24118" y="968"/>
                  </a:cubicBezTo>
                  <a:cubicBezTo>
                    <a:pt x="21216" y="367"/>
                    <a:pt x="18247" y="34"/>
                    <a:pt x="15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35"/>
            <p:cNvSpPr/>
            <p:nvPr/>
          </p:nvSpPr>
          <p:spPr>
            <a:xfrm>
              <a:off x="3520904" y="3674090"/>
              <a:ext cx="927299" cy="232201"/>
            </a:xfrm>
            <a:custGeom>
              <a:rect b="b" l="l" r="r" t="t"/>
              <a:pathLst>
                <a:path extrusionOk="0" h="10508" w="41964">
                  <a:moveTo>
                    <a:pt x="28597" y="1"/>
                  </a:moveTo>
                  <a:cubicBezTo>
                    <a:pt x="26794" y="1"/>
                    <a:pt x="24994" y="118"/>
                    <a:pt x="23217" y="387"/>
                  </a:cubicBezTo>
                  <a:cubicBezTo>
                    <a:pt x="19281" y="921"/>
                    <a:pt x="15445" y="1888"/>
                    <a:pt x="11575" y="2689"/>
                  </a:cubicBezTo>
                  <a:cubicBezTo>
                    <a:pt x="9073" y="3189"/>
                    <a:pt x="6572" y="3656"/>
                    <a:pt x="4070" y="4056"/>
                  </a:cubicBezTo>
                  <a:cubicBezTo>
                    <a:pt x="3736" y="4056"/>
                    <a:pt x="3403" y="4156"/>
                    <a:pt x="3103" y="4323"/>
                  </a:cubicBezTo>
                  <a:cubicBezTo>
                    <a:pt x="2869" y="4590"/>
                    <a:pt x="2669" y="4890"/>
                    <a:pt x="2535" y="5224"/>
                  </a:cubicBezTo>
                  <a:cubicBezTo>
                    <a:pt x="2269" y="5691"/>
                    <a:pt x="2102" y="6325"/>
                    <a:pt x="1702" y="6625"/>
                  </a:cubicBezTo>
                  <a:cubicBezTo>
                    <a:pt x="1301" y="6925"/>
                    <a:pt x="1034" y="7325"/>
                    <a:pt x="934" y="7792"/>
                  </a:cubicBezTo>
                  <a:cubicBezTo>
                    <a:pt x="701" y="8426"/>
                    <a:pt x="467" y="9060"/>
                    <a:pt x="234" y="9694"/>
                  </a:cubicBezTo>
                  <a:cubicBezTo>
                    <a:pt x="282" y="9742"/>
                    <a:pt x="340" y="9769"/>
                    <a:pt x="401" y="9783"/>
                  </a:cubicBezTo>
                  <a:lnTo>
                    <a:pt x="401" y="9783"/>
                  </a:lnTo>
                  <a:cubicBezTo>
                    <a:pt x="293" y="9790"/>
                    <a:pt x="189" y="9827"/>
                    <a:pt x="100" y="9894"/>
                  </a:cubicBezTo>
                  <a:lnTo>
                    <a:pt x="0" y="10327"/>
                  </a:lnTo>
                  <a:cubicBezTo>
                    <a:pt x="149" y="10476"/>
                    <a:pt x="338" y="10503"/>
                    <a:pt x="533" y="10503"/>
                  </a:cubicBezTo>
                  <a:cubicBezTo>
                    <a:pt x="645" y="10503"/>
                    <a:pt x="758" y="10494"/>
                    <a:pt x="868" y="10494"/>
                  </a:cubicBezTo>
                  <a:cubicBezTo>
                    <a:pt x="1227" y="10490"/>
                    <a:pt x="1587" y="10489"/>
                    <a:pt x="1947" y="10489"/>
                  </a:cubicBezTo>
                  <a:cubicBezTo>
                    <a:pt x="3184" y="10489"/>
                    <a:pt x="4423" y="10507"/>
                    <a:pt x="5665" y="10507"/>
                  </a:cubicBezTo>
                  <a:cubicBezTo>
                    <a:pt x="7008" y="10507"/>
                    <a:pt x="8354" y="10485"/>
                    <a:pt x="9707" y="10394"/>
                  </a:cubicBezTo>
                  <a:cubicBezTo>
                    <a:pt x="11308" y="10261"/>
                    <a:pt x="12943" y="10161"/>
                    <a:pt x="14577" y="10061"/>
                  </a:cubicBezTo>
                  <a:cubicBezTo>
                    <a:pt x="16312" y="9960"/>
                    <a:pt x="18013" y="9827"/>
                    <a:pt x="19748" y="9694"/>
                  </a:cubicBezTo>
                  <a:cubicBezTo>
                    <a:pt x="22116" y="9527"/>
                    <a:pt x="24484" y="9393"/>
                    <a:pt x="26886" y="9327"/>
                  </a:cubicBezTo>
                  <a:cubicBezTo>
                    <a:pt x="27131" y="9321"/>
                    <a:pt x="27375" y="9318"/>
                    <a:pt x="27620" y="9318"/>
                  </a:cubicBezTo>
                  <a:cubicBezTo>
                    <a:pt x="28843" y="9318"/>
                    <a:pt x="30066" y="9388"/>
                    <a:pt x="31289" y="9527"/>
                  </a:cubicBezTo>
                  <a:cubicBezTo>
                    <a:pt x="32890" y="9594"/>
                    <a:pt x="34458" y="9894"/>
                    <a:pt x="35993" y="10361"/>
                  </a:cubicBezTo>
                  <a:cubicBezTo>
                    <a:pt x="36134" y="10384"/>
                    <a:pt x="36259" y="10408"/>
                    <a:pt x="36391" y="10408"/>
                  </a:cubicBezTo>
                  <a:cubicBezTo>
                    <a:pt x="36445" y="10408"/>
                    <a:pt x="36501" y="10404"/>
                    <a:pt x="36560" y="10394"/>
                  </a:cubicBezTo>
                  <a:cubicBezTo>
                    <a:pt x="36793" y="10294"/>
                    <a:pt x="36860" y="10061"/>
                    <a:pt x="36960" y="9860"/>
                  </a:cubicBezTo>
                  <a:cubicBezTo>
                    <a:pt x="37761" y="8193"/>
                    <a:pt x="39362" y="7092"/>
                    <a:pt x="41196" y="6925"/>
                  </a:cubicBezTo>
                  <a:cubicBezTo>
                    <a:pt x="41463" y="6925"/>
                    <a:pt x="41797" y="6925"/>
                    <a:pt x="41964" y="6658"/>
                  </a:cubicBezTo>
                  <a:cubicBezTo>
                    <a:pt x="41930" y="6391"/>
                    <a:pt x="41864" y="6158"/>
                    <a:pt x="41730" y="5958"/>
                  </a:cubicBezTo>
                  <a:cubicBezTo>
                    <a:pt x="40629" y="3990"/>
                    <a:pt x="38928" y="2422"/>
                    <a:pt x="36893" y="1488"/>
                  </a:cubicBezTo>
                  <a:cubicBezTo>
                    <a:pt x="34692" y="420"/>
                    <a:pt x="32290" y="187"/>
                    <a:pt x="29888" y="20"/>
                  </a:cubicBezTo>
                  <a:cubicBezTo>
                    <a:pt x="29458" y="7"/>
                    <a:pt x="29028" y="1"/>
                    <a:pt x="28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35"/>
            <p:cNvSpPr/>
            <p:nvPr/>
          </p:nvSpPr>
          <p:spPr>
            <a:xfrm>
              <a:off x="4852849" y="3288269"/>
              <a:ext cx="253591" cy="136673"/>
            </a:xfrm>
            <a:custGeom>
              <a:rect b="b" l="l" r="r" t="t"/>
              <a:pathLst>
                <a:path extrusionOk="0" h="6185" w="11476">
                  <a:moveTo>
                    <a:pt x="11476" y="1"/>
                  </a:moveTo>
                  <a:lnTo>
                    <a:pt x="9774" y="635"/>
                  </a:lnTo>
                  <a:cubicBezTo>
                    <a:pt x="8307" y="1335"/>
                    <a:pt x="6839" y="2036"/>
                    <a:pt x="5371" y="2770"/>
                  </a:cubicBezTo>
                  <a:cubicBezTo>
                    <a:pt x="3670" y="3603"/>
                    <a:pt x="2035" y="4571"/>
                    <a:pt x="468" y="5672"/>
                  </a:cubicBezTo>
                  <a:lnTo>
                    <a:pt x="468" y="5638"/>
                  </a:lnTo>
                  <a:cubicBezTo>
                    <a:pt x="401" y="5872"/>
                    <a:pt x="1" y="5838"/>
                    <a:pt x="34" y="6172"/>
                  </a:cubicBezTo>
                  <a:cubicBezTo>
                    <a:pt x="76" y="6180"/>
                    <a:pt x="117" y="6184"/>
                    <a:pt x="159" y="6184"/>
                  </a:cubicBezTo>
                  <a:cubicBezTo>
                    <a:pt x="282" y="6184"/>
                    <a:pt x="401" y="6147"/>
                    <a:pt x="501" y="6072"/>
                  </a:cubicBezTo>
                  <a:cubicBezTo>
                    <a:pt x="1902" y="5605"/>
                    <a:pt x="3303" y="5205"/>
                    <a:pt x="4737" y="4871"/>
                  </a:cubicBezTo>
                  <a:cubicBezTo>
                    <a:pt x="6405" y="4471"/>
                    <a:pt x="8106" y="4104"/>
                    <a:pt x="9808" y="3804"/>
                  </a:cubicBezTo>
                  <a:cubicBezTo>
                    <a:pt x="10041" y="3770"/>
                    <a:pt x="10408" y="3870"/>
                    <a:pt x="10508" y="3470"/>
                  </a:cubicBezTo>
                  <a:cubicBezTo>
                    <a:pt x="10842" y="2336"/>
                    <a:pt x="11142" y="1202"/>
                    <a:pt x="11476" y="1"/>
                  </a:cubicBezTo>
                  <a:close/>
                </a:path>
              </a:pathLst>
            </a:custGeom>
            <a:solidFill>
              <a:srgbClr val="BEA2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35"/>
            <p:cNvSpPr/>
            <p:nvPr/>
          </p:nvSpPr>
          <p:spPr>
            <a:xfrm>
              <a:off x="4837381" y="3413583"/>
              <a:ext cx="26561" cy="18451"/>
            </a:xfrm>
            <a:custGeom>
              <a:rect b="b" l="l" r="r" t="t"/>
              <a:pathLst>
                <a:path extrusionOk="0" h="835" w="1202">
                  <a:moveTo>
                    <a:pt x="1168" y="1"/>
                  </a:moveTo>
                  <a:cubicBezTo>
                    <a:pt x="734" y="201"/>
                    <a:pt x="334" y="501"/>
                    <a:pt x="0" y="835"/>
                  </a:cubicBezTo>
                  <a:cubicBezTo>
                    <a:pt x="267" y="768"/>
                    <a:pt x="534" y="668"/>
                    <a:pt x="767" y="534"/>
                  </a:cubicBezTo>
                  <a:cubicBezTo>
                    <a:pt x="767" y="267"/>
                    <a:pt x="1201" y="301"/>
                    <a:pt x="1168" y="1"/>
                  </a:cubicBezTo>
                  <a:close/>
                </a:path>
              </a:pathLst>
            </a:custGeom>
            <a:solidFill>
              <a:srgbClr val="9180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35"/>
            <p:cNvSpPr/>
            <p:nvPr/>
          </p:nvSpPr>
          <p:spPr>
            <a:xfrm>
              <a:off x="4544015" y="3898180"/>
              <a:ext cx="849163" cy="38958"/>
            </a:xfrm>
            <a:custGeom>
              <a:rect b="b" l="l" r="r" t="t"/>
              <a:pathLst>
                <a:path extrusionOk="0" h="1763" w="38428">
                  <a:moveTo>
                    <a:pt x="9360" y="0"/>
                  </a:moveTo>
                  <a:cubicBezTo>
                    <a:pt x="6821" y="0"/>
                    <a:pt x="4280" y="19"/>
                    <a:pt x="1735" y="86"/>
                  </a:cubicBezTo>
                  <a:cubicBezTo>
                    <a:pt x="1368" y="186"/>
                    <a:pt x="1001" y="220"/>
                    <a:pt x="634" y="220"/>
                  </a:cubicBezTo>
                  <a:cubicBezTo>
                    <a:pt x="534" y="353"/>
                    <a:pt x="567" y="487"/>
                    <a:pt x="600" y="620"/>
                  </a:cubicBezTo>
                  <a:cubicBezTo>
                    <a:pt x="672" y="860"/>
                    <a:pt x="675" y="1048"/>
                    <a:pt x="510" y="1048"/>
                  </a:cubicBezTo>
                  <a:cubicBezTo>
                    <a:pt x="446" y="1048"/>
                    <a:pt x="355" y="1019"/>
                    <a:pt x="234" y="954"/>
                  </a:cubicBezTo>
                  <a:cubicBezTo>
                    <a:pt x="203" y="939"/>
                    <a:pt x="178" y="932"/>
                    <a:pt x="157" y="932"/>
                  </a:cubicBezTo>
                  <a:cubicBezTo>
                    <a:pt x="85" y="932"/>
                    <a:pt x="59" y="1010"/>
                    <a:pt x="33" y="1087"/>
                  </a:cubicBezTo>
                  <a:cubicBezTo>
                    <a:pt x="0" y="1521"/>
                    <a:pt x="300" y="1654"/>
                    <a:pt x="600" y="1687"/>
                  </a:cubicBezTo>
                  <a:cubicBezTo>
                    <a:pt x="801" y="1738"/>
                    <a:pt x="1009" y="1763"/>
                    <a:pt x="1218" y="1763"/>
                  </a:cubicBezTo>
                  <a:cubicBezTo>
                    <a:pt x="1426" y="1763"/>
                    <a:pt x="1635" y="1738"/>
                    <a:pt x="1835" y="1687"/>
                  </a:cubicBezTo>
                  <a:cubicBezTo>
                    <a:pt x="1946" y="1595"/>
                    <a:pt x="2067" y="1574"/>
                    <a:pt x="2193" y="1574"/>
                  </a:cubicBezTo>
                  <a:cubicBezTo>
                    <a:pt x="2294" y="1574"/>
                    <a:pt x="2398" y="1587"/>
                    <a:pt x="2502" y="1587"/>
                  </a:cubicBezTo>
                  <a:lnTo>
                    <a:pt x="37427" y="1587"/>
                  </a:lnTo>
                  <a:cubicBezTo>
                    <a:pt x="38027" y="1587"/>
                    <a:pt x="38327" y="1387"/>
                    <a:pt x="38394" y="954"/>
                  </a:cubicBezTo>
                  <a:cubicBezTo>
                    <a:pt x="38427" y="553"/>
                    <a:pt x="38127" y="286"/>
                    <a:pt x="37560" y="186"/>
                  </a:cubicBezTo>
                  <a:lnTo>
                    <a:pt x="36626" y="186"/>
                  </a:lnTo>
                  <a:cubicBezTo>
                    <a:pt x="36115" y="182"/>
                    <a:pt x="35604" y="181"/>
                    <a:pt x="35092" y="181"/>
                  </a:cubicBezTo>
                  <a:cubicBezTo>
                    <a:pt x="33331" y="181"/>
                    <a:pt x="31564" y="200"/>
                    <a:pt x="29795" y="200"/>
                  </a:cubicBezTo>
                  <a:cubicBezTo>
                    <a:pt x="27882" y="200"/>
                    <a:pt x="25966" y="178"/>
                    <a:pt x="24051" y="86"/>
                  </a:cubicBezTo>
                  <a:cubicBezTo>
                    <a:pt x="23914" y="125"/>
                    <a:pt x="23766" y="142"/>
                    <a:pt x="23619" y="142"/>
                  </a:cubicBezTo>
                  <a:cubicBezTo>
                    <a:pt x="23516" y="142"/>
                    <a:pt x="23413" y="134"/>
                    <a:pt x="23317" y="120"/>
                  </a:cubicBezTo>
                  <a:cubicBezTo>
                    <a:pt x="22383" y="53"/>
                    <a:pt x="21449" y="20"/>
                    <a:pt x="20515" y="20"/>
                  </a:cubicBezTo>
                  <a:cubicBezTo>
                    <a:pt x="19761" y="24"/>
                    <a:pt x="19007" y="25"/>
                    <a:pt x="18254" y="25"/>
                  </a:cubicBezTo>
                  <a:cubicBezTo>
                    <a:pt x="15286" y="25"/>
                    <a:pt x="12324" y="0"/>
                    <a:pt x="93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35"/>
            <p:cNvSpPr/>
            <p:nvPr/>
          </p:nvSpPr>
          <p:spPr>
            <a:xfrm>
              <a:off x="3502475" y="3898599"/>
              <a:ext cx="852124" cy="39820"/>
            </a:xfrm>
            <a:custGeom>
              <a:rect b="b" l="l" r="r" t="t"/>
              <a:pathLst>
                <a:path extrusionOk="0" h="1802" w="38562">
                  <a:moveTo>
                    <a:pt x="15378" y="1"/>
                  </a:moveTo>
                  <a:cubicBezTo>
                    <a:pt x="14611" y="1"/>
                    <a:pt x="13844" y="34"/>
                    <a:pt x="13076" y="34"/>
                  </a:cubicBezTo>
                  <a:cubicBezTo>
                    <a:pt x="12617" y="89"/>
                    <a:pt x="12158" y="114"/>
                    <a:pt x="11699" y="114"/>
                  </a:cubicBezTo>
                  <a:cubicBezTo>
                    <a:pt x="11324" y="114"/>
                    <a:pt x="10949" y="97"/>
                    <a:pt x="10575" y="67"/>
                  </a:cubicBezTo>
                  <a:lnTo>
                    <a:pt x="9674" y="67"/>
                  </a:lnTo>
                  <a:cubicBezTo>
                    <a:pt x="8206" y="167"/>
                    <a:pt x="6739" y="192"/>
                    <a:pt x="5267" y="192"/>
                  </a:cubicBezTo>
                  <a:cubicBezTo>
                    <a:pt x="3795" y="192"/>
                    <a:pt x="2319" y="167"/>
                    <a:pt x="834" y="167"/>
                  </a:cubicBezTo>
                  <a:lnTo>
                    <a:pt x="834" y="201"/>
                  </a:lnTo>
                  <a:cubicBezTo>
                    <a:pt x="810" y="198"/>
                    <a:pt x="786" y="197"/>
                    <a:pt x="762" y="197"/>
                  </a:cubicBezTo>
                  <a:cubicBezTo>
                    <a:pt x="458" y="197"/>
                    <a:pt x="193" y="389"/>
                    <a:pt x="100" y="668"/>
                  </a:cubicBezTo>
                  <a:cubicBezTo>
                    <a:pt x="0" y="901"/>
                    <a:pt x="34" y="1168"/>
                    <a:pt x="201" y="1368"/>
                  </a:cubicBezTo>
                  <a:cubicBezTo>
                    <a:pt x="396" y="1536"/>
                    <a:pt x="615" y="1610"/>
                    <a:pt x="858" y="1610"/>
                  </a:cubicBezTo>
                  <a:cubicBezTo>
                    <a:pt x="905" y="1610"/>
                    <a:pt x="952" y="1607"/>
                    <a:pt x="1001" y="1602"/>
                  </a:cubicBezTo>
                  <a:lnTo>
                    <a:pt x="35492" y="1602"/>
                  </a:lnTo>
                  <a:cubicBezTo>
                    <a:pt x="35572" y="1602"/>
                    <a:pt x="35669" y="1586"/>
                    <a:pt x="35764" y="1586"/>
                  </a:cubicBezTo>
                  <a:cubicBezTo>
                    <a:pt x="35906" y="1586"/>
                    <a:pt x="36046" y="1622"/>
                    <a:pt x="36126" y="1802"/>
                  </a:cubicBezTo>
                  <a:cubicBezTo>
                    <a:pt x="36627" y="1735"/>
                    <a:pt x="37160" y="1702"/>
                    <a:pt x="37694" y="1702"/>
                  </a:cubicBezTo>
                  <a:cubicBezTo>
                    <a:pt x="38028" y="1702"/>
                    <a:pt x="38328" y="1468"/>
                    <a:pt x="38461" y="1135"/>
                  </a:cubicBezTo>
                  <a:cubicBezTo>
                    <a:pt x="38561" y="868"/>
                    <a:pt x="38461" y="534"/>
                    <a:pt x="38194" y="401"/>
                  </a:cubicBezTo>
                  <a:cubicBezTo>
                    <a:pt x="38162" y="393"/>
                    <a:pt x="38133" y="389"/>
                    <a:pt x="38107" y="389"/>
                  </a:cubicBezTo>
                  <a:cubicBezTo>
                    <a:pt x="37918" y="389"/>
                    <a:pt x="37882" y="584"/>
                    <a:pt x="37794" y="701"/>
                  </a:cubicBezTo>
                  <a:cubicBezTo>
                    <a:pt x="37736" y="816"/>
                    <a:pt x="37679" y="981"/>
                    <a:pt x="37557" y="981"/>
                  </a:cubicBezTo>
                  <a:cubicBezTo>
                    <a:pt x="37538" y="981"/>
                    <a:pt x="37517" y="977"/>
                    <a:pt x="37494" y="968"/>
                  </a:cubicBezTo>
                  <a:cubicBezTo>
                    <a:pt x="37294" y="901"/>
                    <a:pt x="37360" y="668"/>
                    <a:pt x="37394" y="534"/>
                  </a:cubicBezTo>
                  <a:cubicBezTo>
                    <a:pt x="37427" y="434"/>
                    <a:pt x="37494" y="301"/>
                    <a:pt x="37394" y="201"/>
                  </a:cubicBezTo>
                  <a:lnTo>
                    <a:pt x="36993" y="101"/>
                  </a:lnTo>
                  <a:cubicBezTo>
                    <a:pt x="36942" y="104"/>
                    <a:pt x="36890" y="106"/>
                    <a:pt x="36839" y="106"/>
                  </a:cubicBezTo>
                  <a:cubicBezTo>
                    <a:pt x="36430" y="106"/>
                    <a:pt x="36041" y="1"/>
                    <a:pt x="3562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35"/>
            <p:cNvSpPr/>
            <p:nvPr/>
          </p:nvSpPr>
          <p:spPr>
            <a:xfrm>
              <a:off x="4323615" y="3822673"/>
              <a:ext cx="240310" cy="102334"/>
            </a:xfrm>
            <a:custGeom>
              <a:rect b="b" l="l" r="r" t="t"/>
              <a:pathLst>
                <a:path extrusionOk="0" h="4631" w="10875">
                  <a:moveTo>
                    <a:pt x="5604" y="1"/>
                  </a:moveTo>
                  <a:cubicBezTo>
                    <a:pt x="4704" y="1"/>
                    <a:pt x="3836" y="201"/>
                    <a:pt x="3002" y="568"/>
                  </a:cubicBezTo>
                  <a:cubicBezTo>
                    <a:pt x="1768" y="1202"/>
                    <a:pt x="767" y="2302"/>
                    <a:pt x="234" y="3603"/>
                  </a:cubicBezTo>
                  <a:cubicBezTo>
                    <a:pt x="200" y="3770"/>
                    <a:pt x="134" y="3937"/>
                    <a:pt x="100" y="4104"/>
                  </a:cubicBezTo>
                  <a:cubicBezTo>
                    <a:pt x="0" y="4304"/>
                    <a:pt x="100" y="4504"/>
                    <a:pt x="267" y="4604"/>
                  </a:cubicBezTo>
                  <a:cubicBezTo>
                    <a:pt x="311" y="4623"/>
                    <a:pt x="349" y="4631"/>
                    <a:pt x="384" y="4631"/>
                  </a:cubicBezTo>
                  <a:cubicBezTo>
                    <a:pt x="538" y="4631"/>
                    <a:pt x="619" y="4473"/>
                    <a:pt x="701" y="4337"/>
                  </a:cubicBezTo>
                  <a:cubicBezTo>
                    <a:pt x="767" y="4170"/>
                    <a:pt x="834" y="3970"/>
                    <a:pt x="901" y="3804"/>
                  </a:cubicBezTo>
                  <a:cubicBezTo>
                    <a:pt x="1610" y="1868"/>
                    <a:pt x="3477" y="646"/>
                    <a:pt x="5465" y="646"/>
                  </a:cubicBezTo>
                  <a:cubicBezTo>
                    <a:pt x="5909" y="646"/>
                    <a:pt x="6360" y="707"/>
                    <a:pt x="6805" y="835"/>
                  </a:cubicBezTo>
                  <a:cubicBezTo>
                    <a:pt x="8573" y="1302"/>
                    <a:pt x="9540" y="2669"/>
                    <a:pt x="10107" y="4337"/>
                  </a:cubicBezTo>
                  <a:cubicBezTo>
                    <a:pt x="10209" y="4464"/>
                    <a:pt x="10329" y="4628"/>
                    <a:pt x="10483" y="4628"/>
                  </a:cubicBezTo>
                  <a:cubicBezTo>
                    <a:pt x="10532" y="4628"/>
                    <a:pt x="10585" y="4611"/>
                    <a:pt x="10641" y="4571"/>
                  </a:cubicBezTo>
                  <a:cubicBezTo>
                    <a:pt x="10875" y="4437"/>
                    <a:pt x="10808" y="4204"/>
                    <a:pt x="10708" y="3970"/>
                  </a:cubicBezTo>
                  <a:cubicBezTo>
                    <a:pt x="10675" y="3870"/>
                    <a:pt x="10641" y="3737"/>
                    <a:pt x="10608" y="3637"/>
                  </a:cubicBezTo>
                  <a:cubicBezTo>
                    <a:pt x="9907" y="2202"/>
                    <a:pt x="8940" y="1002"/>
                    <a:pt x="7406" y="301"/>
                  </a:cubicBezTo>
                  <a:lnTo>
                    <a:pt x="7205" y="268"/>
                  </a:lnTo>
                  <a:lnTo>
                    <a:pt x="6705" y="101"/>
                  </a:lnTo>
                  <a:lnTo>
                    <a:pt x="6038" y="68"/>
                  </a:lnTo>
                  <a:cubicBezTo>
                    <a:pt x="5955" y="68"/>
                    <a:pt x="5879" y="84"/>
                    <a:pt x="5809" y="84"/>
                  </a:cubicBezTo>
                  <a:cubicBezTo>
                    <a:pt x="5738" y="84"/>
                    <a:pt x="5671" y="68"/>
                    <a:pt x="5604" y="1"/>
                  </a:cubicBezTo>
                  <a:close/>
                </a:path>
              </a:pathLst>
            </a:custGeom>
            <a:solidFill>
              <a:srgbClr val="FF4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35"/>
            <p:cNvSpPr/>
            <p:nvPr/>
          </p:nvSpPr>
          <p:spPr>
            <a:xfrm>
              <a:off x="4776193" y="3696077"/>
              <a:ext cx="49410" cy="2784"/>
            </a:xfrm>
            <a:custGeom>
              <a:rect b="b" l="l" r="r" t="t"/>
              <a:pathLst>
                <a:path extrusionOk="0" h="126" w="2236">
                  <a:moveTo>
                    <a:pt x="1118" y="1"/>
                  </a:moveTo>
                  <a:cubicBezTo>
                    <a:pt x="743" y="1"/>
                    <a:pt x="367" y="42"/>
                    <a:pt x="1" y="126"/>
                  </a:cubicBezTo>
                  <a:lnTo>
                    <a:pt x="2235" y="126"/>
                  </a:lnTo>
                  <a:cubicBezTo>
                    <a:pt x="1869" y="42"/>
                    <a:pt x="1493" y="1"/>
                    <a:pt x="1118" y="1"/>
                  </a:cubicBezTo>
                  <a:close/>
                </a:path>
              </a:pathLst>
            </a:custGeom>
            <a:solidFill>
              <a:srgbClr val="C9C7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35"/>
            <p:cNvSpPr/>
            <p:nvPr/>
          </p:nvSpPr>
          <p:spPr>
            <a:xfrm>
              <a:off x="4169552" y="3716981"/>
              <a:ext cx="128276" cy="163212"/>
            </a:xfrm>
            <a:custGeom>
              <a:rect b="b" l="l" r="r" t="t"/>
              <a:pathLst>
                <a:path extrusionOk="0" h="7386" w="5805">
                  <a:moveTo>
                    <a:pt x="201" y="1"/>
                  </a:moveTo>
                  <a:cubicBezTo>
                    <a:pt x="167" y="1"/>
                    <a:pt x="125" y="32"/>
                    <a:pt x="101" y="80"/>
                  </a:cubicBezTo>
                  <a:lnTo>
                    <a:pt x="101" y="2049"/>
                  </a:lnTo>
                  <a:cubicBezTo>
                    <a:pt x="1" y="2149"/>
                    <a:pt x="1" y="2282"/>
                    <a:pt x="101" y="2382"/>
                  </a:cubicBezTo>
                  <a:lnTo>
                    <a:pt x="101" y="2616"/>
                  </a:lnTo>
                  <a:cubicBezTo>
                    <a:pt x="201" y="3149"/>
                    <a:pt x="34" y="3683"/>
                    <a:pt x="134" y="4217"/>
                  </a:cubicBezTo>
                  <a:cubicBezTo>
                    <a:pt x="167" y="4750"/>
                    <a:pt x="167" y="5284"/>
                    <a:pt x="167" y="5818"/>
                  </a:cubicBezTo>
                  <a:lnTo>
                    <a:pt x="134" y="5851"/>
                  </a:lnTo>
                  <a:cubicBezTo>
                    <a:pt x="67" y="5951"/>
                    <a:pt x="67" y="6085"/>
                    <a:pt x="134" y="6185"/>
                  </a:cubicBezTo>
                  <a:cubicBezTo>
                    <a:pt x="201" y="6385"/>
                    <a:pt x="101" y="6652"/>
                    <a:pt x="234" y="6885"/>
                  </a:cubicBezTo>
                  <a:cubicBezTo>
                    <a:pt x="668" y="6685"/>
                    <a:pt x="968" y="6352"/>
                    <a:pt x="1435" y="6252"/>
                  </a:cubicBezTo>
                  <a:cubicBezTo>
                    <a:pt x="1568" y="6218"/>
                    <a:pt x="1702" y="6185"/>
                    <a:pt x="1835" y="6085"/>
                  </a:cubicBezTo>
                  <a:cubicBezTo>
                    <a:pt x="2456" y="5725"/>
                    <a:pt x="2669" y="5526"/>
                    <a:pt x="2866" y="5526"/>
                  </a:cubicBezTo>
                  <a:cubicBezTo>
                    <a:pt x="3070" y="5526"/>
                    <a:pt x="3258" y="5742"/>
                    <a:pt x="3870" y="6218"/>
                  </a:cubicBezTo>
                  <a:cubicBezTo>
                    <a:pt x="3903" y="6252"/>
                    <a:pt x="3970" y="6318"/>
                    <a:pt x="4037" y="6352"/>
                  </a:cubicBezTo>
                  <a:cubicBezTo>
                    <a:pt x="4204" y="6485"/>
                    <a:pt x="4437" y="6618"/>
                    <a:pt x="4671" y="6685"/>
                  </a:cubicBezTo>
                  <a:lnTo>
                    <a:pt x="5638" y="7386"/>
                  </a:lnTo>
                  <a:cubicBezTo>
                    <a:pt x="5705" y="5184"/>
                    <a:pt x="5738" y="3083"/>
                    <a:pt x="5771" y="1014"/>
                  </a:cubicBezTo>
                  <a:cubicBezTo>
                    <a:pt x="5805" y="948"/>
                    <a:pt x="5771" y="881"/>
                    <a:pt x="5738" y="848"/>
                  </a:cubicBezTo>
                  <a:cubicBezTo>
                    <a:pt x="5538" y="714"/>
                    <a:pt x="5338" y="648"/>
                    <a:pt x="5138" y="614"/>
                  </a:cubicBezTo>
                  <a:cubicBezTo>
                    <a:pt x="3651" y="212"/>
                    <a:pt x="2135" y="10"/>
                    <a:pt x="591" y="10"/>
                  </a:cubicBezTo>
                  <a:cubicBezTo>
                    <a:pt x="472" y="10"/>
                    <a:pt x="353" y="11"/>
                    <a:pt x="234" y="14"/>
                  </a:cubicBezTo>
                  <a:cubicBezTo>
                    <a:pt x="225" y="5"/>
                    <a:pt x="214" y="1"/>
                    <a:pt x="201" y="1"/>
                  </a:cubicBezTo>
                  <a:close/>
                </a:path>
              </a:pathLst>
            </a:custGeom>
            <a:solidFill>
              <a:srgbClr val="FF4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35"/>
            <p:cNvSpPr/>
            <p:nvPr/>
          </p:nvSpPr>
          <p:spPr>
            <a:xfrm>
              <a:off x="4300767" y="3834848"/>
              <a:ext cx="284550" cy="119260"/>
            </a:xfrm>
            <a:custGeom>
              <a:rect b="b" l="l" r="r" t="t"/>
              <a:pathLst>
                <a:path extrusionOk="0" h="5397" w="12877">
                  <a:moveTo>
                    <a:pt x="6650" y="1"/>
                  </a:moveTo>
                  <a:cubicBezTo>
                    <a:pt x="6524" y="1"/>
                    <a:pt x="6397" y="6"/>
                    <a:pt x="6271" y="17"/>
                  </a:cubicBezTo>
                  <a:cubicBezTo>
                    <a:pt x="4503" y="50"/>
                    <a:pt x="2936" y="1051"/>
                    <a:pt x="2102" y="2619"/>
                  </a:cubicBezTo>
                  <a:cubicBezTo>
                    <a:pt x="1935" y="2786"/>
                    <a:pt x="1902" y="3019"/>
                    <a:pt x="1968" y="3253"/>
                  </a:cubicBezTo>
                  <a:cubicBezTo>
                    <a:pt x="2202" y="3453"/>
                    <a:pt x="2369" y="3686"/>
                    <a:pt x="2202" y="3986"/>
                  </a:cubicBezTo>
                  <a:cubicBezTo>
                    <a:pt x="2109" y="4265"/>
                    <a:pt x="1816" y="4457"/>
                    <a:pt x="1534" y="4457"/>
                  </a:cubicBezTo>
                  <a:cubicBezTo>
                    <a:pt x="1512" y="4457"/>
                    <a:pt x="1490" y="4456"/>
                    <a:pt x="1468" y="4453"/>
                  </a:cubicBezTo>
                  <a:cubicBezTo>
                    <a:pt x="1346" y="4442"/>
                    <a:pt x="1227" y="4439"/>
                    <a:pt x="1110" y="4439"/>
                  </a:cubicBezTo>
                  <a:cubicBezTo>
                    <a:pt x="875" y="4439"/>
                    <a:pt x="645" y="4453"/>
                    <a:pt x="400" y="4453"/>
                  </a:cubicBezTo>
                  <a:cubicBezTo>
                    <a:pt x="234" y="4453"/>
                    <a:pt x="34" y="4453"/>
                    <a:pt x="0" y="4687"/>
                  </a:cubicBezTo>
                  <a:cubicBezTo>
                    <a:pt x="91" y="5110"/>
                    <a:pt x="456" y="5397"/>
                    <a:pt x="871" y="5397"/>
                  </a:cubicBezTo>
                  <a:cubicBezTo>
                    <a:pt x="914" y="5397"/>
                    <a:pt x="957" y="5394"/>
                    <a:pt x="1001" y="5387"/>
                  </a:cubicBezTo>
                  <a:lnTo>
                    <a:pt x="11875" y="5387"/>
                  </a:lnTo>
                  <a:cubicBezTo>
                    <a:pt x="11915" y="5393"/>
                    <a:pt x="11954" y="5395"/>
                    <a:pt x="11993" y="5395"/>
                  </a:cubicBezTo>
                  <a:cubicBezTo>
                    <a:pt x="12447" y="5395"/>
                    <a:pt x="12845" y="5045"/>
                    <a:pt x="12876" y="4553"/>
                  </a:cubicBezTo>
                  <a:cubicBezTo>
                    <a:pt x="12747" y="4453"/>
                    <a:pt x="12605" y="4427"/>
                    <a:pt x="12461" y="4427"/>
                  </a:cubicBezTo>
                  <a:cubicBezTo>
                    <a:pt x="12304" y="4427"/>
                    <a:pt x="12145" y="4458"/>
                    <a:pt x="11998" y="4458"/>
                  </a:cubicBezTo>
                  <a:cubicBezTo>
                    <a:pt x="11968" y="4458"/>
                    <a:pt x="11938" y="4457"/>
                    <a:pt x="11909" y="4453"/>
                  </a:cubicBezTo>
                  <a:lnTo>
                    <a:pt x="11875" y="4453"/>
                  </a:lnTo>
                  <a:cubicBezTo>
                    <a:pt x="11475" y="4387"/>
                    <a:pt x="11041" y="4387"/>
                    <a:pt x="11141" y="3786"/>
                  </a:cubicBezTo>
                  <a:cubicBezTo>
                    <a:pt x="11208" y="3653"/>
                    <a:pt x="11208" y="3453"/>
                    <a:pt x="11141" y="3319"/>
                  </a:cubicBezTo>
                  <a:cubicBezTo>
                    <a:pt x="10775" y="2452"/>
                    <a:pt x="10241" y="1651"/>
                    <a:pt x="9540" y="1051"/>
                  </a:cubicBezTo>
                  <a:cubicBezTo>
                    <a:pt x="8737" y="367"/>
                    <a:pt x="7695" y="1"/>
                    <a:pt x="66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35"/>
            <p:cNvSpPr/>
            <p:nvPr/>
          </p:nvSpPr>
          <p:spPr>
            <a:xfrm>
              <a:off x="4582332" y="3876679"/>
              <a:ext cx="493150" cy="25920"/>
            </a:xfrm>
            <a:custGeom>
              <a:rect b="b" l="l" r="r" t="t"/>
              <a:pathLst>
                <a:path extrusionOk="0" h="1173" w="22317">
                  <a:moveTo>
                    <a:pt x="8689" y="1"/>
                  </a:moveTo>
                  <a:cubicBezTo>
                    <a:pt x="7807" y="1"/>
                    <a:pt x="6924" y="28"/>
                    <a:pt x="6038" y="92"/>
                  </a:cubicBezTo>
                  <a:cubicBezTo>
                    <a:pt x="4003" y="225"/>
                    <a:pt x="1969" y="559"/>
                    <a:pt x="1" y="1059"/>
                  </a:cubicBezTo>
                  <a:cubicBezTo>
                    <a:pt x="75" y="1152"/>
                    <a:pt x="169" y="1173"/>
                    <a:pt x="268" y="1173"/>
                  </a:cubicBezTo>
                  <a:cubicBezTo>
                    <a:pt x="346" y="1173"/>
                    <a:pt x="427" y="1159"/>
                    <a:pt x="501" y="1159"/>
                  </a:cubicBezTo>
                  <a:lnTo>
                    <a:pt x="21716" y="1159"/>
                  </a:lnTo>
                  <a:cubicBezTo>
                    <a:pt x="21805" y="1159"/>
                    <a:pt x="21901" y="1173"/>
                    <a:pt x="21994" y="1173"/>
                  </a:cubicBezTo>
                  <a:cubicBezTo>
                    <a:pt x="22111" y="1173"/>
                    <a:pt x="22224" y="1152"/>
                    <a:pt x="22317" y="1059"/>
                  </a:cubicBezTo>
                  <a:cubicBezTo>
                    <a:pt x="20582" y="893"/>
                    <a:pt x="18814" y="759"/>
                    <a:pt x="17079" y="559"/>
                  </a:cubicBezTo>
                  <a:cubicBezTo>
                    <a:pt x="14288" y="280"/>
                    <a:pt x="11496" y="1"/>
                    <a:pt x="86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35"/>
            <p:cNvSpPr/>
            <p:nvPr/>
          </p:nvSpPr>
          <p:spPr>
            <a:xfrm>
              <a:off x="3736133" y="3876414"/>
              <a:ext cx="583816" cy="26186"/>
            </a:xfrm>
            <a:custGeom>
              <a:rect b="b" l="l" r="r" t="t"/>
              <a:pathLst>
                <a:path extrusionOk="0" h="1185" w="26420">
                  <a:moveTo>
                    <a:pt x="18310" y="1"/>
                  </a:moveTo>
                  <a:cubicBezTo>
                    <a:pt x="17789" y="1"/>
                    <a:pt x="17267" y="13"/>
                    <a:pt x="16746" y="37"/>
                  </a:cubicBezTo>
                  <a:cubicBezTo>
                    <a:pt x="11142" y="171"/>
                    <a:pt x="5605" y="771"/>
                    <a:pt x="1" y="1071"/>
                  </a:cubicBezTo>
                  <a:cubicBezTo>
                    <a:pt x="93" y="1164"/>
                    <a:pt x="196" y="1185"/>
                    <a:pt x="304" y="1185"/>
                  </a:cubicBezTo>
                  <a:cubicBezTo>
                    <a:pt x="390" y="1185"/>
                    <a:pt x="479" y="1171"/>
                    <a:pt x="568" y="1171"/>
                  </a:cubicBezTo>
                  <a:lnTo>
                    <a:pt x="25919" y="1171"/>
                  </a:lnTo>
                  <a:cubicBezTo>
                    <a:pt x="25993" y="1171"/>
                    <a:pt x="26074" y="1185"/>
                    <a:pt x="26152" y="1185"/>
                  </a:cubicBezTo>
                  <a:cubicBezTo>
                    <a:pt x="26251" y="1185"/>
                    <a:pt x="26345" y="1164"/>
                    <a:pt x="26419" y="1071"/>
                  </a:cubicBezTo>
                  <a:cubicBezTo>
                    <a:pt x="26053" y="971"/>
                    <a:pt x="25686" y="838"/>
                    <a:pt x="25285" y="738"/>
                  </a:cubicBezTo>
                  <a:cubicBezTo>
                    <a:pt x="22993" y="247"/>
                    <a:pt x="20656" y="1"/>
                    <a:pt x="1831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35"/>
            <p:cNvSpPr/>
            <p:nvPr/>
          </p:nvSpPr>
          <p:spPr>
            <a:xfrm>
              <a:off x="4173242" y="3706948"/>
              <a:ext cx="128276" cy="29522"/>
            </a:xfrm>
            <a:custGeom>
              <a:rect b="b" l="l" r="r" t="t"/>
              <a:pathLst>
                <a:path extrusionOk="0" h="1336" w="5805">
                  <a:moveTo>
                    <a:pt x="1068" y="34"/>
                  </a:moveTo>
                  <a:cubicBezTo>
                    <a:pt x="668" y="67"/>
                    <a:pt x="201" y="1"/>
                    <a:pt x="0" y="501"/>
                  </a:cubicBezTo>
                  <a:cubicBezTo>
                    <a:pt x="48" y="620"/>
                    <a:pt x="130" y="637"/>
                    <a:pt x="221" y="637"/>
                  </a:cubicBezTo>
                  <a:cubicBezTo>
                    <a:pt x="258" y="637"/>
                    <a:pt x="296" y="635"/>
                    <a:pt x="334" y="635"/>
                  </a:cubicBezTo>
                  <a:cubicBezTo>
                    <a:pt x="527" y="621"/>
                    <a:pt x="721" y="613"/>
                    <a:pt x="914" y="613"/>
                  </a:cubicBezTo>
                  <a:cubicBezTo>
                    <a:pt x="1188" y="613"/>
                    <a:pt x="1461" y="629"/>
                    <a:pt x="1735" y="668"/>
                  </a:cubicBezTo>
                  <a:cubicBezTo>
                    <a:pt x="3003" y="801"/>
                    <a:pt x="4303" y="1035"/>
                    <a:pt x="5571" y="1335"/>
                  </a:cubicBezTo>
                  <a:cubicBezTo>
                    <a:pt x="5805" y="1235"/>
                    <a:pt x="5805" y="1035"/>
                    <a:pt x="5671" y="835"/>
                  </a:cubicBezTo>
                  <a:cubicBezTo>
                    <a:pt x="4170" y="368"/>
                    <a:pt x="2636" y="101"/>
                    <a:pt x="1068" y="34"/>
                  </a:cubicBezTo>
                  <a:close/>
                </a:path>
              </a:pathLst>
            </a:custGeom>
            <a:solidFill>
              <a:srgbClr val="CD3A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35"/>
            <p:cNvSpPr/>
            <p:nvPr/>
          </p:nvSpPr>
          <p:spPr>
            <a:xfrm>
              <a:off x="4201240" y="3848239"/>
              <a:ext cx="70800" cy="15733"/>
            </a:xfrm>
            <a:custGeom>
              <a:rect b="b" l="l" r="r" t="t"/>
              <a:pathLst>
                <a:path extrusionOk="0" h="712" w="3204">
                  <a:moveTo>
                    <a:pt x="919" y="0"/>
                  </a:moveTo>
                  <a:cubicBezTo>
                    <a:pt x="725" y="0"/>
                    <a:pt x="530" y="22"/>
                    <a:pt x="335" y="78"/>
                  </a:cubicBezTo>
                  <a:cubicBezTo>
                    <a:pt x="168" y="78"/>
                    <a:pt x="68" y="178"/>
                    <a:pt x="1" y="312"/>
                  </a:cubicBezTo>
                  <a:lnTo>
                    <a:pt x="3203" y="712"/>
                  </a:lnTo>
                  <a:lnTo>
                    <a:pt x="3203" y="712"/>
                  </a:lnTo>
                  <a:lnTo>
                    <a:pt x="2703" y="312"/>
                  </a:lnTo>
                  <a:cubicBezTo>
                    <a:pt x="2684" y="318"/>
                    <a:pt x="2665" y="321"/>
                    <a:pt x="2646" y="321"/>
                  </a:cubicBezTo>
                  <a:cubicBezTo>
                    <a:pt x="2565" y="321"/>
                    <a:pt x="2484" y="272"/>
                    <a:pt x="2403" y="245"/>
                  </a:cubicBezTo>
                  <a:cubicBezTo>
                    <a:pt x="1921" y="149"/>
                    <a:pt x="1423" y="0"/>
                    <a:pt x="919" y="0"/>
                  </a:cubicBezTo>
                  <a:close/>
                </a:path>
              </a:pathLst>
            </a:custGeom>
            <a:solidFill>
              <a:srgbClr val="9580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88" name="Google Shape;2888;p35"/>
            <p:cNvGrpSpPr/>
            <p:nvPr/>
          </p:nvGrpSpPr>
          <p:grpSpPr>
            <a:xfrm>
              <a:off x="3590180" y="2993975"/>
              <a:ext cx="1715271" cy="836167"/>
              <a:chOff x="3590180" y="2993975"/>
              <a:chExt cx="1715271" cy="836167"/>
            </a:xfrm>
          </p:grpSpPr>
          <p:sp>
            <p:nvSpPr>
              <p:cNvPr id="2889" name="Google Shape;2889;p35"/>
              <p:cNvSpPr/>
              <p:nvPr/>
            </p:nvSpPr>
            <p:spPr>
              <a:xfrm>
                <a:off x="4047928" y="2993975"/>
                <a:ext cx="1058514" cy="813984"/>
              </a:xfrm>
              <a:custGeom>
                <a:rect b="b" l="l" r="r" t="t"/>
                <a:pathLst>
                  <a:path extrusionOk="0" h="36836" w="47902">
                    <a:moveTo>
                      <a:pt x="9814" y="1"/>
                    </a:moveTo>
                    <a:cubicBezTo>
                      <a:pt x="9699" y="1"/>
                      <a:pt x="9567" y="45"/>
                      <a:pt x="9407" y="143"/>
                    </a:cubicBezTo>
                    <a:cubicBezTo>
                      <a:pt x="7673" y="1244"/>
                      <a:pt x="5872" y="2378"/>
                      <a:pt x="4104" y="3478"/>
                    </a:cubicBezTo>
                    <a:cubicBezTo>
                      <a:pt x="2736" y="4312"/>
                      <a:pt x="1368" y="5146"/>
                      <a:pt x="1" y="6014"/>
                    </a:cubicBezTo>
                    <a:cubicBezTo>
                      <a:pt x="935" y="6881"/>
                      <a:pt x="1869" y="7715"/>
                      <a:pt x="2769" y="8615"/>
                    </a:cubicBezTo>
                    <a:cubicBezTo>
                      <a:pt x="4070" y="9850"/>
                      <a:pt x="5371" y="11151"/>
                      <a:pt x="6572" y="12485"/>
                    </a:cubicBezTo>
                    <a:cubicBezTo>
                      <a:pt x="7539" y="13519"/>
                      <a:pt x="8473" y="14520"/>
                      <a:pt x="9407" y="15587"/>
                    </a:cubicBezTo>
                    <a:cubicBezTo>
                      <a:pt x="11375" y="17822"/>
                      <a:pt x="13243" y="20157"/>
                      <a:pt x="14978" y="22626"/>
                    </a:cubicBezTo>
                    <a:cubicBezTo>
                      <a:pt x="16246" y="24360"/>
                      <a:pt x="17380" y="26228"/>
                      <a:pt x="18347" y="28196"/>
                    </a:cubicBezTo>
                    <a:cubicBezTo>
                      <a:pt x="19048" y="29697"/>
                      <a:pt x="19515" y="31332"/>
                      <a:pt x="19681" y="33000"/>
                    </a:cubicBezTo>
                    <a:cubicBezTo>
                      <a:pt x="19681" y="33133"/>
                      <a:pt x="19648" y="33367"/>
                      <a:pt x="19815" y="33367"/>
                    </a:cubicBezTo>
                    <a:lnTo>
                      <a:pt x="19815" y="36836"/>
                    </a:lnTo>
                    <a:lnTo>
                      <a:pt x="22684" y="32866"/>
                    </a:lnTo>
                    <a:cubicBezTo>
                      <a:pt x="22699" y="32868"/>
                      <a:pt x="22713" y="32869"/>
                      <a:pt x="22728" y="32869"/>
                    </a:cubicBezTo>
                    <a:cubicBezTo>
                      <a:pt x="22930" y="32869"/>
                      <a:pt x="23024" y="32655"/>
                      <a:pt x="23117" y="32499"/>
                    </a:cubicBezTo>
                    <a:cubicBezTo>
                      <a:pt x="24785" y="30298"/>
                      <a:pt x="26553" y="28196"/>
                      <a:pt x="28421" y="26161"/>
                    </a:cubicBezTo>
                    <a:cubicBezTo>
                      <a:pt x="30623" y="23760"/>
                      <a:pt x="33058" y="21625"/>
                      <a:pt x="35726" y="19824"/>
                    </a:cubicBezTo>
                    <a:cubicBezTo>
                      <a:pt x="36160" y="19523"/>
                      <a:pt x="36593" y="19290"/>
                      <a:pt x="36994" y="19023"/>
                    </a:cubicBezTo>
                    <a:cubicBezTo>
                      <a:pt x="39796" y="17222"/>
                      <a:pt x="42731" y="15654"/>
                      <a:pt x="45767" y="14286"/>
                    </a:cubicBezTo>
                    <a:lnTo>
                      <a:pt x="46167" y="14086"/>
                    </a:lnTo>
                    <a:cubicBezTo>
                      <a:pt x="46867" y="13719"/>
                      <a:pt x="47468" y="13452"/>
                      <a:pt x="47902" y="13252"/>
                    </a:cubicBezTo>
                    <a:lnTo>
                      <a:pt x="47902" y="13252"/>
                    </a:lnTo>
                    <a:cubicBezTo>
                      <a:pt x="47234" y="13452"/>
                      <a:pt x="46167" y="13786"/>
                      <a:pt x="44866" y="14186"/>
                    </a:cubicBezTo>
                    <a:lnTo>
                      <a:pt x="44899" y="14253"/>
                    </a:lnTo>
                    <a:cubicBezTo>
                      <a:pt x="43799" y="14553"/>
                      <a:pt x="42131" y="15087"/>
                      <a:pt x="40096" y="15787"/>
                    </a:cubicBezTo>
                    <a:cubicBezTo>
                      <a:pt x="33358" y="18189"/>
                      <a:pt x="28521" y="19990"/>
                      <a:pt x="24485" y="24127"/>
                    </a:cubicBezTo>
                    <a:cubicBezTo>
                      <a:pt x="23050" y="25628"/>
                      <a:pt x="21783" y="27296"/>
                      <a:pt x="20782" y="29097"/>
                    </a:cubicBezTo>
                    <a:cubicBezTo>
                      <a:pt x="20682" y="25628"/>
                      <a:pt x="20282" y="22159"/>
                      <a:pt x="19581" y="18756"/>
                    </a:cubicBezTo>
                    <a:cubicBezTo>
                      <a:pt x="19214" y="16755"/>
                      <a:pt x="18681" y="14753"/>
                      <a:pt x="17980" y="12852"/>
                    </a:cubicBezTo>
                    <a:cubicBezTo>
                      <a:pt x="16846" y="9850"/>
                      <a:pt x="15312" y="7014"/>
                      <a:pt x="13410" y="4412"/>
                    </a:cubicBezTo>
                    <a:cubicBezTo>
                      <a:pt x="12410" y="3045"/>
                      <a:pt x="11375" y="1677"/>
                      <a:pt x="10308" y="343"/>
                    </a:cubicBezTo>
                    <a:cubicBezTo>
                      <a:pt x="10160" y="132"/>
                      <a:pt x="10012" y="1"/>
                      <a:pt x="981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35"/>
              <p:cNvSpPr/>
              <p:nvPr/>
            </p:nvSpPr>
            <p:spPr>
              <a:xfrm>
                <a:off x="3731714" y="3302278"/>
                <a:ext cx="699541" cy="411190"/>
              </a:xfrm>
              <a:custGeom>
                <a:rect b="b" l="l" r="r" t="t"/>
                <a:pathLst>
                  <a:path extrusionOk="0" h="18608" w="31657">
                    <a:moveTo>
                      <a:pt x="12376" y="1"/>
                    </a:moveTo>
                    <a:cubicBezTo>
                      <a:pt x="12343" y="67"/>
                      <a:pt x="12276" y="134"/>
                      <a:pt x="12209" y="201"/>
                    </a:cubicBezTo>
                    <a:cubicBezTo>
                      <a:pt x="11375" y="768"/>
                      <a:pt x="10608" y="1335"/>
                      <a:pt x="9841" y="1935"/>
                    </a:cubicBezTo>
                    <a:cubicBezTo>
                      <a:pt x="8073" y="3270"/>
                      <a:pt x="6405" y="4704"/>
                      <a:pt x="4837" y="6238"/>
                    </a:cubicBezTo>
                    <a:cubicBezTo>
                      <a:pt x="3203" y="7740"/>
                      <a:pt x="1702" y="9374"/>
                      <a:pt x="201" y="10975"/>
                    </a:cubicBezTo>
                    <a:cubicBezTo>
                      <a:pt x="67" y="11042"/>
                      <a:pt x="0" y="11175"/>
                      <a:pt x="0" y="11309"/>
                    </a:cubicBezTo>
                    <a:cubicBezTo>
                      <a:pt x="101" y="11476"/>
                      <a:pt x="267" y="11542"/>
                      <a:pt x="467" y="11542"/>
                    </a:cubicBezTo>
                    <a:cubicBezTo>
                      <a:pt x="968" y="11542"/>
                      <a:pt x="1468" y="11609"/>
                      <a:pt x="2002" y="11676"/>
                    </a:cubicBezTo>
                    <a:cubicBezTo>
                      <a:pt x="4037" y="11809"/>
                      <a:pt x="6105" y="12009"/>
                      <a:pt x="8140" y="12209"/>
                    </a:cubicBezTo>
                    <a:cubicBezTo>
                      <a:pt x="10441" y="12410"/>
                      <a:pt x="12743" y="12643"/>
                      <a:pt x="15045" y="12943"/>
                    </a:cubicBezTo>
                    <a:cubicBezTo>
                      <a:pt x="18113" y="13310"/>
                      <a:pt x="21149" y="13877"/>
                      <a:pt x="24151" y="14678"/>
                    </a:cubicBezTo>
                    <a:cubicBezTo>
                      <a:pt x="26219" y="15245"/>
                      <a:pt x="28221" y="15945"/>
                      <a:pt x="29922" y="17313"/>
                    </a:cubicBezTo>
                    <a:cubicBezTo>
                      <a:pt x="30322" y="17647"/>
                      <a:pt x="30689" y="18014"/>
                      <a:pt x="31056" y="18380"/>
                    </a:cubicBezTo>
                    <a:cubicBezTo>
                      <a:pt x="31164" y="18461"/>
                      <a:pt x="31272" y="18608"/>
                      <a:pt x="31397" y="18608"/>
                    </a:cubicBezTo>
                    <a:cubicBezTo>
                      <a:pt x="31427" y="18608"/>
                      <a:pt x="31458" y="18600"/>
                      <a:pt x="31490" y="18581"/>
                    </a:cubicBezTo>
                    <a:cubicBezTo>
                      <a:pt x="31656" y="18481"/>
                      <a:pt x="31556" y="18214"/>
                      <a:pt x="31456" y="18047"/>
                    </a:cubicBezTo>
                    <a:lnTo>
                      <a:pt x="31490" y="18047"/>
                    </a:lnTo>
                    <a:cubicBezTo>
                      <a:pt x="31323" y="17747"/>
                      <a:pt x="31156" y="17446"/>
                      <a:pt x="30956" y="17180"/>
                    </a:cubicBezTo>
                    <a:lnTo>
                      <a:pt x="30722" y="16979"/>
                    </a:lnTo>
                    <a:cubicBezTo>
                      <a:pt x="30689" y="16913"/>
                      <a:pt x="30656" y="16846"/>
                      <a:pt x="30622" y="16813"/>
                    </a:cubicBezTo>
                    <a:cubicBezTo>
                      <a:pt x="29221" y="14511"/>
                      <a:pt x="27553" y="12376"/>
                      <a:pt x="25719" y="10408"/>
                    </a:cubicBezTo>
                    <a:cubicBezTo>
                      <a:pt x="24451" y="9074"/>
                      <a:pt x="23150" y="7806"/>
                      <a:pt x="21783" y="6639"/>
                    </a:cubicBezTo>
                    <a:cubicBezTo>
                      <a:pt x="19781" y="4971"/>
                      <a:pt x="17713" y="3436"/>
                      <a:pt x="15578" y="1969"/>
                    </a:cubicBezTo>
                    <a:lnTo>
                      <a:pt x="13877" y="801"/>
                    </a:lnTo>
                    <a:cubicBezTo>
                      <a:pt x="13877" y="835"/>
                      <a:pt x="13877" y="868"/>
                      <a:pt x="13877" y="901"/>
                    </a:cubicBezTo>
                    <a:cubicBezTo>
                      <a:pt x="13477" y="468"/>
                      <a:pt x="12976" y="134"/>
                      <a:pt x="1237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35"/>
              <p:cNvSpPr/>
              <p:nvPr/>
            </p:nvSpPr>
            <p:spPr>
              <a:xfrm>
                <a:off x="3590180" y="3558697"/>
                <a:ext cx="872763" cy="267313"/>
              </a:xfrm>
              <a:custGeom>
                <a:rect b="b" l="l" r="r" t="t"/>
                <a:pathLst>
                  <a:path extrusionOk="0" h="12097" w="39496">
                    <a:moveTo>
                      <a:pt x="8583" y="0"/>
                    </a:moveTo>
                    <a:cubicBezTo>
                      <a:pt x="8458" y="0"/>
                      <a:pt x="8332" y="31"/>
                      <a:pt x="8207" y="138"/>
                    </a:cubicBezTo>
                    <a:cubicBezTo>
                      <a:pt x="8207" y="238"/>
                      <a:pt x="8173" y="339"/>
                      <a:pt x="8073" y="405"/>
                    </a:cubicBezTo>
                    <a:cubicBezTo>
                      <a:pt x="6606" y="1906"/>
                      <a:pt x="5205" y="3507"/>
                      <a:pt x="3804" y="5109"/>
                    </a:cubicBezTo>
                    <a:cubicBezTo>
                      <a:pt x="2503" y="6543"/>
                      <a:pt x="1202" y="8011"/>
                      <a:pt x="1" y="9512"/>
                    </a:cubicBezTo>
                    <a:cubicBezTo>
                      <a:pt x="2002" y="9278"/>
                      <a:pt x="4004" y="8911"/>
                      <a:pt x="6005" y="8511"/>
                    </a:cubicBezTo>
                    <a:cubicBezTo>
                      <a:pt x="9474" y="7844"/>
                      <a:pt x="12943" y="7043"/>
                      <a:pt x="16446" y="6343"/>
                    </a:cubicBezTo>
                    <a:cubicBezTo>
                      <a:pt x="18814" y="5842"/>
                      <a:pt x="21216" y="5542"/>
                      <a:pt x="23651" y="5375"/>
                    </a:cubicBezTo>
                    <a:cubicBezTo>
                      <a:pt x="24168" y="5350"/>
                      <a:pt x="24687" y="5338"/>
                      <a:pt x="25207" y="5338"/>
                    </a:cubicBezTo>
                    <a:cubicBezTo>
                      <a:pt x="26766" y="5338"/>
                      <a:pt x="28329" y="5451"/>
                      <a:pt x="29856" y="5676"/>
                    </a:cubicBezTo>
                    <a:cubicBezTo>
                      <a:pt x="31924" y="5943"/>
                      <a:pt x="33892" y="6710"/>
                      <a:pt x="35560" y="7911"/>
                    </a:cubicBezTo>
                    <a:cubicBezTo>
                      <a:pt x="36994" y="8911"/>
                      <a:pt x="38128" y="10279"/>
                      <a:pt x="38795" y="11913"/>
                    </a:cubicBezTo>
                    <a:cubicBezTo>
                      <a:pt x="38854" y="12051"/>
                      <a:pt x="38936" y="12096"/>
                      <a:pt x="39035" y="12096"/>
                    </a:cubicBezTo>
                    <a:cubicBezTo>
                      <a:pt x="39104" y="12096"/>
                      <a:pt x="39180" y="12074"/>
                      <a:pt x="39262" y="12047"/>
                    </a:cubicBezTo>
                    <a:cubicBezTo>
                      <a:pt x="39429" y="11913"/>
                      <a:pt x="39496" y="11713"/>
                      <a:pt x="39429" y="11547"/>
                    </a:cubicBezTo>
                    <a:lnTo>
                      <a:pt x="39429" y="11547"/>
                    </a:lnTo>
                    <a:lnTo>
                      <a:pt x="39396" y="11580"/>
                    </a:lnTo>
                    <a:cubicBezTo>
                      <a:pt x="39396" y="11180"/>
                      <a:pt x="39296" y="10779"/>
                      <a:pt x="39129" y="10412"/>
                    </a:cubicBezTo>
                    <a:cubicBezTo>
                      <a:pt x="39062" y="10279"/>
                      <a:pt x="38995" y="10179"/>
                      <a:pt x="38929" y="10045"/>
                    </a:cubicBezTo>
                    <a:cubicBezTo>
                      <a:pt x="38528" y="8344"/>
                      <a:pt x="37528" y="6810"/>
                      <a:pt x="36093" y="5709"/>
                    </a:cubicBezTo>
                    <a:cubicBezTo>
                      <a:pt x="34859" y="4775"/>
                      <a:pt x="33458" y="4041"/>
                      <a:pt x="31924" y="3608"/>
                    </a:cubicBezTo>
                    <a:cubicBezTo>
                      <a:pt x="28888" y="2607"/>
                      <a:pt x="25753" y="1906"/>
                      <a:pt x="22550" y="1539"/>
                    </a:cubicBezTo>
                    <a:cubicBezTo>
                      <a:pt x="20882" y="1306"/>
                      <a:pt x="19215" y="1106"/>
                      <a:pt x="17547" y="972"/>
                    </a:cubicBezTo>
                    <a:cubicBezTo>
                      <a:pt x="15879" y="806"/>
                      <a:pt x="14111" y="639"/>
                      <a:pt x="12376" y="472"/>
                    </a:cubicBezTo>
                    <a:cubicBezTo>
                      <a:pt x="11709" y="372"/>
                      <a:pt x="11042" y="339"/>
                      <a:pt x="10342" y="339"/>
                    </a:cubicBezTo>
                    <a:cubicBezTo>
                      <a:pt x="10342" y="305"/>
                      <a:pt x="10342" y="305"/>
                      <a:pt x="10308" y="272"/>
                    </a:cubicBezTo>
                    <a:cubicBezTo>
                      <a:pt x="9875" y="138"/>
                      <a:pt x="9408" y="72"/>
                      <a:pt x="8907" y="38"/>
                    </a:cubicBezTo>
                    <a:cubicBezTo>
                      <a:pt x="8799" y="23"/>
                      <a:pt x="8691" y="0"/>
                      <a:pt x="858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35"/>
              <p:cNvSpPr/>
              <p:nvPr/>
            </p:nvSpPr>
            <p:spPr>
              <a:xfrm>
                <a:off x="3935165" y="3154866"/>
                <a:ext cx="547687" cy="669311"/>
              </a:xfrm>
              <a:custGeom>
                <a:rect b="b" l="l" r="r" t="t"/>
                <a:pathLst>
                  <a:path extrusionOk="0" h="30289" w="24785">
                    <a:moveTo>
                      <a:pt x="6305" y="0"/>
                    </a:moveTo>
                    <a:cubicBezTo>
                      <a:pt x="6238" y="134"/>
                      <a:pt x="6138" y="234"/>
                      <a:pt x="6004" y="300"/>
                    </a:cubicBezTo>
                    <a:cubicBezTo>
                      <a:pt x="3936" y="1501"/>
                      <a:pt x="1901" y="2836"/>
                      <a:pt x="0" y="4270"/>
                    </a:cubicBezTo>
                    <a:cubicBezTo>
                      <a:pt x="167" y="4503"/>
                      <a:pt x="367" y="4670"/>
                      <a:pt x="634" y="4770"/>
                    </a:cubicBezTo>
                    <a:cubicBezTo>
                      <a:pt x="4303" y="7105"/>
                      <a:pt x="7939" y="9507"/>
                      <a:pt x="11408" y="12142"/>
                    </a:cubicBezTo>
                    <a:cubicBezTo>
                      <a:pt x="13676" y="13877"/>
                      <a:pt x="15745" y="15845"/>
                      <a:pt x="17613" y="17980"/>
                    </a:cubicBezTo>
                    <a:cubicBezTo>
                      <a:pt x="19514" y="20115"/>
                      <a:pt x="21148" y="22450"/>
                      <a:pt x="22516" y="24951"/>
                    </a:cubicBezTo>
                    <a:cubicBezTo>
                      <a:pt x="23350" y="26486"/>
                      <a:pt x="24084" y="28087"/>
                      <a:pt x="24151" y="29888"/>
                    </a:cubicBezTo>
                    <a:cubicBezTo>
                      <a:pt x="24151" y="30055"/>
                      <a:pt x="24151" y="30289"/>
                      <a:pt x="24451" y="30289"/>
                    </a:cubicBezTo>
                    <a:cubicBezTo>
                      <a:pt x="24651" y="30188"/>
                      <a:pt x="24618" y="29988"/>
                      <a:pt x="24651" y="29788"/>
                    </a:cubicBezTo>
                    <a:cubicBezTo>
                      <a:pt x="24784" y="29054"/>
                      <a:pt x="24784" y="28320"/>
                      <a:pt x="24718" y="27587"/>
                    </a:cubicBezTo>
                    <a:lnTo>
                      <a:pt x="24718" y="27587"/>
                    </a:lnTo>
                    <a:lnTo>
                      <a:pt x="24718" y="27620"/>
                    </a:lnTo>
                    <a:cubicBezTo>
                      <a:pt x="24651" y="27453"/>
                      <a:pt x="24618" y="27320"/>
                      <a:pt x="24584" y="27153"/>
                    </a:cubicBezTo>
                    <a:cubicBezTo>
                      <a:pt x="24584" y="25152"/>
                      <a:pt x="24184" y="23150"/>
                      <a:pt x="23383" y="21282"/>
                    </a:cubicBezTo>
                    <a:cubicBezTo>
                      <a:pt x="22183" y="18480"/>
                      <a:pt x="20381" y="16078"/>
                      <a:pt x="18580" y="13677"/>
                    </a:cubicBezTo>
                    <a:cubicBezTo>
                      <a:pt x="17146" y="11709"/>
                      <a:pt x="15611" y="9807"/>
                      <a:pt x="14010" y="7939"/>
                    </a:cubicBezTo>
                    <a:cubicBezTo>
                      <a:pt x="12576" y="6338"/>
                      <a:pt x="11175" y="4737"/>
                      <a:pt x="9607" y="3236"/>
                    </a:cubicBezTo>
                    <a:cubicBezTo>
                      <a:pt x="9107" y="2635"/>
                      <a:pt x="8539" y="2068"/>
                      <a:pt x="7939" y="1568"/>
                    </a:cubicBezTo>
                    <a:cubicBezTo>
                      <a:pt x="7972" y="1535"/>
                      <a:pt x="7972" y="1535"/>
                      <a:pt x="7972" y="1501"/>
                    </a:cubicBezTo>
                    <a:cubicBezTo>
                      <a:pt x="7539" y="901"/>
                      <a:pt x="7005" y="367"/>
                      <a:pt x="637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35"/>
              <p:cNvSpPr/>
              <p:nvPr/>
            </p:nvSpPr>
            <p:spPr>
              <a:xfrm>
                <a:off x="4482098" y="3528158"/>
                <a:ext cx="823353" cy="301984"/>
              </a:xfrm>
              <a:custGeom>
                <a:rect b="b" l="l" r="r" t="t"/>
                <a:pathLst>
                  <a:path extrusionOk="0" h="13666" w="37260">
                    <a:moveTo>
                      <a:pt x="18313" y="1"/>
                    </a:moveTo>
                    <a:cubicBezTo>
                      <a:pt x="17135" y="1"/>
                      <a:pt x="15956" y="75"/>
                      <a:pt x="14777" y="253"/>
                    </a:cubicBezTo>
                    <a:cubicBezTo>
                      <a:pt x="12909" y="520"/>
                      <a:pt x="11075" y="1087"/>
                      <a:pt x="9407" y="1954"/>
                    </a:cubicBezTo>
                    <a:cubicBezTo>
                      <a:pt x="9240" y="2054"/>
                      <a:pt x="8473" y="2588"/>
                      <a:pt x="8439" y="2588"/>
                    </a:cubicBezTo>
                    <a:cubicBezTo>
                      <a:pt x="8306" y="2721"/>
                      <a:pt x="8173" y="2821"/>
                      <a:pt x="8072" y="2955"/>
                    </a:cubicBezTo>
                    <a:cubicBezTo>
                      <a:pt x="7105" y="4122"/>
                      <a:pt x="6104" y="5256"/>
                      <a:pt x="5137" y="6424"/>
                    </a:cubicBezTo>
                    <a:cubicBezTo>
                      <a:pt x="3970" y="7892"/>
                      <a:pt x="2835" y="9359"/>
                      <a:pt x="1801" y="10927"/>
                    </a:cubicBezTo>
                    <a:cubicBezTo>
                      <a:pt x="1134" y="11761"/>
                      <a:pt x="534" y="12662"/>
                      <a:pt x="0" y="13596"/>
                    </a:cubicBezTo>
                    <a:cubicBezTo>
                      <a:pt x="41" y="13637"/>
                      <a:pt x="95" y="13665"/>
                      <a:pt x="146" y="13665"/>
                    </a:cubicBezTo>
                    <a:cubicBezTo>
                      <a:pt x="178" y="13665"/>
                      <a:pt x="208" y="13655"/>
                      <a:pt x="234" y="13629"/>
                    </a:cubicBezTo>
                    <a:cubicBezTo>
                      <a:pt x="367" y="13429"/>
                      <a:pt x="534" y="13195"/>
                      <a:pt x="701" y="12995"/>
                    </a:cubicBezTo>
                    <a:cubicBezTo>
                      <a:pt x="2001" y="11561"/>
                      <a:pt x="3603" y="10427"/>
                      <a:pt x="5371" y="9626"/>
                    </a:cubicBezTo>
                    <a:cubicBezTo>
                      <a:pt x="7872" y="8492"/>
                      <a:pt x="10574" y="7858"/>
                      <a:pt x="13310" y="7725"/>
                    </a:cubicBezTo>
                    <a:cubicBezTo>
                      <a:pt x="13676" y="7691"/>
                      <a:pt x="14043" y="7675"/>
                      <a:pt x="14415" y="7675"/>
                    </a:cubicBezTo>
                    <a:cubicBezTo>
                      <a:pt x="14786" y="7675"/>
                      <a:pt x="15161" y="7691"/>
                      <a:pt x="15544" y="7725"/>
                    </a:cubicBezTo>
                    <a:cubicBezTo>
                      <a:pt x="16645" y="7725"/>
                      <a:pt x="17779" y="7858"/>
                      <a:pt x="18880" y="7925"/>
                    </a:cubicBezTo>
                    <a:cubicBezTo>
                      <a:pt x="21115" y="8058"/>
                      <a:pt x="23317" y="8592"/>
                      <a:pt x="25518" y="8959"/>
                    </a:cubicBezTo>
                    <a:cubicBezTo>
                      <a:pt x="26586" y="9126"/>
                      <a:pt x="27620" y="9459"/>
                      <a:pt x="28687" y="9559"/>
                    </a:cubicBezTo>
                    <a:cubicBezTo>
                      <a:pt x="29154" y="9693"/>
                      <a:pt x="29621" y="9793"/>
                      <a:pt x="30088" y="9826"/>
                    </a:cubicBezTo>
                    <a:cubicBezTo>
                      <a:pt x="32457" y="10260"/>
                      <a:pt x="34858" y="10660"/>
                      <a:pt x="37260" y="10927"/>
                    </a:cubicBezTo>
                    <a:cubicBezTo>
                      <a:pt x="37193" y="10727"/>
                      <a:pt x="37127" y="10560"/>
                      <a:pt x="36993" y="10393"/>
                    </a:cubicBezTo>
                    <a:cubicBezTo>
                      <a:pt x="35359" y="7992"/>
                      <a:pt x="33691" y="5590"/>
                      <a:pt x="32123" y="3155"/>
                    </a:cubicBezTo>
                    <a:cubicBezTo>
                      <a:pt x="31689" y="2454"/>
                      <a:pt x="30989" y="1987"/>
                      <a:pt x="30188" y="1821"/>
                    </a:cubicBezTo>
                    <a:cubicBezTo>
                      <a:pt x="28087" y="1320"/>
                      <a:pt x="25985" y="887"/>
                      <a:pt x="23817" y="553"/>
                    </a:cubicBezTo>
                    <a:cubicBezTo>
                      <a:pt x="22583" y="320"/>
                      <a:pt x="21349" y="153"/>
                      <a:pt x="20081" y="53"/>
                    </a:cubicBezTo>
                    <a:cubicBezTo>
                      <a:pt x="19492" y="19"/>
                      <a:pt x="18902" y="1"/>
                      <a:pt x="1831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94" name="Google Shape;2894;p35"/>
            <p:cNvSpPr/>
            <p:nvPr/>
          </p:nvSpPr>
          <p:spPr>
            <a:xfrm>
              <a:off x="4208620" y="3834738"/>
              <a:ext cx="52349" cy="21633"/>
            </a:xfrm>
            <a:custGeom>
              <a:rect b="b" l="l" r="r" t="t"/>
              <a:pathLst>
                <a:path extrusionOk="0" h="979" w="2369">
                  <a:moveTo>
                    <a:pt x="1128" y="0"/>
                  </a:moveTo>
                  <a:cubicBezTo>
                    <a:pt x="1079" y="0"/>
                    <a:pt x="1027" y="16"/>
                    <a:pt x="968" y="55"/>
                  </a:cubicBezTo>
                  <a:cubicBezTo>
                    <a:pt x="601" y="255"/>
                    <a:pt x="301" y="456"/>
                    <a:pt x="1" y="722"/>
                  </a:cubicBezTo>
                  <a:cubicBezTo>
                    <a:pt x="167" y="756"/>
                    <a:pt x="367" y="756"/>
                    <a:pt x="568" y="789"/>
                  </a:cubicBezTo>
                  <a:cubicBezTo>
                    <a:pt x="1073" y="789"/>
                    <a:pt x="1579" y="978"/>
                    <a:pt x="2084" y="978"/>
                  </a:cubicBezTo>
                  <a:cubicBezTo>
                    <a:pt x="2179" y="978"/>
                    <a:pt x="2274" y="972"/>
                    <a:pt x="2369" y="956"/>
                  </a:cubicBezTo>
                  <a:lnTo>
                    <a:pt x="2369" y="923"/>
                  </a:lnTo>
                  <a:cubicBezTo>
                    <a:pt x="2069" y="689"/>
                    <a:pt x="1735" y="422"/>
                    <a:pt x="1435" y="189"/>
                  </a:cubicBezTo>
                  <a:cubicBezTo>
                    <a:pt x="1341" y="94"/>
                    <a:pt x="1246" y="0"/>
                    <a:pt x="11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95" name="Google Shape;2895;p35"/>
            <p:cNvGrpSpPr/>
            <p:nvPr/>
          </p:nvGrpSpPr>
          <p:grpSpPr>
            <a:xfrm>
              <a:off x="3729504" y="3128217"/>
              <a:ext cx="1491181" cy="735756"/>
              <a:chOff x="3729504" y="3128217"/>
              <a:chExt cx="1491181" cy="735756"/>
            </a:xfrm>
          </p:grpSpPr>
          <p:sp>
            <p:nvSpPr>
              <p:cNvPr id="2896" name="Google Shape;2896;p35"/>
              <p:cNvSpPr/>
              <p:nvPr/>
            </p:nvSpPr>
            <p:spPr>
              <a:xfrm>
                <a:off x="4566864" y="3724715"/>
                <a:ext cx="653821" cy="129690"/>
              </a:xfrm>
              <a:custGeom>
                <a:rect b="b" l="l" r="r" t="t"/>
                <a:pathLst>
                  <a:path extrusionOk="0" h="5869" w="29588">
                    <a:moveTo>
                      <a:pt x="10711" y="1"/>
                    </a:moveTo>
                    <a:cubicBezTo>
                      <a:pt x="7962" y="1"/>
                      <a:pt x="5251" y="530"/>
                      <a:pt x="2669" y="1498"/>
                    </a:cubicBezTo>
                    <a:cubicBezTo>
                      <a:pt x="1768" y="1832"/>
                      <a:pt x="867" y="2232"/>
                      <a:pt x="33" y="2766"/>
                    </a:cubicBezTo>
                    <a:cubicBezTo>
                      <a:pt x="934" y="2466"/>
                      <a:pt x="1768" y="2132"/>
                      <a:pt x="2635" y="1832"/>
                    </a:cubicBezTo>
                    <a:cubicBezTo>
                      <a:pt x="4937" y="998"/>
                      <a:pt x="7339" y="564"/>
                      <a:pt x="9774" y="431"/>
                    </a:cubicBezTo>
                    <a:cubicBezTo>
                      <a:pt x="9956" y="429"/>
                      <a:pt x="10139" y="427"/>
                      <a:pt x="10321" y="427"/>
                    </a:cubicBezTo>
                    <a:cubicBezTo>
                      <a:pt x="12703" y="427"/>
                      <a:pt x="15058" y="631"/>
                      <a:pt x="17413" y="1065"/>
                    </a:cubicBezTo>
                    <a:cubicBezTo>
                      <a:pt x="20815" y="1598"/>
                      <a:pt x="24217" y="2266"/>
                      <a:pt x="27620" y="2899"/>
                    </a:cubicBezTo>
                    <a:cubicBezTo>
                      <a:pt x="28254" y="3066"/>
                      <a:pt x="28921" y="3166"/>
                      <a:pt x="29588" y="3166"/>
                    </a:cubicBezTo>
                    <a:cubicBezTo>
                      <a:pt x="27820" y="2766"/>
                      <a:pt x="26085" y="2332"/>
                      <a:pt x="24351" y="1965"/>
                    </a:cubicBezTo>
                    <a:lnTo>
                      <a:pt x="24317" y="1932"/>
                    </a:lnTo>
                    <a:cubicBezTo>
                      <a:pt x="22416" y="1532"/>
                      <a:pt x="20481" y="1165"/>
                      <a:pt x="18547" y="798"/>
                    </a:cubicBezTo>
                    <a:cubicBezTo>
                      <a:pt x="16345" y="398"/>
                      <a:pt x="14110" y="131"/>
                      <a:pt x="11842" y="31"/>
                    </a:cubicBezTo>
                    <a:cubicBezTo>
                      <a:pt x="11464" y="11"/>
                      <a:pt x="11087" y="1"/>
                      <a:pt x="10711" y="1"/>
                    </a:cubicBezTo>
                    <a:close/>
                    <a:moveTo>
                      <a:pt x="10570" y="2268"/>
                    </a:moveTo>
                    <a:cubicBezTo>
                      <a:pt x="6978" y="2268"/>
                      <a:pt x="3444" y="2940"/>
                      <a:pt x="0" y="4701"/>
                    </a:cubicBezTo>
                    <a:cubicBezTo>
                      <a:pt x="3688" y="3156"/>
                      <a:pt x="7464" y="2552"/>
                      <a:pt x="11290" y="2552"/>
                    </a:cubicBezTo>
                    <a:cubicBezTo>
                      <a:pt x="13660" y="2552"/>
                      <a:pt x="16048" y="2784"/>
                      <a:pt x="18447" y="3166"/>
                    </a:cubicBezTo>
                    <a:cubicBezTo>
                      <a:pt x="15799" y="2620"/>
                      <a:pt x="13170" y="2268"/>
                      <a:pt x="10570" y="2268"/>
                    </a:cubicBezTo>
                    <a:close/>
                    <a:moveTo>
                      <a:pt x="9711" y="4468"/>
                    </a:moveTo>
                    <a:cubicBezTo>
                      <a:pt x="7156" y="4468"/>
                      <a:pt x="4615" y="4849"/>
                      <a:pt x="2102" y="5868"/>
                    </a:cubicBezTo>
                    <a:cubicBezTo>
                      <a:pt x="4757" y="5033"/>
                      <a:pt x="7443" y="4724"/>
                      <a:pt x="10142" y="4724"/>
                    </a:cubicBezTo>
                    <a:cubicBezTo>
                      <a:pt x="12293" y="4724"/>
                      <a:pt x="14453" y="4920"/>
                      <a:pt x="16612" y="5201"/>
                    </a:cubicBezTo>
                    <a:cubicBezTo>
                      <a:pt x="14308" y="4775"/>
                      <a:pt x="12004" y="4468"/>
                      <a:pt x="9711" y="446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35"/>
              <p:cNvSpPr/>
              <p:nvPr/>
            </p:nvSpPr>
            <p:spPr>
              <a:xfrm>
                <a:off x="3757501" y="3705932"/>
                <a:ext cx="649423" cy="158041"/>
              </a:xfrm>
              <a:custGeom>
                <a:rect b="b" l="l" r="r" t="t"/>
                <a:pathLst>
                  <a:path extrusionOk="0" h="7152" w="29389">
                    <a:moveTo>
                      <a:pt x="24485" y="881"/>
                    </a:moveTo>
                    <a:cubicBezTo>
                      <a:pt x="24497" y="885"/>
                      <a:pt x="24509" y="889"/>
                      <a:pt x="24520" y="893"/>
                    </a:cubicBezTo>
                    <a:lnTo>
                      <a:pt x="24520" y="893"/>
                    </a:lnTo>
                    <a:cubicBezTo>
                      <a:pt x="24520" y="889"/>
                      <a:pt x="24519" y="885"/>
                      <a:pt x="24518" y="881"/>
                    </a:cubicBezTo>
                    <a:close/>
                    <a:moveTo>
                      <a:pt x="19516" y="0"/>
                    </a:moveTo>
                    <a:cubicBezTo>
                      <a:pt x="19471" y="0"/>
                      <a:pt x="19426" y="4"/>
                      <a:pt x="19381" y="13"/>
                    </a:cubicBezTo>
                    <a:cubicBezTo>
                      <a:pt x="19081" y="8"/>
                      <a:pt x="18782" y="5"/>
                      <a:pt x="18483" y="5"/>
                    </a:cubicBezTo>
                    <a:cubicBezTo>
                      <a:pt x="16991" y="5"/>
                      <a:pt x="15518" y="75"/>
                      <a:pt x="14044" y="214"/>
                    </a:cubicBezTo>
                    <a:cubicBezTo>
                      <a:pt x="12343" y="380"/>
                      <a:pt x="10642" y="614"/>
                      <a:pt x="8941" y="947"/>
                    </a:cubicBezTo>
                    <a:cubicBezTo>
                      <a:pt x="6906" y="1314"/>
                      <a:pt x="4904" y="1848"/>
                      <a:pt x="2870" y="2282"/>
                    </a:cubicBezTo>
                    <a:cubicBezTo>
                      <a:pt x="1902" y="2482"/>
                      <a:pt x="968" y="2782"/>
                      <a:pt x="1" y="3016"/>
                    </a:cubicBezTo>
                    <a:cubicBezTo>
                      <a:pt x="74" y="3064"/>
                      <a:pt x="147" y="3095"/>
                      <a:pt x="234" y="3095"/>
                    </a:cubicBezTo>
                    <a:cubicBezTo>
                      <a:pt x="265" y="3095"/>
                      <a:pt x="299" y="3091"/>
                      <a:pt x="335" y="3082"/>
                    </a:cubicBezTo>
                    <a:cubicBezTo>
                      <a:pt x="3704" y="2282"/>
                      <a:pt x="7106" y="1548"/>
                      <a:pt x="10542" y="1047"/>
                    </a:cubicBezTo>
                    <a:cubicBezTo>
                      <a:pt x="12731" y="723"/>
                      <a:pt x="14942" y="552"/>
                      <a:pt x="17157" y="552"/>
                    </a:cubicBezTo>
                    <a:cubicBezTo>
                      <a:pt x="17676" y="552"/>
                      <a:pt x="18195" y="561"/>
                      <a:pt x="18714" y="580"/>
                    </a:cubicBezTo>
                    <a:lnTo>
                      <a:pt x="18814" y="547"/>
                    </a:lnTo>
                    <a:cubicBezTo>
                      <a:pt x="19148" y="314"/>
                      <a:pt x="19548" y="314"/>
                      <a:pt x="19882" y="80"/>
                    </a:cubicBezTo>
                    <a:cubicBezTo>
                      <a:pt x="19760" y="31"/>
                      <a:pt x="19638" y="0"/>
                      <a:pt x="19516" y="0"/>
                    </a:cubicBezTo>
                    <a:close/>
                    <a:moveTo>
                      <a:pt x="18114" y="2482"/>
                    </a:moveTo>
                    <a:cubicBezTo>
                      <a:pt x="15979" y="2515"/>
                      <a:pt x="13844" y="2649"/>
                      <a:pt x="11743" y="2915"/>
                    </a:cubicBezTo>
                    <a:cubicBezTo>
                      <a:pt x="10508" y="3082"/>
                      <a:pt x="9274" y="3282"/>
                      <a:pt x="8040" y="3449"/>
                    </a:cubicBezTo>
                    <a:cubicBezTo>
                      <a:pt x="10904" y="3182"/>
                      <a:pt x="13746" y="2807"/>
                      <a:pt x="16618" y="2807"/>
                    </a:cubicBezTo>
                    <a:cubicBezTo>
                      <a:pt x="17326" y="2807"/>
                      <a:pt x="18035" y="2829"/>
                      <a:pt x="18748" y="2882"/>
                    </a:cubicBezTo>
                    <a:lnTo>
                      <a:pt x="18748" y="2582"/>
                    </a:lnTo>
                    <a:cubicBezTo>
                      <a:pt x="18548" y="2482"/>
                      <a:pt x="18314" y="2482"/>
                      <a:pt x="18114" y="2482"/>
                    </a:cubicBezTo>
                    <a:close/>
                    <a:moveTo>
                      <a:pt x="24520" y="893"/>
                    </a:moveTo>
                    <a:lnTo>
                      <a:pt x="24520" y="893"/>
                    </a:lnTo>
                    <a:cubicBezTo>
                      <a:pt x="24550" y="1088"/>
                      <a:pt x="24516" y="1251"/>
                      <a:pt x="24418" y="1414"/>
                    </a:cubicBezTo>
                    <a:lnTo>
                      <a:pt x="24418" y="1514"/>
                    </a:lnTo>
                    <a:cubicBezTo>
                      <a:pt x="26286" y="2015"/>
                      <a:pt x="27988" y="2982"/>
                      <a:pt x="29389" y="4316"/>
                    </a:cubicBezTo>
                    <a:cubicBezTo>
                      <a:pt x="28162" y="2592"/>
                      <a:pt x="26474" y="1560"/>
                      <a:pt x="24520" y="893"/>
                    </a:cubicBezTo>
                    <a:close/>
                    <a:moveTo>
                      <a:pt x="15787" y="4268"/>
                    </a:moveTo>
                    <a:cubicBezTo>
                      <a:pt x="14592" y="4268"/>
                      <a:pt x="13395" y="4319"/>
                      <a:pt x="12210" y="4417"/>
                    </a:cubicBezTo>
                    <a:cubicBezTo>
                      <a:pt x="10508" y="4550"/>
                      <a:pt x="8807" y="4750"/>
                      <a:pt x="7106" y="5017"/>
                    </a:cubicBezTo>
                    <a:cubicBezTo>
                      <a:pt x="5972" y="5184"/>
                      <a:pt x="4871" y="5384"/>
                      <a:pt x="3770" y="5651"/>
                    </a:cubicBezTo>
                    <a:cubicBezTo>
                      <a:pt x="7754" y="5146"/>
                      <a:pt x="11716" y="4599"/>
                      <a:pt x="15725" y="4599"/>
                    </a:cubicBezTo>
                    <a:cubicBezTo>
                      <a:pt x="16751" y="4599"/>
                      <a:pt x="17781" y="4635"/>
                      <a:pt x="18814" y="4717"/>
                    </a:cubicBezTo>
                    <a:cubicBezTo>
                      <a:pt x="18814" y="4388"/>
                      <a:pt x="18751" y="4325"/>
                      <a:pt x="18633" y="4325"/>
                    </a:cubicBezTo>
                    <a:cubicBezTo>
                      <a:pt x="18559" y="4325"/>
                      <a:pt x="18463" y="4350"/>
                      <a:pt x="18347" y="4350"/>
                    </a:cubicBezTo>
                    <a:cubicBezTo>
                      <a:pt x="17498" y="4294"/>
                      <a:pt x="16643" y="4268"/>
                      <a:pt x="15787" y="4268"/>
                    </a:cubicBezTo>
                    <a:close/>
                    <a:moveTo>
                      <a:pt x="16225" y="6286"/>
                    </a:moveTo>
                    <a:cubicBezTo>
                      <a:pt x="12730" y="6286"/>
                      <a:pt x="9257" y="6483"/>
                      <a:pt x="5805" y="7152"/>
                    </a:cubicBezTo>
                    <a:cubicBezTo>
                      <a:pt x="9057" y="6777"/>
                      <a:pt x="12310" y="6589"/>
                      <a:pt x="15562" y="6589"/>
                    </a:cubicBezTo>
                    <a:cubicBezTo>
                      <a:pt x="16646" y="6589"/>
                      <a:pt x="17730" y="6610"/>
                      <a:pt x="18814" y="6651"/>
                    </a:cubicBezTo>
                    <a:lnTo>
                      <a:pt x="18814" y="6318"/>
                    </a:lnTo>
                    <a:cubicBezTo>
                      <a:pt x="17950" y="6298"/>
                      <a:pt x="17087" y="6286"/>
                      <a:pt x="16225" y="628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35"/>
              <p:cNvSpPr/>
              <p:nvPr/>
            </p:nvSpPr>
            <p:spPr>
              <a:xfrm>
                <a:off x="3729504" y="3249952"/>
                <a:ext cx="764397" cy="577165"/>
              </a:xfrm>
              <a:custGeom>
                <a:rect b="b" l="l" r="r" t="t"/>
                <a:pathLst>
                  <a:path extrusionOk="0" h="26119" w="34592">
                    <a:moveTo>
                      <a:pt x="9274" y="0"/>
                    </a:moveTo>
                    <a:lnTo>
                      <a:pt x="9274" y="0"/>
                    </a:lnTo>
                    <a:cubicBezTo>
                      <a:pt x="16546" y="5838"/>
                      <a:pt x="25819" y="10174"/>
                      <a:pt x="31590" y="20915"/>
                    </a:cubicBezTo>
                    <a:cubicBezTo>
                      <a:pt x="27587" y="15745"/>
                      <a:pt x="10641" y="14244"/>
                      <a:pt x="0" y="13910"/>
                    </a:cubicBezTo>
                    <a:lnTo>
                      <a:pt x="0" y="13910"/>
                    </a:lnTo>
                    <a:cubicBezTo>
                      <a:pt x="5504" y="15345"/>
                      <a:pt x="26953" y="14044"/>
                      <a:pt x="31790" y="22283"/>
                    </a:cubicBezTo>
                    <a:cubicBezTo>
                      <a:pt x="32724" y="23417"/>
                      <a:pt x="32590" y="25418"/>
                      <a:pt x="33191" y="26119"/>
                    </a:cubicBezTo>
                    <a:cubicBezTo>
                      <a:pt x="34592" y="17513"/>
                      <a:pt x="17913" y="4737"/>
                      <a:pt x="92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35"/>
              <p:cNvSpPr/>
              <p:nvPr/>
            </p:nvSpPr>
            <p:spPr>
              <a:xfrm>
                <a:off x="4046315" y="3128217"/>
                <a:ext cx="791090" cy="701949"/>
              </a:xfrm>
              <a:custGeom>
                <a:rect b="b" l="l" r="r" t="t"/>
                <a:pathLst>
                  <a:path extrusionOk="0" h="31766" w="35800">
                    <a:moveTo>
                      <a:pt x="172" y="0"/>
                    </a:moveTo>
                    <a:cubicBezTo>
                      <a:pt x="1" y="0"/>
                      <a:pt x="686" y="812"/>
                      <a:pt x="941" y="939"/>
                    </a:cubicBezTo>
                    <a:cubicBezTo>
                      <a:pt x="6211" y="6677"/>
                      <a:pt x="20588" y="18919"/>
                      <a:pt x="19488" y="30727"/>
                    </a:cubicBezTo>
                    <a:cubicBezTo>
                      <a:pt x="19319" y="31445"/>
                      <a:pt x="19316" y="31765"/>
                      <a:pt x="19465" y="31765"/>
                    </a:cubicBezTo>
                    <a:cubicBezTo>
                      <a:pt x="20375" y="31765"/>
                      <a:pt x="26942" y="19826"/>
                      <a:pt x="35799" y="13749"/>
                    </a:cubicBezTo>
                    <a:lnTo>
                      <a:pt x="35799" y="13749"/>
                    </a:lnTo>
                    <a:cubicBezTo>
                      <a:pt x="30529" y="17018"/>
                      <a:pt x="26493" y="22054"/>
                      <a:pt x="22757" y="26791"/>
                    </a:cubicBezTo>
                    <a:cubicBezTo>
                      <a:pt x="21918" y="27127"/>
                      <a:pt x="20283" y="30367"/>
                      <a:pt x="19991" y="30367"/>
                    </a:cubicBezTo>
                    <a:cubicBezTo>
                      <a:pt x="19935" y="30367"/>
                      <a:pt x="19928" y="30246"/>
                      <a:pt x="19988" y="29960"/>
                    </a:cubicBezTo>
                    <a:cubicBezTo>
                      <a:pt x="20922" y="20720"/>
                      <a:pt x="10181" y="9512"/>
                      <a:pt x="607" y="272"/>
                    </a:cubicBezTo>
                    <a:cubicBezTo>
                      <a:pt x="357" y="77"/>
                      <a:pt x="224"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00" name="Google Shape;2900;p35"/>
          <p:cNvGrpSpPr/>
          <p:nvPr/>
        </p:nvGrpSpPr>
        <p:grpSpPr>
          <a:xfrm>
            <a:off x="5887762" y="2835394"/>
            <a:ext cx="1969148" cy="1826525"/>
            <a:chOff x="5668025" y="2576255"/>
            <a:chExt cx="1969148" cy="1826525"/>
          </a:xfrm>
        </p:grpSpPr>
        <p:sp>
          <p:nvSpPr>
            <p:cNvPr id="2901" name="Google Shape;2901;p35"/>
            <p:cNvSpPr/>
            <p:nvPr/>
          </p:nvSpPr>
          <p:spPr>
            <a:xfrm rot="-1939419">
              <a:off x="6454757" y="3809433"/>
              <a:ext cx="64482" cy="101425"/>
            </a:xfrm>
            <a:custGeom>
              <a:rect b="b" l="l" r="r" t="t"/>
              <a:pathLst>
                <a:path extrusionOk="0" h="3937" w="2503">
                  <a:moveTo>
                    <a:pt x="868" y="0"/>
                  </a:moveTo>
                  <a:cubicBezTo>
                    <a:pt x="701" y="801"/>
                    <a:pt x="468" y="1301"/>
                    <a:pt x="1" y="1635"/>
                  </a:cubicBezTo>
                  <a:cubicBezTo>
                    <a:pt x="301" y="1801"/>
                    <a:pt x="101" y="2002"/>
                    <a:pt x="1" y="2168"/>
                  </a:cubicBezTo>
                  <a:lnTo>
                    <a:pt x="34" y="2168"/>
                  </a:lnTo>
                  <a:cubicBezTo>
                    <a:pt x="468" y="2535"/>
                    <a:pt x="701" y="3069"/>
                    <a:pt x="935" y="3936"/>
                  </a:cubicBezTo>
                  <a:cubicBezTo>
                    <a:pt x="1168" y="2835"/>
                    <a:pt x="1602" y="2268"/>
                    <a:pt x="2503" y="1868"/>
                  </a:cubicBezTo>
                  <a:cubicBezTo>
                    <a:pt x="1569" y="1568"/>
                    <a:pt x="1168" y="934"/>
                    <a:pt x="868" y="0"/>
                  </a:cubicBezTo>
                  <a:close/>
                </a:path>
              </a:pathLst>
            </a:custGeom>
            <a:solidFill>
              <a:srgbClr val="EB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35"/>
            <p:cNvSpPr/>
            <p:nvPr/>
          </p:nvSpPr>
          <p:spPr>
            <a:xfrm rot="-1939419">
              <a:off x="6386415" y="3839646"/>
              <a:ext cx="85118" cy="108304"/>
            </a:xfrm>
            <a:custGeom>
              <a:rect b="b" l="l" r="r" t="t"/>
              <a:pathLst>
                <a:path extrusionOk="0" h="4204" w="3304">
                  <a:moveTo>
                    <a:pt x="1602" y="1"/>
                  </a:moveTo>
                  <a:cubicBezTo>
                    <a:pt x="1402" y="1001"/>
                    <a:pt x="1001" y="1802"/>
                    <a:pt x="1" y="2169"/>
                  </a:cubicBezTo>
                  <a:cubicBezTo>
                    <a:pt x="1001" y="2469"/>
                    <a:pt x="1235" y="3303"/>
                    <a:pt x="1702" y="4204"/>
                  </a:cubicBezTo>
                  <a:cubicBezTo>
                    <a:pt x="1935" y="3270"/>
                    <a:pt x="2269" y="2669"/>
                    <a:pt x="3003" y="2402"/>
                  </a:cubicBezTo>
                  <a:cubicBezTo>
                    <a:pt x="3103" y="2236"/>
                    <a:pt x="3303" y="2035"/>
                    <a:pt x="3003" y="1869"/>
                  </a:cubicBezTo>
                  <a:cubicBezTo>
                    <a:pt x="2136" y="1602"/>
                    <a:pt x="1969" y="801"/>
                    <a:pt x="1602" y="1"/>
                  </a:cubicBezTo>
                  <a:close/>
                </a:path>
              </a:pathLst>
            </a:custGeom>
            <a:solidFill>
              <a:srgbClr val="CBD5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35"/>
            <p:cNvSpPr/>
            <p:nvPr/>
          </p:nvSpPr>
          <p:spPr>
            <a:xfrm rot="-1939419">
              <a:off x="5849956" y="2916660"/>
              <a:ext cx="1605285" cy="1145716"/>
            </a:xfrm>
            <a:custGeom>
              <a:rect b="b" l="l" r="r" t="t"/>
              <a:pathLst>
                <a:path extrusionOk="0" h="44473" w="62312">
                  <a:moveTo>
                    <a:pt x="913" y="1"/>
                  </a:moveTo>
                  <a:cubicBezTo>
                    <a:pt x="801" y="1"/>
                    <a:pt x="676" y="40"/>
                    <a:pt x="534" y="132"/>
                  </a:cubicBezTo>
                  <a:cubicBezTo>
                    <a:pt x="0" y="466"/>
                    <a:pt x="300" y="933"/>
                    <a:pt x="534" y="1366"/>
                  </a:cubicBezTo>
                  <a:lnTo>
                    <a:pt x="15545" y="28119"/>
                  </a:lnTo>
                  <a:cubicBezTo>
                    <a:pt x="15611" y="29486"/>
                    <a:pt x="16312" y="30787"/>
                    <a:pt x="17413" y="31621"/>
                  </a:cubicBezTo>
                  <a:cubicBezTo>
                    <a:pt x="17913" y="32155"/>
                    <a:pt x="18113" y="32889"/>
                    <a:pt x="17913" y="33623"/>
                  </a:cubicBezTo>
                  <a:cubicBezTo>
                    <a:pt x="17443" y="36111"/>
                    <a:pt x="20662" y="38874"/>
                    <a:pt x="23278" y="38874"/>
                  </a:cubicBezTo>
                  <a:cubicBezTo>
                    <a:pt x="23818" y="38874"/>
                    <a:pt x="24333" y="38756"/>
                    <a:pt x="24785" y="38493"/>
                  </a:cubicBezTo>
                  <a:cubicBezTo>
                    <a:pt x="25198" y="38276"/>
                    <a:pt x="25667" y="38172"/>
                    <a:pt x="26138" y="38172"/>
                  </a:cubicBezTo>
                  <a:cubicBezTo>
                    <a:pt x="26390" y="38172"/>
                    <a:pt x="26642" y="38201"/>
                    <a:pt x="26886" y="38259"/>
                  </a:cubicBezTo>
                  <a:cubicBezTo>
                    <a:pt x="35592" y="39861"/>
                    <a:pt x="44299" y="41395"/>
                    <a:pt x="53038" y="42963"/>
                  </a:cubicBezTo>
                  <a:lnTo>
                    <a:pt x="61177" y="44397"/>
                  </a:lnTo>
                  <a:cubicBezTo>
                    <a:pt x="61341" y="44435"/>
                    <a:pt x="61510" y="44473"/>
                    <a:pt x="61663" y="44473"/>
                  </a:cubicBezTo>
                  <a:cubicBezTo>
                    <a:pt x="61916" y="44473"/>
                    <a:pt x="62128" y="44370"/>
                    <a:pt x="62211" y="43997"/>
                  </a:cubicBezTo>
                  <a:cubicBezTo>
                    <a:pt x="62311" y="43396"/>
                    <a:pt x="61911" y="43196"/>
                    <a:pt x="61377" y="43096"/>
                  </a:cubicBezTo>
                  <a:cubicBezTo>
                    <a:pt x="60844" y="43029"/>
                    <a:pt x="60310" y="42896"/>
                    <a:pt x="59776" y="42763"/>
                  </a:cubicBezTo>
                  <a:cubicBezTo>
                    <a:pt x="59376" y="42529"/>
                    <a:pt x="58909" y="42362"/>
                    <a:pt x="58442" y="42329"/>
                  </a:cubicBezTo>
                  <a:cubicBezTo>
                    <a:pt x="55173" y="41729"/>
                    <a:pt x="51904" y="41161"/>
                    <a:pt x="48602" y="40561"/>
                  </a:cubicBezTo>
                  <a:cubicBezTo>
                    <a:pt x="42697" y="39460"/>
                    <a:pt x="36793" y="38393"/>
                    <a:pt x="30889" y="37325"/>
                  </a:cubicBezTo>
                  <a:cubicBezTo>
                    <a:pt x="29104" y="37023"/>
                    <a:pt x="27346" y="36473"/>
                    <a:pt x="25492" y="36473"/>
                  </a:cubicBezTo>
                  <a:cubicBezTo>
                    <a:pt x="25301" y="36473"/>
                    <a:pt x="25110" y="36479"/>
                    <a:pt x="24918" y="36491"/>
                  </a:cubicBezTo>
                  <a:cubicBezTo>
                    <a:pt x="24310" y="36911"/>
                    <a:pt x="23739" y="37105"/>
                    <a:pt x="23182" y="37105"/>
                  </a:cubicBezTo>
                  <a:cubicBezTo>
                    <a:pt x="22455" y="37105"/>
                    <a:pt x="21751" y="36776"/>
                    <a:pt x="21015" y="36191"/>
                  </a:cubicBezTo>
                  <a:cubicBezTo>
                    <a:pt x="20081" y="35457"/>
                    <a:pt x="19514" y="34690"/>
                    <a:pt x="19714" y="33423"/>
                  </a:cubicBezTo>
                  <a:cubicBezTo>
                    <a:pt x="19781" y="33156"/>
                    <a:pt x="19714" y="32856"/>
                    <a:pt x="19548" y="32589"/>
                  </a:cubicBezTo>
                  <a:lnTo>
                    <a:pt x="17416" y="28758"/>
                  </a:lnTo>
                  <a:lnTo>
                    <a:pt x="17416" y="28758"/>
                  </a:lnTo>
                  <a:cubicBezTo>
                    <a:pt x="17470" y="28171"/>
                    <a:pt x="17175" y="27711"/>
                    <a:pt x="16946" y="27218"/>
                  </a:cubicBezTo>
                  <a:cubicBezTo>
                    <a:pt x="16479" y="26284"/>
                    <a:pt x="15778" y="25450"/>
                    <a:pt x="15411" y="24450"/>
                  </a:cubicBezTo>
                  <a:cubicBezTo>
                    <a:pt x="11508" y="17378"/>
                    <a:pt x="7506" y="10373"/>
                    <a:pt x="3603" y="3334"/>
                  </a:cubicBezTo>
                  <a:cubicBezTo>
                    <a:pt x="3369" y="2867"/>
                    <a:pt x="3036" y="2467"/>
                    <a:pt x="2569" y="2234"/>
                  </a:cubicBezTo>
                  <a:cubicBezTo>
                    <a:pt x="2269" y="1733"/>
                    <a:pt x="1935" y="1200"/>
                    <a:pt x="1668" y="733"/>
                  </a:cubicBezTo>
                  <a:cubicBezTo>
                    <a:pt x="1468" y="357"/>
                    <a:pt x="1249" y="1"/>
                    <a:pt x="9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04" name="Google Shape;2904;p35"/>
            <p:cNvGrpSpPr/>
            <p:nvPr/>
          </p:nvGrpSpPr>
          <p:grpSpPr>
            <a:xfrm>
              <a:off x="5755438" y="2612868"/>
              <a:ext cx="1803194" cy="1593773"/>
              <a:chOff x="5755438" y="2612868"/>
              <a:chExt cx="1803194" cy="1593773"/>
            </a:xfrm>
          </p:grpSpPr>
          <p:sp>
            <p:nvSpPr>
              <p:cNvPr id="2905" name="Google Shape;2905;p35"/>
              <p:cNvSpPr/>
              <p:nvPr/>
            </p:nvSpPr>
            <p:spPr>
              <a:xfrm rot="-1939419">
                <a:off x="5877882" y="3287864"/>
                <a:ext cx="427959" cy="582016"/>
              </a:xfrm>
              <a:custGeom>
                <a:rect b="b" l="l" r="r" t="t"/>
                <a:pathLst>
                  <a:path extrusionOk="0" h="22592" w="16612">
                    <a:moveTo>
                      <a:pt x="0" y="1"/>
                    </a:moveTo>
                    <a:lnTo>
                      <a:pt x="12609" y="22583"/>
                    </a:lnTo>
                    <a:cubicBezTo>
                      <a:pt x="12702" y="22589"/>
                      <a:pt x="12793" y="22592"/>
                      <a:pt x="12883" y="22592"/>
                    </a:cubicBezTo>
                    <a:cubicBezTo>
                      <a:pt x="14441" y="22592"/>
                      <a:pt x="15571" y="21786"/>
                      <a:pt x="16612" y="20682"/>
                    </a:cubicBezTo>
                    <a:cubicBezTo>
                      <a:pt x="13410" y="13777"/>
                      <a:pt x="9307" y="7539"/>
                      <a:pt x="4703" y="1502"/>
                    </a:cubicBezTo>
                    <a:cubicBezTo>
                      <a:pt x="4537" y="1201"/>
                      <a:pt x="4270" y="1001"/>
                      <a:pt x="3936" y="901"/>
                    </a:cubicBezTo>
                    <a:cubicBezTo>
                      <a:pt x="2602" y="601"/>
                      <a:pt x="1301" y="301"/>
                      <a:pt x="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35"/>
              <p:cNvSpPr/>
              <p:nvPr/>
            </p:nvSpPr>
            <p:spPr>
              <a:xfrm rot="-1939419">
                <a:off x="6120840" y="2858794"/>
                <a:ext cx="1239206" cy="1101920"/>
              </a:xfrm>
              <a:custGeom>
                <a:rect b="b" l="l" r="r" t="t"/>
                <a:pathLst>
                  <a:path extrusionOk="0" h="42773" w="48102">
                    <a:moveTo>
                      <a:pt x="11729" y="0"/>
                    </a:moveTo>
                    <a:cubicBezTo>
                      <a:pt x="11692" y="0"/>
                      <a:pt x="11652" y="3"/>
                      <a:pt x="11609" y="8"/>
                    </a:cubicBezTo>
                    <a:cubicBezTo>
                      <a:pt x="10942" y="108"/>
                      <a:pt x="11409" y="776"/>
                      <a:pt x="11476" y="1176"/>
                    </a:cubicBezTo>
                    <a:cubicBezTo>
                      <a:pt x="11809" y="4011"/>
                      <a:pt x="12276" y="6813"/>
                      <a:pt x="12543" y="9649"/>
                    </a:cubicBezTo>
                    <a:cubicBezTo>
                      <a:pt x="13177" y="15920"/>
                      <a:pt x="13677" y="22224"/>
                      <a:pt x="12643" y="28529"/>
                    </a:cubicBezTo>
                    <a:cubicBezTo>
                      <a:pt x="12510" y="29396"/>
                      <a:pt x="12410" y="30297"/>
                      <a:pt x="11843" y="31197"/>
                    </a:cubicBezTo>
                    <a:cubicBezTo>
                      <a:pt x="11442" y="29363"/>
                      <a:pt x="11109" y="27662"/>
                      <a:pt x="10642" y="25994"/>
                    </a:cubicBezTo>
                    <a:cubicBezTo>
                      <a:pt x="8407" y="17688"/>
                      <a:pt x="4971" y="9849"/>
                      <a:pt x="1435" y="2043"/>
                    </a:cubicBezTo>
                    <a:cubicBezTo>
                      <a:pt x="1294" y="1732"/>
                      <a:pt x="1272" y="1110"/>
                      <a:pt x="883" y="1110"/>
                    </a:cubicBezTo>
                    <a:cubicBezTo>
                      <a:pt x="813" y="1110"/>
                      <a:pt x="731" y="1130"/>
                      <a:pt x="635" y="1176"/>
                    </a:cubicBezTo>
                    <a:cubicBezTo>
                      <a:pt x="1" y="1443"/>
                      <a:pt x="635" y="1976"/>
                      <a:pt x="735" y="2377"/>
                    </a:cubicBezTo>
                    <a:cubicBezTo>
                      <a:pt x="902" y="2810"/>
                      <a:pt x="1068" y="3244"/>
                      <a:pt x="1302" y="3644"/>
                    </a:cubicBezTo>
                    <a:cubicBezTo>
                      <a:pt x="4237" y="10182"/>
                      <a:pt x="7039" y="16787"/>
                      <a:pt x="9174" y="23659"/>
                    </a:cubicBezTo>
                    <a:cubicBezTo>
                      <a:pt x="9741" y="25460"/>
                      <a:pt x="10275" y="27261"/>
                      <a:pt x="10342" y="29163"/>
                    </a:cubicBezTo>
                    <a:cubicBezTo>
                      <a:pt x="9975" y="28329"/>
                      <a:pt x="9641" y="27495"/>
                      <a:pt x="9274" y="26661"/>
                    </a:cubicBezTo>
                    <a:cubicBezTo>
                      <a:pt x="7773" y="26894"/>
                      <a:pt x="6472" y="27395"/>
                      <a:pt x="5672" y="28796"/>
                    </a:cubicBezTo>
                    <a:cubicBezTo>
                      <a:pt x="6005" y="30330"/>
                      <a:pt x="6772" y="31731"/>
                      <a:pt x="7840" y="32865"/>
                    </a:cubicBezTo>
                    <a:cubicBezTo>
                      <a:pt x="9541" y="33766"/>
                      <a:pt x="11309" y="34600"/>
                      <a:pt x="12710" y="36034"/>
                    </a:cubicBezTo>
                    <a:cubicBezTo>
                      <a:pt x="12777" y="36068"/>
                      <a:pt x="12843" y="36101"/>
                      <a:pt x="12910" y="36134"/>
                    </a:cubicBezTo>
                    <a:cubicBezTo>
                      <a:pt x="12910" y="36401"/>
                      <a:pt x="13210" y="36535"/>
                      <a:pt x="13477" y="36701"/>
                    </a:cubicBezTo>
                    <a:cubicBezTo>
                      <a:pt x="19882" y="37835"/>
                      <a:pt x="26320" y="38970"/>
                      <a:pt x="32724" y="40104"/>
                    </a:cubicBezTo>
                    <a:cubicBezTo>
                      <a:pt x="37861" y="40971"/>
                      <a:pt x="42998" y="41872"/>
                      <a:pt x="48102" y="42772"/>
                    </a:cubicBezTo>
                    <a:lnTo>
                      <a:pt x="47668" y="42038"/>
                    </a:lnTo>
                    <a:lnTo>
                      <a:pt x="47668" y="42005"/>
                    </a:lnTo>
                    <a:cubicBezTo>
                      <a:pt x="46801" y="40037"/>
                      <a:pt x="45533" y="38703"/>
                      <a:pt x="43232" y="38369"/>
                    </a:cubicBezTo>
                    <a:cubicBezTo>
                      <a:pt x="41064" y="38069"/>
                      <a:pt x="38962" y="37302"/>
                      <a:pt x="36794" y="36801"/>
                    </a:cubicBezTo>
                    <a:cubicBezTo>
                      <a:pt x="29989" y="35167"/>
                      <a:pt x="23184" y="33532"/>
                      <a:pt x="16179" y="33032"/>
                    </a:cubicBezTo>
                    <a:cubicBezTo>
                      <a:pt x="16141" y="33027"/>
                      <a:pt x="16101" y="33026"/>
                      <a:pt x="16061" y="33026"/>
                    </a:cubicBezTo>
                    <a:cubicBezTo>
                      <a:pt x="16006" y="33026"/>
                      <a:pt x="15950" y="33028"/>
                      <a:pt x="15891" y="33028"/>
                    </a:cubicBezTo>
                    <a:cubicBezTo>
                      <a:pt x="15686" y="33028"/>
                      <a:pt x="15456" y="32999"/>
                      <a:pt x="15212" y="32732"/>
                    </a:cubicBezTo>
                    <a:cubicBezTo>
                      <a:pt x="15977" y="32691"/>
                      <a:pt x="16744" y="32670"/>
                      <a:pt x="17512" y="32670"/>
                    </a:cubicBezTo>
                    <a:cubicBezTo>
                      <a:pt x="19890" y="32670"/>
                      <a:pt x="22273" y="32870"/>
                      <a:pt x="24618" y="33299"/>
                    </a:cubicBezTo>
                    <a:cubicBezTo>
                      <a:pt x="31423" y="34400"/>
                      <a:pt x="38161" y="35967"/>
                      <a:pt x="44766" y="38002"/>
                    </a:cubicBezTo>
                    <a:cubicBezTo>
                      <a:pt x="44977" y="38079"/>
                      <a:pt x="45232" y="38243"/>
                      <a:pt x="45448" y="38243"/>
                    </a:cubicBezTo>
                    <a:cubicBezTo>
                      <a:pt x="45609" y="38243"/>
                      <a:pt x="45748" y="38153"/>
                      <a:pt x="45834" y="37869"/>
                    </a:cubicBezTo>
                    <a:cubicBezTo>
                      <a:pt x="46000" y="37402"/>
                      <a:pt x="45467" y="37402"/>
                      <a:pt x="45166" y="37335"/>
                    </a:cubicBezTo>
                    <a:cubicBezTo>
                      <a:pt x="36794" y="34867"/>
                      <a:pt x="28354" y="32632"/>
                      <a:pt x="19615" y="31898"/>
                    </a:cubicBezTo>
                    <a:cubicBezTo>
                      <a:pt x="19521" y="31898"/>
                      <a:pt x="19407" y="31925"/>
                      <a:pt x="19294" y="31925"/>
                    </a:cubicBezTo>
                    <a:cubicBezTo>
                      <a:pt x="19125" y="31925"/>
                      <a:pt x="18961" y="31865"/>
                      <a:pt x="18881" y="31564"/>
                    </a:cubicBezTo>
                    <a:cubicBezTo>
                      <a:pt x="19315" y="31531"/>
                      <a:pt x="19682" y="31464"/>
                      <a:pt x="20049" y="31431"/>
                    </a:cubicBezTo>
                    <a:cubicBezTo>
                      <a:pt x="21529" y="31304"/>
                      <a:pt x="23005" y="31248"/>
                      <a:pt x="24478" y="31248"/>
                    </a:cubicBezTo>
                    <a:cubicBezTo>
                      <a:pt x="28813" y="31248"/>
                      <a:pt x="33120" y="31734"/>
                      <a:pt x="37428" y="32332"/>
                    </a:cubicBezTo>
                    <a:cubicBezTo>
                      <a:pt x="39963" y="32698"/>
                      <a:pt x="42498" y="33199"/>
                      <a:pt x="45066" y="33599"/>
                    </a:cubicBezTo>
                    <a:cubicBezTo>
                      <a:pt x="45212" y="33632"/>
                      <a:pt x="45390" y="33704"/>
                      <a:pt x="45542" y="33704"/>
                    </a:cubicBezTo>
                    <a:cubicBezTo>
                      <a:pt x="45702" y="33704"/>
                      <a:pt x="45833" y="33623"/>
                      <a:pt x="45867" y="33332"/>
                    </a:cubicBezTo>
                    <a:cubicBezTo>
                      <a:pt x="45934" y="32932"/>
                      <a:pt x="45533" y="32932"/>
                      <a:pt x="45267" y="32832"/>
                    </a:cubicBezTo>
                    <a:cubicBezTo>
                      <a:pt x="45133" y="32799"/>
                      <a:pt x="45033" y="32799"/>
                      <a:pt x="44900" y="32765"/>
                    </a:cubicBezTo>
                    <a:cubicBezTo>
                      <a:pt x="38136" y="31485"/>
                      <a:pt x="31308" y="30463"/>
                      <a:pt x="24383" y="30463"/>
                    </a:cubicBezTo>
                    <a:cubicBezTo>
                      <a:pt x="24273" y="30463"/>
                      <a:pt x="24162" y="30463"/>
                      <a:pt x="24051" y="30464"/>
                    </a:cubicBezTo>
                    <a:cubicBezTo>
                      <a:pt x="22517" y="30464"/>
                      <a:pt x="20983" y="30564"/>
                      <a:pt x="19481" y="30597"/>
                    </a:cubicBezTo>
                    <a:cubicBezTo>
                      <a:pt x="19748" y="30397"/>
                      <a:pt x="20049" y="30230"/>
                      <a:pt x="20382" y="30197"/>
                    </a:cubicBezTo>
                    <a:cubicBezTo>
                      <a:pt x="24731" y="29339"/>
                      <a:pt x="29133" y="29084"/>
                      <a:pt x="33541" y="29084"/>
                    </a:cubicBezTo>
                    <a:cubicBezTo>
                      <a:pt x="34103" y="29084"/>
                      <a:pt x="34664" y="29088"/>
                      <a:pt x="35226" y="29096"/>
                    </a:cubicBezTo>
                    <a:cubicBezTo>
                      <a:pt x="38328" y="29129"/>
                      <a:pt x="41397" y="29329"/>
                      <a:pt x="44499" y="29463"/>
                    </a:cubicBezTo>
                    <a:cubicBezTo>
                      <a:pt x="44633" y="29463"/>
                      <a:pt x="44816" y="29530"/>
                      <a:pt x="44979" y="29530"/>
                    </a:cubicBezTo>
                    <a:cubicBezTo>
                      <a:pt x="45141" y="29530"/>
                      <a:pt x="45283" y="29463"/>
                      <a:pt x="45333" y="29196"/>
                    </a:cubicBezTo>
                    <a:cubicBezTo>
                      <a:pt x="45396" y="28754"/>
                      <a:pt x="45194" y="28684"/>
                      <a:pt x="44961" y="28684"/>
                    </a:cubicBezTo>
                    <a:cubicBezTo>
                      <a:pt x="44852" y="28684"/>
                      <a:pt x="44736" y="28699"/>
                      <a:pt x="44638" y="28699"/>
                    </a:cubicBezTo>
                    <a:cubicBezTo>
                      <a:pt x="44613" y="28699"/>
                      <a:pt x="44589" y="28698"/>
                      <a:pt x="44566" y="28696"/>
                    </a:cubicBezTo>
                    <a:cubicBezTo>
                      <a:pt x="43832" y="28596"/>
                      <a:pt x="43132" y="28562"/>
                      <a:pt x="42398" y="28529"/>
                    </a:cubicBezTo>
                    <a:cubicBezTo>
                      <a:pt x="39518" y="28378"/>
                      <a:pt x="36639" y="28265"/>
                      <a:pt x="33764" y="28265"/>
                    </a:cubicBezTo>
                    <a:cubicBezTo>
                      <a:pt x="29014" y="28265"/>
                      <a:pt x="24278" y="28574"/>
                      <a:pt x="19582" y="29530"/>
                    </a:cubicBezTo>
                    <a:cubicBezTo>
                      <a:pt x="18181" y="29830"/>
                      <a:pt x="16780" y="30263"/>
                      <a:pt x="15112" y="30730"/>
                    </a:cubicBezTo>
                    <a:cubicBezTo>
                      <a:pt x="17380" y="28896"/>
                      <a:pt x="19782" y="27195"/>
                      <a:pt x="22283" y="25693"/>
                    </a:cubicBezTo>
                    <a:cubicBezTo>
                      <a:pt x="27921" y="22358"/>
                      <a:pt x="33758" y="19422"/>
                      <a:pt x="39796" y="16887"/>
                    </a:cubicBezTo>
                    <a:cubicBezTo>
                      <a:pt x="40130" y="16754"/>
                      <a:pt x="40797" y="16720"/>
                      <a:pt x="40530" y="16120"/>
                    </a:cubicBezTo>
                    <a:cubicBezTo>
                      <a:pt x="40445" y="15927"/>
                      <a:pt x="40335" y="15860"/>
                      <a:pt x="40212" y="15860"/>
                    </a:cubicBezTo>
                    <a:cubicBezTo>
                      <a:pt x="39996" y="15860"/>
                      <a:pt x="39742" y="16068"/>
                      <a:pt x="39529" y="16153"/>
                    </a:cubicBezTo>
                    <a:cubicBezTo>
                      <a:pt x="36127" y="17521"/>
                      <a:pt x="32791" y="19089"/>
                      <a:pt x="29489" y="20757"/>
                    </a:cubicBezTo>
                    <a:cubicBezTo>
                      <a:pt x="23818" y="23659"/>
                      <a:pt x="18314" y="26828"/>
                      <a:pt x="13344" y="31197"/>
                    </a:cubicBezTo>
                    <a:cubicBezTo>
                      <a:pt x="13844" y="29530"/>
                      <a:pt x="14378" y="28095"/>
                      <a:pt x="14745" y="26627"/>
                    </a:cubicBezTo>
                    <a:cubicBezTo>
                      <a:pt x="16646" y="18588"/>
                      <a:pt x="16713" y="10416"/>
                      <a:pt x="16246" y="2243"/>
                    </a:cubicBezTo>
                    <a:cubicBezTo>
                      <a:pt x="16212" y="1710"/>
                      <a:pt x="16146" y="1209"/>
                      <a:pt x="16112" y="709"/>
                    </a:cubicBezTo>
                    <a:cubicBezTo>
                      <a:pt x="16112" y="509"/>
                      <a:pt x="16079" y="242"/>
                      <a:pt x="15779" y="242"/>
                    </a:cubicBezTo>
                    <a:cubicBezTo>
                      <a:pt x="15512" y="275"/>
                      <a:pt x="15312" y="409"/>
                      <a:pt x="15312" y="709"/>
                    </a:cubicBezTo>
                    <a:cubicBezTo>
                      <a:pt x="15312" y="976"/>
                      <a:pt x="15345" y="1243"/>
                      <a:pt x="15379" y="1476"/>
                    </a:cubicBezTo>
                    <a:cubicBezTo>
                      <a:pt x="15779" y="8181"/>
                      <a:pt x="15779" y="14886"/>
                      <a:pt x="14845" y="21524"/>
                    </a:cubicBezTo>
                    <a:cubicBezTo>
                      <a:pt x="14745" y="22291"/>
                      <a:pt x="14611" y="23058"/>
                      <a:pt x="14478" y="23792"/>
                    </a:cubicBezTo>
                    <a:cubicBezTo>
                      <a:pt x="14344" y="24526"/>
                      <a:pt x="14211" y="25193"/>
                      <a:pt x="14078" y="25894"/>
                    </a:cubicBezTo>
                    <a:cubicBezTo>
                      <a:pt x="14411" y="17554"/>
                      <a:pt x="13544" y="9315"/>
                      <a:pt x="12210" y="1143"/>
                    </a:cubicBezTo>
                    <a:cubicBezTo>
                      <a:pt x="12147" y="765"/>
                      <a:pt x="12351" y="0"/>
                      <a:pt x="117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07" name="Google Shape;2907;p35"/>
            <p:cNvGrpSpPr/>
            <p:nvPr/>
          </p:nvGrpSpPr>
          <p:grpSpPr>
            <a:xfrm>
              <a:off x="6279077" y="3645357"/>
              <a:ext cx="453934" cy="461794"/>
              <a:chOff x="6279077" y="3645357"/>
              <a:chExt cx="453934" cy="461794"/>
            </a:xfrm>
          </p:grpSpPr>
          <p:sp>
            <p:nvSpPr>
              <p:cNvPr id="2908" name="Google Shape;2908;p35"/>
              <p:cNvSpPr/>
              <p:nvPr/>
            </p:nvSpPr>
            <p:spPr>
              <a:xfrm rot="-1939419">
                <a:off x="6328641" y="3837318"/>
                <a:ext cx="184791" cy="238943"/>
              </a:xfrm>
              <a:custGeom>
                <a:rect b="b" l="l" r="r" t="t"/>
                <a:pathLst>
                  <a:path extrusionOk="0" h="9275" w="7173">
                    <a:moveTo>
                      <a:pt x="5271" y="1"/>
                    </a:moveTo>
                    <a:lnTo>
                      <a:pt x="0" y="7373"/>
                    </a:lnTo>
                    <a:cubicBezTo>
                      <a:pt x="750" y="7300"/>
                      <a:pt x="1360" y="7105"/>
                      <a:pt x="1880" y="7105"/>
                    </a:cubicBezTo>
                    <a:cubicBezTo>
                      <a:pt x="2077" y="7105"/>
                      <a:pt x="2261" y="7133"/>
                      <a:pt x="2435" y="7206"/>
                    </a:cubicBezTo>
                    <a:cubicBezTo>
                      <a:pt x="3069" y="7473"/>
                      <a:pt x="2569" y="8540"/>
                      <a:pt x="3102" y="9274"/>
                    </a:cubicBezTo>
                    <a:lnTo>
                      <a:pt x="7172" y="3537"/>
                    </a:lnTo>
                    <a:lnTo>
                      <a:pt x="527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35"/>
              <p:cNvSpPr/>
              <p:nvPr/>
            </p:nvSpPr>
            <p:spPr>
              <a:xfrm rot="-1939419">
                <a:off x="6343933" y="3672932"/>
                <a:ext cx="146973" cy="151249"/>
              </a:xfrm>
              <a:custGeom>
                <a:rect b="b" l="l" r="r" t="t"/>
                <a:pathLst>
                  <a:path extrusionOk="0" h="5871" w="5705">
                    <a:moveTo>
                      <a:pt x="4003" y="0"/>
                    </a:moveTo>
                    <a:cubicBezTo>
                      <a:pt x="2702" y="701"/>
                      <a:pt x="1368" y="1334"/>
                      <a:pt x="0" y="1901"/>
                    </a:cubicBezTo>
                    <a:cubicBezTo>
                      <a:pt x="667" y="3269"/>
                      <a:pt x="1401" y="4603"/>
                      <a:pt x="2202" y="5871"/>
                    </a:cubicBezTo>
                    <a:cubicBezTo>
                      <a:pt x="3269" y="4970"/>
                      <a:pt x="4570" y="4503"/>
                      <a:pt x="5704" y="3769"/>
                    </a:cubicBezTo>
                    <a:cubicBezTo>
                      <a:pt x="5337" y="2435"/>
                      <a:pt x="4770" y="1134"/>
                      <a:pt x="400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35"/>
              <p:cNvSpPr/>
              <p:nvPr/>
            </p:nvSpPr>
            <p:spPr>
              <a:xfrm rot="-1939419">
                <a:off x="6550153" y="3831001"/>
                <a:ext cx="160729" cy="129351"/>
              </a:xfrm>
              <a:custGeom>
                <a:rect b="b" l="l" r="r" t="t"/>
                <a:pathLst>
                  <a:path extrusionOk="0" h="5021" w="6239">
                    <a:moveTo>
                      <a:pt x="668" y="1"/>
                    </a:moveTo>
                    <a:lnTo>
                      <a:pt x="668" y="1"/>
                    </a:lnTo>
                    <a:cubicBezTo>
                      <a:pt x="0" y="2202"/>
                      <a:pt x="301" y="2903"/>
                      <a:pt x="2569" y="4437"/>
                    </a:cubicBezTo>
                    <a:cubicBezTo>
                      <a:pt x="3152" y="4826"/>
                      <a:pt x="3682" y="5020"/>
                      <a:pt x="4209" y="5020"/>
                    </a:cubicBezTo>
                    <a:cubicBezTo>
                      <a:pt x="4857" y="5020"/>
                      <a:pt x="5502" y="4726"/>
                      <a:pt x="6238" y="4137"/>
                    </a:cubicBezTo>
                    <a:lnTo>
                      <a:pt x="5738" y="3236"/>
                    </a:lnTo>
                    <a:cubicBezTo>
                      <a:pt x="4370" y="1735"/>
                      <a:pt x="2636" y="634"/>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11" name="Google Shape;2911;p35"/>
          <p:cNvGrpSpPr/>
          <p:nvPr/>
        </p:nvGrpSpPr>
        <p:grpSpPr>
          <a:xfrm>
            <a:off x="6657113" y="1640695"/>
            <a:ext cx="1312496" cy="1273130"/>
            <a:chOff x="6597200" y="1412883"/>
            <a:chExt cx="1312496" cy="1273130"/>
          </a:xfrm>
        </p:grpSpPr>
        <p:sp>
          <p:nvSpPr>
            <p:cNvPr id="2912" name="Google Shape;2912;p35"/>
            <p:cNvSpPr/>
            <p:nvPr/>
          </p:nvSpPr>
          <p:spPr>
            <a:xfrm>
              <a:off x="6776725" y="1412883"/>
              <a:ext cx="1052993" cy="998255"/>
            </a:xfrm>
            <a:custGeom>
              <a:rect b="b" l="l" r="r" t="t"/>
              <a:pathLst>
                <a:path extrusionOk="0" h="35799" w="37762">
                  <a:moveTo>
                    <a:pt x="12334" y="0"/>
                  </a:moveTo>
                  <a:cubicBezTo>
                    <a:pt x="11974" y="0"/>
                    <a:pt x="11658" y="247"/>
                    <a:pt x="11309" y="673"/>
                  </a:cubicBezTo>
                  <a:cubicBezTo>
                    <a:pt x="9207" y="3175"/>
                    <a:pt x="7006" y="5610"/>
                    <a:pt x="4904" y="8112"/>
                  </a:cubicBezTo>
                  <a:cubicBezTo>
                    <a:pt x="3270" y="10080"/>
                    <a:pt x="1435" y="11815"/>
                    <a:pt x="1" y="13950"/>
                  </a:cubicBezTo>
                  <a:cubicBezTo>
                    <a:pt x="401" y="14950"/>
                    <a:pt x="1335" y="15551"/>
                    <a:pt x="2102" y="16218"/>
                  </a:cubicBezTo>
                  <a:cubicBezTo>
                    <a:pt x="9541" y="22389"/>
                    <a:pt x="16846" y="28694"/>
                    <a:pt x="24251" y="34865"/>
                  </a:cubicBezTo>
                  <a:cubicBezTo>
                    <a:pt x="24685" y="35131"/>
                    <a:pt x="24985" y="35665"/>
                    <a:pt x="25519" y="35799"/>
                  </a:cubicBezTo>
                  <a:cubicBezTo>
                    <a:pt x="26086" y="35732"/>
                    <a:pt x="26386" y="35298"/>
                    <a:pt x="26687" y="34931"/>
                  </a:cubicBezTo>
                  <a:cubicBezTo>
                    <a:pt x="29388" y="31929"/>
                    <a:pt x="31957" y="28894"/>
                    <a:pt x="34559" y="25858"/>
                  </a:cubicBezTo>
                  <a:cubicBezTo>
                    <a:pt x="35626" y="24624"/>
                    <a:pt x="36961" y="23590"/>
                    <a:pt x="37528" y="21955"/>
                  </a:cubicBezTo>
                  <a:cubicBezTo>
                    <a:pt x="37761" y="21355"/>
                    <a:pt x="37528" y="20988"/>
                    <a:pt x="37061" y="20554"/>
                  </a:cubicBezTo>
                  <a:cubicBezTo>
                    <a:pt x="29088" y="13850"/>
                    <a:pt x="21149" y="7145"/>
                    <a:pt x="13210" y="407"/>
                  </a:cubicBezTo>
                  <a:cubicBezTo>
                    <a:pt x="12875" y="128"/>
                    <a:pt x="12593" y="0"/>
                    <a:pt x="1233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35"/>
            <p:cNvSpPr/>
            <p:nvPr/>
          </p:nvSpPr>
          <p:spPr>
            <a:xfrm>
              <a:off x="6597200" y="1801853"/>
              <a:ext cx="872522" cy="820432"/>
            </a:xfrm>
            <a:custGeom>
              <a:rect b="b" l="l" r="r" t="t"/>
              <a:pathLst>
                <a:path extrusionOk="0" h="29422" w="31290">
                  <a:moveTo>
                    <a:pt x="6439" y="1"/>
                  </a:moveTo>
                  <a:cubicBezTo>
                    <a:pt x="6172" y="201"/>
                    <a:pt x="5938" y="401"/>
                    <a:pt x="5705" y="601"/>
                  </a:cubicBezTo>
                  <a:cubicBezTo>
                    <a:pt x="4304" y="2202"/>
                    <a:pt x="3036" y="3903"/>
                    <a:pt x="1569" y="5438"/>
                  </a:cubicBezTo>
                  <a:cubicBezTo>
                    <a:pt x="1" y="7072"/>
                    <a:pt x="101" y="8140"/>
                    <a:pt x="1836" y="9674"/>
                  </a:cubicBezTo>
                  <a:cubicBezTo>
                    <a:pt x="2870" y="10608"/>
                    <a:pt x="3970" y="11476"/>
                    <a:pt x="5071" y="12376"/>
                  </a:cubicBezTo>
                  <a:cubicBezTo>
                    <a:pt x="7573" y="14478"/>
                    <a:pt x="10075" y="16546"/>
                    <a:pt x="12543" y="18681"/>
                  </a:cubicBezTo>
                  <a:cubicBezTo>
                    <a:pt x="14378" y="20315"/>
                    <a:pt x="16313" y="21816"/>
                    <a:pt x="18181" y="23384"/>
                  </a:cubicBezTo>
                  <a:cubicBezTo>
                    <a:pt x="20549" y="25452"/>
                    <a:pt x="22884" y="27587"/>
                    <a:pt x="25452" y="29422"/>
                  </a:cubicBezTo>
                  <a:cubicBezTo>
                    <a:pt x="25853" y="27520"/>
                    <a:pt x="26987" y="26086"/>
                    <a:pt x="28354" y="24785"/>
                  </a:cubicBezTo>
                  <a:cubicBezTo>
                    <a:pt x="29155" y="23851"/>
                    <a:pt x="29956" y="22917"/>
                    <a:pt x="30689" y="21916"/>
                  </a:cubicBezTo>
                  <a:cubicBezTo>
                    <a:pt x="30956" y="21583"/>
                    <a:pt x="31290" y="21216"/>
                    <a:pt x="30956" y="20715"/>
                  </a:cubicBezTo>
                  <a:cubicBezTo>
                    <a:pt x="26153" y="16579"/>
                    <a:pt x="21283" y="12476"/>
                    <a:pt x="16446" y="8373"/>
                  </a:cubicBezTo>
                  <a:cubicBezTo>
                    <a:pt x="13110" y="5571"/>
                    <a:pt x="9775" y="2803"/>
                    <a:pt x="643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35"/>
            <p:cNvSpPr/>
            <p:nvPr/>
          </p:nvSpPr>
          <p:spPr>
            <a:xfrm>
              <a:off x="7321824" y="2026022"/>
              <a:ext cx="587872" cy="634997"/>
            </a:xfrm>
            <a:custGeom>
              <a:rect b="b" l="l" r="r" t="t"/>
              <a:pathLst>
                <a:path extrusionOk="0" h="22772" w="21082">
                  <a:moveTo>
                    <a:pt x="17980" y="1"/>
                  </a:moveTo>
                  <a:cubicBezTo>
                    <a:pt x="17679" y="268"/>
                    <a:pt x="17379" y="534"/>
                    <a:pt x="17112" y="835"/>
                  </a:cubicBezTo>
                  <a:cubicBezTo>
                    <a:pt x="13410" y="5104"/>
                    <a:pt x="9675" y="9406"/>
                    <a:pt x="5973" y="13675"/>
                  </a:cubicBezTo>
                  <a:lnTo>
                    <a:pt x="5973" y="13675"/>
                  </a:lnTo>
                  <a:cubicBezTo>
                    <a:pt x="5957" y="13674"/>
                    <a:pt x="5940" y="13674"/>
                    <a:pt x="5924" y="13674"/>
                  </a:cubicBezTo>
                  <a:cubicBezTo>
                    <a:pt x="5585" y="13674"/>
                    <a:pt x="5256" y="13866"/>
                    <a:pt x="5070" y="14144"/>
                  </a:cubicBezTo>
                  <a:cubicBezTo>
                    <a:pt x="3669" y="15712"/>
                    <a:pt x="2202" y="17280"/>
                    <a:pt x="867" y="18948"/>
                  </a:cubicBezTo>
                  <a:cubicBezTo>
                    <a:pt x="0" y="20048"/>
                    <a:pt x="134" y="21082"/>
                    <a:pt x="1201" y="22050"/>
                  </a:cubicBezTo>
                  <a:cubicBezTo>
                    <a:pt x="1730" y="22529"/>
                    <a:pt x="2235" y="22771"/>
                    <a:pt x="2739" y="22771"/>
                  </a:cubicBezTo>
                  <a:cubicBezTo>
                    <a:pt x="3252" y="22771"/>
                    <a:pt x="3765" y="22521"/>
                    <a:pt x="4303" y="22016"/>
                  </a:cubicBezTo>
                  <a:cubicBezTo>
                    <a:pt x="4670" y="21716"/>
                    <a:pt x="4937" y="21349"/>
                    <a:pt x="5137" y="20949"/>
                  </a:cubicBezTo>
                  <a:cubicBezTo>
                    <a:pt x="5271" y="20682"/>
                    <a:pt x="5237" y="20382"/>
                    <a:pt x="5037" y="20182"/>
                  </a:cubicBezTo>
                  <a:cubicBezTo>
                    <a:pt x="4337" y="19481"/>
                    <a:pt x="4637" y="18948"/>
                    <a:pt x="5170" y="18314"/>
                  </a:cubicBezTo>
                  <a:cubicBezTo>
                    <a:pt x="5498" y="17905"/>
                    <a:pt x="5812" y="17696"/>
                    <a:pt x="6176" y="17696"/>
                  </a:cubicBezTo>
                  <a:cubicBezTo>
                    <a:pt x="6406" y="17696"/>
                    <a:pt x="6655" y="17779"/>
                    <a:pt x="6938" y="17947"/>
                  </a:cubicBezTo>
                  <a:cubicBezTo>
                    <a:pt x="7068" y="18012"/>
                    <a:pt x="7211" y="18048"/>
                    <a:pt x="7350" y="18048"/>
                  </a:cubicBezTo>
                  <a:cubicBezTo>
                    <a:pt x="7426" y="18048"/>
                    <a:pt x="7501" y="18037"/>
                    <a:pt x="7572" y="18014"/>
                  </a:cubicBezTo>
                  <a:cubicBezTo>
                    <a:pt x="8339" y="17580"/>
                    <a:pt x="8773" y="16779"/>
                    <a:pt x="9407" y="16246"/>
                  </a:cubicBezTo>
                  <a:cubicBezTo>
                    <a:pt x="12976" y="12109"/>
                    <a:pt x="16545" y="7973"/>
                    <a:pt x="20148" y="3870"/>
                  </a:cubicBezTo>
                  <a:cubicBezTo>
                    <a:pt x="20481" y="3437"/>
                    <a:pt x="21082" y="3070"/>
                    <a:pt x="20782" y="2369"/>
                  </a:cubicBezTo>
                  <a:lnTo>
                    <a:pt x="1798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35"/>
            <p:cNvSpPr/>
            <p:nvPr/>
          </p:nvSpPr>
          <p:spPr>
            <a:xfrm>
              <a:off x="7355950" y="2410763"/>
              <a:ext cx="176000" cy="275250"/>
            </a:xfrm>
            <a:custGeom>
              <a:rect b="b" l="l" r="r" t="t"/>
              <a:pathLst>
                <a:path extrusionOk="0" h="11010" w="7040">
                  <a:moveTo>
                    <a:pt x="6038" y="0"/>
                  </a:moveTo>
                  <a:cubicBezTo>
                    <a:pt x="4871" y="1735"/>
                    <a:pt x="3537" y="3403"/>
                    <a:pt x="2069" y="4937"/>
                  </a:cubicBezTo>
                  <a:cubicBezTo>
                    <a:pt x="1101" y="5971"/>
                    <a:pt x="1" y="7039"/>
                    <a:pt x="534" y="8707"/>
                  </a:cubicBezTo>
                  <a:cubicBezTo>
                    <a:pt x="1035" y="9174"/>
                    <a:pt x="1502" y="9674"/>
                    <a:pt x="2002" y="10108"/>
                  </a:cubicBezTo>
                  <a:cubicBezTo>
                    <a:pt x="2668" y="10709"/>
                    <a:pt x="3286" y="11009"/>
                    <a:pt x="3892" y="11009"/>
                  </a:cubicBezTo>
                  <a:cubicBezTo>
                    <a:pt x="4530" y="11009"/>
                    <a:pt x="5154" y="10675"/>
                    <a:pt x="5805" y="10008"/>
                  </a:cubicBezTo>
                  <a:cubicBezTo>
                    <a:pt x="6238" y="9607"/>
                    <a:pt x="6572" y="9107"/>
                    <a:pt x="6972" y="8673"/>
                  </a:cubicBezTo>
                  <a:cubicBezTo>
                    <a:pt x="7000" y="8151"/>
                    <a:pt x="6778" y="7946"/>
                    <a:pt x="6401" y="7946"/>
                  </a:cubicBezTo>
                  <a:cubicBezTo>
                    <a:pt x="6320" y="7946"/>
                    <a:pt x="6232" y="7955"/>
                    <a:pt x="6138" y="7973"/>
                  </a:cubicBezTo>
                  <a:cubicBezTo>
                    <a:pt x="5771" y="8340"/>
                    <a:pt x="5438" y="8673"/>
                    <a:pt x="5104" y="9074"/>
                  </a:cubicBezTo>
                  <a:cubicBezTo>
                    <a:pt x="4700" y="9579"/>
                    <a:pt x="4288" y="9812"/>
                    <a:pt x="3863" y="9812"/>
                  </a:cubicBezTo>
                  <a:cubicBezTo>
                    <a:pt x="3445" y="9812"/>
                    <a:pt x="3015" y="9587"/>
                    <a:pt x="2569" y="9174"/>
                  </a:cubicBezTo>
                  <a:cubicBezTo>
                    <a:pt x="1435" y="8106"/>
                    <a:pt x="1335" y="7639"/>
                    <a:pt x="2269" y="6538"/>
                  </a:cubicBezTo>
                  <a:cubicBezTo>
                    <a:pt x="3837" y="4704"/>
                    <a:pt x="5438" y="2836"/>
                    <a:pt x="7039" y="1001"/>
                  </a:cubicBezTo>
                  <a:cubicBezTo>
                    <a:pt x="6839" y="534"/>
                    <a:pt x="6472" y="201"/>
                    <a:pt x="603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35"/>
            <p:cNvSpPr/>
            <p:nvPr/>
          </p:nvSpPr>
          <p:spPr>
            <a:xfrm>
              <a:off x="7425055" y="2504058"/>
              <a:ext cx="164661" cy="177767"/>
            </a:xfrm>
            <a:custGeom>
              <a:rect b="b" l="l" r="r" t="t"/>
              <a:pathLst>
                <a:path extrusionOk="0" h="6375" w="5905">
                  <a:moveTo>
                    <a:pt x="2365" y="1"/>
                  </a:moveTo>
                  <a:cubicBezTo>
                    <a:pt x="1825" y="1"/>
                    <a:pt x="1348" y="401"/>
                    <a:pt x="935" y="1171"/>
                  </a:cubicBezTo>
                  <a:cubicBezTo>
                    <a:pt x="868" y="1304"/>
                    <a:pt x="768" y="1404"/>
                    <a:pt x="668" y="1471"/>
                  </a:cubicBezTo>
                  <a:cubicBezTo>
                    <a:pt x="34" y="2005"/>
                    <a:pt x="1" y="2472"/>
                    <a:pt x="768" y="2939"/>
                  </a:cubicBezTo>
                  <a:cubicBezTo>
                    <a:pt x="1001" y="3106"/>
                    <a:pt x="1202" y="3272"/>
                    <a:pt x="1368" y="3506"/>
                  </a:cubicBezTo>
                  <a:cubicBezTo>
                    <a:pt x="1702" y="3639"/>
                    <a:pt x="2002" y="3873"/>
                    <a:pt x="2202" y="4206"/>
                  </a:cubicBezTo>
                  <a:lnTo>
                    <a:pt x="2202" y="4173"/>
                  </a:lnTo>
                  <a:lnTo>
                    <a:pt x="5171" y="6375"/>
                  </a:lnTo>
                  <a:cubicBezTo>
                    <a:pt x="5271" y="5607"/>
                    <a:pt x="5371" y="5040"/>
                    <a:pt x="5438" y="4473"/>
                  </a:cubicBezTo>
                  <a:cubicBezTo>
                    <a:pt x="5605" y="3372"/>
                    <a:pt x="5905" y="2238"/>
                    <a:pt x="4671" y="1504"/>
                  </a:cubicBezTo>
                  <a:cubicBezTo>
                    <a:pt x="4604" y="904"/>
                    <a:pt x="4204" y="804"/>
                    <a:pt x="3737" y="737"/>
                  </a:cubicBezTo>
                  <a:cubicBezTo>
                    <a:pt x="3241" y="242"/>
                    <a:pt x="2784" y="1"/>
                    <a:pt x="23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0" name="Shape 2920"/>
        <p:cNvGrpSpPr/>
        <p:nvPr/>
      </p:nvGrpSpPr>
      <p:grpSpPr>
        <a:xfrm>
          <a:off x="0" y="0"/>
          <a:ext cx="0" cy="0"/>
          <a:chOff x="0" y="0"/>
          <a:chExt cx="0" cy="0"/>
        </a:xfrm>
      </p:grpSpPr>
      <p:sp>
        <p:nvSpPr>
          <p:cNvPr id="2921" name="Google Shape;2921;p32"/>
          <p:cNvSpPr/>
          <p:nvPr/>
        </p:nvSpPr>
        <p:spPr>
          <a:xfrm>
            <a:off x="1255950" y="547100"/>
            <a:ext cx="66321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32"/>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STEPS</a:t>
            </a:r>
            <a:r>
              <a:rPr lang="en"/>
              <a:t> FOR REVISING</a:t>
            </a:r>
            <a:endParaRPr/>
          </a:p>
        </p:txBody>
      </p:sp>
      <p:sp>
        <p:nvSpPr>
          <p:cNvPr id="2923" name="Google Shape;2923;p32"/>
          <p:cNvSpPr/>
          <p:nvPr/>
        </p:nvSpPr>
        <p:spPr>
          <a:xfrm>
            <a:off x="695926" y="2390551"/>
            <a:ext cx="3155998" cy="1145641"/>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1" lang="en" sz="2500">
                <a:latin typeface="Josefin Sans"/>
                <a:ea typeface="Josefin Sans"/>
                <a:cs typeface="Josefin Sans"/>
                <a:sym typeface="Josefin Sans"/>
              </a:rPr>
              <a:t>Identify keywords in the statement</a:t>
            </a:r>
            <a:r>
              <a:rPr b="1" i="0" lang="en" sz="2500" u="none" cap="none" strike="noStrike">
                <a:solidFill>
                  <a:srgbClr val="000000"/>
                </a:solidFill>
                <a:latin typeface="Josefin Sans"/>
                <a:ea typeface="Josefin Sans"/>
                <a:cs typeface="Josefin Sans"/>
                <a:sym typeface="Josefin Sans"/>
              </a:rPr>
              <a:t>1</a:t>
            </a:r>
            <a:endParaRPr b="1" i="0" sz="2500" u="none" cap="none" strike="noStrike">
              <a:solidFill>
                <a:srgbClr val="000000"/>
              </a:solidFill>
              <a:latin typeface="Josefin Sans"/>
              <a:ea typeface="Josefin Sans"/>
              <a:cs typeface="Josefin Sans"/>
              <a:sym typeface="Josefin Sans"/>
            </a:endParaRPr>
          </a:p>
        </p:txBody>
      </p:sp>
      <p:sp>
        <p:nvSpPr>
          <p:cNvPr id="2924" name="Google Shape;2924;p32"/>
          <p:cNvSpPr/>
          <p:nvPr/>
        </p:nvSpPr>
        <p:spPr>
          <a:xfrm>
            <a:off x="3125644" y="1396214"/>
            <a:ext cx="4431904" cy="916190"/>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1" i="0" lang="en" sz="2500" u="none" cap="none" strike="noStrike">
                <a:solidFill>
                  <a:srgbClr val="000000"/>
                </a:solidFill>
                <a:latin typeface="Josefin Sans"/>
                <a:ea typeface="Josefin Sans"/>
                <a:cs typeface="Josefin Sans"/>
                <a:sym typeface="Josefin Sans"/>
              </a:rPr>
              <a:t>2Identify similar words in the passage</a:t>
            </a:r>
            <a:endParaRPr b="1" i="0" sz="2500" u="none" cap="none" strike="noStrike">
              <a:solidFill>
                <a:srgbClr val="000000"/>
              </a:solidFill>
              <a:latin typeface="Josefin Sans"/>
              <a:ea typeface="Josefin Sans"/>
              <a:cs typeface="Josefin Sans"/>
              <a:sym typeface="Josefin Sans"/>
            </a:endParaRPr>
          </a:p>
        </p:txBody>
      </p:sp>
      <p:sp>
        <p:nvSpPr>
          <p:cNvPr id="2925" name="Google Shape;2925;p32"/>
          <p:cNvSpPr/>
          <p:nvPr/>
        </p:nvSpPr>
        <p:spPr>
          <a:xfrm>
            <a:off x="4919150" y="2719250"/>
            <a:ext cx="2638406" cy="916190"/>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Match the keywords and the similar words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9" name="Shape 2929"/>
        <p:cNvGrpSpPr/>
        <p:nvPr/>
      </p:nvGrpSpPr>
      <p:grpSpPr>
        <a:xfrm>
          <a:off x="0" y="0"/>
          <a:ext cx="0" cy="0"/>
          <a:chOff x="0" y="0"/>
          <a:chExt cx="0" cy="0"/>
        </a:xfrm>
      </p:grpSpPr>
      <p:sp>
        <p:nvSpPr>
          <p:cNvPr id="2930" name="Google Shape;2930;g4349965e0c0d6835_0"/>
          <p:cNvSpPr/>
          <p:nvPr/>
        </p:nvSpPr>
        <p:spPr>
          <a:xfrm>
            <a:off x="1255950" y="547100"/>
            <a:ext cx="66321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g4349965e0c0d6835_0"/>
          <p:cNvSpPr txBox="1"/>
          <p:nvPr>
            <p:ph type="title"/>
          </p:nvPr>
        </p:nvSpPr>
        <p:spPr>
          <a:xfrm>
            <a:off x="1847700" y="583850"/>
            <a:ext cx="5448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STEPS</a:t>
            </a:r>
            <a:r>
              <a:rPr lang="en"/>
              <a:t> FOR REVISING</a:t>
            </a:r>
            <a:endParaRPr/>
          </a:p>
        </p:txBody>
      </p:sp>
      <p:sp>
        <p:nvSpPr>
          <p:cNvPr id="2932" name="Google Shape;2932;g4349965e0c0d6835_0"/>
          <p:cNvSpPr/>
          <p:nvPr/>
        </p:nvSpPr>
        <p:spPr>
          <a:xfrm>
            <a:off x="695926" y="2390551"/>
            <a:ext cx="3155998" cy="1145641"/>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Evaluate if they are same, synonyms, opposites or if there's no match</a:t>
            </a:r>
            <a:endParaRPr/>
          </a:p>
        </p:txBody>
      </p:sp>
      <p:sp>
        <p:nvSpPr>
          <p:cNvPr id="2933" name="Google Shape;2933;g4349965e0c0d6835_0"/>
          <p:cNvSpPr/>
          <p:nvPr/>
        </p:nvSpPr>
        <p:spPr>
          <a:xfrm>
            <a:off x="3125644" y="1396214"/>
            <a:ext cx="4431904" cy="916190"/>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
              <a:buFont typeface="Arial"/>
              <a:buNone/>
            </a:pPr>
            <a:r>
              <a:rPr b="1" lang="en" sz="2500">
                <a:latin typeface="Josefin Sans"/>
                <a:ea typeface="Josefin Sans"/>
                <a:cs typeface="Josefin Sans"/>
                <a:sym typeface="Josefin Sans"/>
              </a:rPr>
              <a:t>If its totally contradictory mark it false. If appropriate information is not found mark not given </a:t>
            </a:r>
            <a:endParaRPr b="1" i="0" sz="2500" u="none" cap="none" strike="noStrike">
              <a:solidFill>
                <a:srgbClr val="000000"/>
              </a:solidFill>
              <a:latin typeface="Josefin Sans"/>
              <a:ea typeface="Josefin Sans"/>
              <a:cs typeface="Josefin Sans"/>
              <a:sym typeface="Josefin Sans"/>
            </a:endParaRPr>
          </a:p>
        </p:txBody>
      </p:sp>
      <p:sp>
        <p:nvSpPr>
          <p:cNvPr id="2934" name="Google Shape;2934;g4349965e0c0d6835_0"/>
          <p:cNvSpPr/>
          <p:nvPr/>
        </p:nvSpPr>
        <p:spPr>
          <a:xfrm>
            <a:off x="4919150" y="2719250"/>
            <a:ext cx="2638406" cy="916190"/>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Only if two s</a:t>
            </a:r>
            <a:r>
              <a:rPr lang="en"/>
              <a:t>entences fully natch mark true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8" name="Shape 2938"/>
        <p:cNvGrpSpPr/>
        <p:nvPr/>
      </p:nvGrpSpPr>
      <p:grpSpPr>
        <a:xfrm>
          <a:off x="0" y="0"/>
          <a:ext cx="0" cy="0"/>
          <a:chOff x="0" y="0"/>
          <a:chExt cx="0" cy="0"/>
        </a:xfrm>
      </p:grpSpPr>
      <p:sp>
        <p:nvSpPr>
          <p:cNvPr id="2939" name="Google Shape;2939;p36"/>
          <p:cNvSpPr/>
          <p:nvPr/>
        </p:nvSpPr>
        <p:spPr>
          <a:xfrm>
            <a:off x="1931850" y="547100"/>
            <a:ext cx="5280300" cy="4791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36"/>
          <p:cNvSpPr txBox="1"/>
          <p:nvPr>
            <p:ph type="title"/>
          </p:nvPr>
        </p:nvSpPr>
        <p:spPr>
          <a:xfrm>
            <a:off x="2083200" y="583850"/>
            <a:ext cx="49776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RESOURCES</a:t>
            </a:r>
            <a:endParaRPr/>
          </a:p>
        </p:txBody>
      </p:sp>
      <p:sp>
        <p:nvSpPr>
          <p:cNvPr id="2941" name="Google Shape;2941;p36"/>
          <p:cNvSpPr txBox="1"/>
          <p:nvPr>
            <p:ph idx="1" type="body"/>
          </p:nvPr>
        </p:nvSpPr>
        <p:spPr>
          <a:xfrm>
            <a:off x="922575" y="1675725"/>
            <a:ext cx="3566400" cy="258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sz="1300"/>
              <a:t>Did you like the resources on this template?            Get them for free at our other websites:</a:t>
            </a:r>
            <a:endParaRPr sz="1300"/>
          </a:p>
          <a:p>
            <a:pPr indent="0" lvl="0" marL="0" rtl="0" algn="l">
              <a:lnSpc>
                <a:spcPct val="100000"/>
              </a:lnSpc>
              <a:spcBef>
                <a:spcPts val="1200"/>
              </a:spcBef>
              <a:spcAft>
                <a:spcPts val="0"/>
              </a:spcAft>
              <a:buSzPts val="1400"/>
              <a:buNone/>
            </a:pPr>
            <a:r>
              <a:rPr b="1" lang="en" sz="1500">
                <a:solidFill>
                  <a:schemeClr val="lt2"/>
                </a:solidFill>
                <a:latin typeface="Josefin Sans"/>
                <a:ea typeface="Josefin Sans"/>
                <a:cs typeface="Josefin Sans"/>
                <a:sym typeface="Josefin Sans"/>
              </a:rPr>
              <a:t>PHOTOS:</a:t>
            </a:r>
            <a:endParaRPr b="1" sz="1500">
              <a:solidFill>
                <a:schemeClr val="lt2"/>
              </a:solidFill>
              <a:latin typeface="Josefin Sans"/>
              <a:ea typeface="Josefin Sans"/>
              <a:cs typeface="Josefin Sans"/>
              <a:sym typeface="Josefin Sans"/>
            </a:endParaRPr>
          </a:p>
          <a:p>
            <a:pPr indent="-311150" lvl="0" marL="457200" rtl="0" algn="l">
              <a:lnSpc>
                <a:spcPct val="100000"/>
              </a:lnSpc>
              <a:spcBef>
                <a:spcPts val="1200"/>
              </a:spcBef>
              <a:spcAft>
                <a:spcPts val="0"/>
              </a:spcAft>
              <a:buSzPts val="1300"/>
              <a:buChar char="●"/>
            </a:pPr>
            <a:r>
              <a:rPr lang="en" sz="1300">
                <a:solidFill>
                  <a:schemeClr val="hlink"/>
                </a:solidFill>
                <a:uFill>
                  <a:noFill/>
                </a:uFill>
                <a:hlinkClick r:id="rId3"/>
              </a:rPr>
              <a:t>Group of students at table</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4"/>
              </a:rPr>
              <a:t>Schoolgirl sitting on chair</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5"/>
              </a:rPr>
              <a:t>Serious male teacher standing at blackboard with graph and equation and looking at camera</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6"/>
              </a:rPr>
              <a:t>Teacher standing next to a blackboard with copy space</a:t>
            </a:r>
            <a:endParaRPr sz="1300"/>
          </a:p>
        </p:txBody>
      </p:sp>
      <p:sp>
        <p:nvSpPr>
          <p:cNvPr id="2942" name="Google Shape;2942;p36"/>
          <p:cNvSpPr txBox="1"/>
          <p:nvPr>
            <p:ph idx="2" type="body"/>
          </p:nvPr>
        </p:nvSpPr>
        <p:spPr>
          <a:xfrm>
            <a:off x="4655000" y="1675725"/>
            <a:ext cx="3566400" cy="258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b="1" lang="en" sz="1500">
                <a:solidFill>
                  <a:schemeClr val="lt2"/>
                </a:solidFill>
                <a:latin typeface="Josefin Sans"/>
                <a:ea typeface="Josefin Sans"/>
                <a:cs typeface="Josefin Sans"/>
                <a:sym typeface="Josefin Sans"/>
              </a:rPr>
              <a:t>VECTORS:</a:t>
            </a:r>
            <a:endParaRPr b="1" sz="1500">
              <a:solidFill>
                <a:schemeClr val="lt2"/>
              </a:solidFill>
              <a:latin typeface="Josefin Sans"/>
              <a:ea typeface="Josefin Sans"/>
              <a:cs typeface="Josefin Sans"/>
              <a:sym typeface="Josefin Sans"/>
            </a:endParaRPr>
          </a:p>
          <a:p>
            <a:pPr indent="-311150" lvl="0" marL="457200" rtl="0" algn="l">
              <a:lnSpc>
                <a:spcPct val="100000"/>
              </a:lnSpc>
              <a:spcBef>
                <a:spcPts val="1200"/>
              </a:spcBef>
              <a:spcAft>
                <a:spcPts val="0"/>
              </a:spcAft>
              <a:buSzPts val="1300"/>
              <a:buChar char="●"/>
            </a:pPr>
            <a:r>
              <a:rPr lang="en" sz="1300">
                <a:solidFill>
                  <a:schemeClr val="hlink"/>
                </a:solidFill>
                <a:uFill>
                  <a:noFill/>
                </a:uFill>
                <a:hlinkClick r:id="rId7"/>
              </a:rPr>
              <a:t>Retro storytelling print template</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8"/>
              </a:rPr>
              <a:t>Retro storytelling print template</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9"/>
              </a:rPr>
              <a:t>Retro storytelling banner template</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10"/>
              </a:rPr>
              <a:t>Flat design world book day</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11"/>
              </a:rPr>
              <a:t>Hand drawn world book day illustration</a:t>
            </a:r>
            <a:endParaRPr sz="1300"/>
          </a:p>
          <a:p>
            <a:pPr indent="-311150" lvl="0" marL="457200" rtl="0" algn="l">
              <a:lnSpc>
                <a:spcPct val="100000"/>
              </a:lnSpc>
              <a:spcBef>
                <a:spcPts val="0"/>
              </a:spcBef>
              <a:spcAft>
                <a:spcPts val="0"/>
              </a:spcAft>
              <a:buSzPts val="1300"/>
              <a:buChar char="●"/>
            </a:pPr>
            <a:r>
              <a:rPr lang="en" sz="1300">
                <a:solidFill>
                  <a:schemeClr val="hlink"/>
                </a:solidFill>
                <a:uFill>
                  <a:noFill/>
                </a:uFill>
                <a:hlinkClick r:id="rId12"/>
              </a:rPr>
              <a:t>International literacy day with lots of books</a:t>
            </a:r>
            <a:endParaRPr sz="13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46" name="Shape 2946"/>
        <p:cNvGrpSpPr/>
        <p:nvPr/>
      </p:nvGrpSpPr>
      <p:grpSpPr>
        <a:xfrm>
          <a:off x="0" y="0"/>
          <a:ext cx="0" cy="0"/>
          <a:chOff x="0" y="0"/>
          <a:chExt cx="0" cy="0"/>
        </a:xfrm>
      </p:grpSpPr>
      <p:sp>
        <p:nvSpPr>
          <p:cNvPr id="2947" name="Google Shape;2947;p37"/>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948" name="Google Shape;2948;p37"/>
          <p:cNvSpPr txBox="1"/>
          <p:nvPr>
            <p:ph idx="4294967295" type="body"/>
          </p:nvPr>
        </p:nvSpPr>
        <p:spPr>
          <a:xfrm>
            <a:off x="1220500" y="1299875"/>
            <a:ext cx="7047300" cy="440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SzPts val="1100"/>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u="sng">
                <a:solidFill>
                  <a:srgbClr val="93AABA"/>
                </a:solid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SzPts val="1100"/>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SzPts val="1100"/>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SzPts val="1100"/>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SzPts val="1100"/>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1100">
              <a:solidFill>
                <a:srgbClr val="435D74"/>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p:txBody>
      </p:sp>
      <p:sp>
        <p:nvSpPr>
          <p:cNvPr id="2949" name="Google Shape;2949;p37"/>
          <p:cNvSpPr txBox="1"/>
          <p:nvPr>
            <p:ph idx="4294967295" type="body"/>
          </p:nvPr>
        </p:nvSpPr>
        <p:spPr>
          <a:xfrm>
            <a:off x="1048350" y="412442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100"/>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53" name="Shape 2953"/>
        <p:cNvGrpSpPr/>
        <p:nvPr/>
      </p:nvGrpSpPr>
      <p:grpSpPr>
        <a:xfrm>
          <a:off x="0" y="0"/>
          <a:ext cx="0" cy="0"/>
          <a:chOff x="0" y="0"/>
          <a:chExt cx="0" cy="0"/>
        </a:xfrm>
      </p:grpSpPr>
      <p:sp>
        <p:nvSpPr>
          <p:cNvPr id="2954" name="Google Shape;2954;p38"/>
          <p:cNvSpPr txBox="1"/>
          <p:nvPr>
            <p:ph idx="4294967295" type="title"/>
          </p:nvPr>
        </p:nvSpPr>
        <p:spPr>
          <a:xfrm>
            <a:off x="1048350" y="95440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955" name="Google Shape;2955;p38"/>
          <p:cNvSpPr txBox="1"/>
          <p:nvPr>
            <p:ph idx="4294967295" type="body"/>
          </p:nvPr>
        </p:nvSpPr>
        <p:spPr>
          <a:xfrm>
            <a:off x="1068100" y="145787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100"/>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p:txBody>
      </p:sp>
      <p:sp>
        <p:nvSpPr>
          <p:cNvPr id="2956" name="Google Shape;2956;p38"/>
          <p:cNvSpPr txBox="1"/>
          <p:nvPr>
            <p:ph idx="4294967295" type="body"/>
          </p:nvPr>
        </p:nvSpPr>
        <p:spPr>
          <a:xfrm>
            <a:off x="1068100" y="1919049"/>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100"/>
              <a:buNone/>
            </a:pPr>
            <a:r>
              <a:rPr b="1" lang="en">
                <a:solidFill>
                  <a:srgbClr val="EFEFEF"/>
                </a:solidFill>
                <a:latin typeface="Arial"/>
                <a:ea typeface="Arial"/>
                <a:cs typeface="Arial"/>
                <a:sym typeface="Arial"/>
              </a:rPr>
              <a:t>Josefin Sans</a:t>
            </a:r>
            <a:endParaRPr b="1">
              <a:solidFill>
                <a:srgbClr val="EFEFEF"/>
              </a:solidFill>
              <a:latin typeface="Arial"/>
              <a:ea typeface="Arial"/>
              <a:cs typeface="Arial"/>
              <a:sym typeface="Arial"/>
            </a:endParaRPr>
          </a:p>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(https://fonts.google.com/specimen/Josefin+Sans)</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800">
              <a:solidFill>
                <a:srgbClr val="435D74"/>
              </a:solidFill>
              <a:latin typeface="Arial"/>
              <a:ea typeface="Arial"/>
              <a:cs typeface="Arial"/>
              <a:sym typeface="Arial"/>
            </a:endParaRPr>
          </a:p>
          <a:p>
            <a:pPr indent="0" lvl="0" marL="0" rtl="0" algn="ctr">
              <a:lnSpc>
                <a:spcPct val="115000"/>
              </a:lnSpc>
              <a:spcBef>
                <a:spcPts val="0"/>
              </a:spcBef>
              <a:spcAft>
                <a:spcPts val="0"/>
              </a:spcAft>
              <a:buSzPts val="1100"/>
              <a:buNone/>
            </a:pPr>
            <a:r>
              <a:rPr b="1" lang="en">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(https://fonts.google.com/specimen/Raleway)</a:t>
            </a:r>
            <a:endParaRPr>
              <a:solidFill>
                <a:srgbClr val="FFFFFF"/>
              </a:solidFill>
              <a:latin typeface="Arial"/>
              <a:ea typeface="Arial"/>
              <a:cs typeface="Arial"/>
              <a:sym typeface="Arial"/>
            </a:endParaRPr>
          </a:p>
        </p:txBody>
      </p:sp>
      <p:sp>
        <p:nvSpPr>
          <p:cNvPr id="2957" name="Google Shape;2957;p38"/>
          <p:cNvSpPr/>
          <p:nvPr/>
        </p:nvSpPr>
        <p:spPr>
          <a:xfrm>
            <a:off x="2583475" y="3498675"/>
            <a:ext cx="791400" cy="754200"/>
          </a:xfrm>
          <a:prstGeom prst="roundRect">
            <a:avLst>
              <a:gd fmla="val 16667" name="adj"/>
            </a:avLst>
          </a:prstGeom>
          <a:solidFill>
            <a:srgbClr val="E247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38"/>
          <p:cNvSpPr/>
          <p:nvPr/>
        </p:nvSpPr>
        <p:spPr>
          <a:xfrm>
            <a:off x="3645295" y="3498675"/>
            <a:ext cx="791400" cy="754200"/>
          </a:xfrm>
          <a:prstGeom prst="roundRect">
            <a:avLst>
              <a:gd fmla="val 16667" name="adj"/>
            </a:avLst>
          </a:prstGeom>
          <a:solidFill>
            <a:srgbClr val="F4DE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38"/>
          <p:cNvSpPr/>
          <p:nvPr/>
        </p:nvSpPr>
        <p:spPr>
          <a:xfrm>
            <a:off x="4707114" y="3498675"/>
            <a:ext cx="791400" cy="754200"/>
          </a:xfrm>
          <a:prstGeom prst="roundRect">
            <a:avLst>
              <a:gd fmla="val 16667" name="adj"/>
            </a:avLst>
          </a:prstGeom>
          <a:solidFill>
            <a:srgbClr val="F4DE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38"/>
          <p:cNvSpPr/>
          <p:nvPr/>
        </p:nvSpPr>
        <p:spPr>
          <a:xfrm>
            <a:off x="1521650" y="3498675"/>
            <a:ext cx="791400" cy="754200"/>
          </a:xfrm>
          <a:prstGeom prst="roundRect">
            <a:avLst>
              <a:gd fmla="val 16667" name="adj"/>
            </a:avLst>
          </a:prstGeom>
          <a:solidFill>
            <a:srgbClr val="119B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38"/>
          <p:cNvSpPr txBox="1"/>
          <p:nvPr/>
        </p:nvSpPr>
        <p:spPr>
          <a:xfrm>
            <a:off x="2583475"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#e24747</a:t>
            </a:r>
            <a:endParaRPr b="0" i="0" sz="1000" u="none" cap="none" strike="noStrike">
              <a:solidFill>
                <a:srgbClr val="FFFFFF"/>
              </a:solidFill>
              <a:latin typeface="Arial"/>
              <a:ea typeface="Arial"/>
              <a:cs typeface="Arial"/>
              <a:sym typeface="Arial"/>
            </a:endParaRPr>
          </a:p>
        </p:txBody>
      </p:sp>
      <p:sp>
        <p:nvSpPr>
          <p:cNvPr id="2962" name="Google Shape;2962;p38"/>
          <p:cNvSpPr txBox="1"/>
          <p:nvPr/>
        </p:nvSpPr>
        <p:spPr>
          <a:xfrm>
            <a:off x="3645300"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#f4ded4</a:t>
            </a:r>
            <a:endParaRPr b="0" i="0" sz="1000" u="none" cap="none" strike="noStrike">
              <a:solidFill>
                <a:schemeClr val="dk1"/>
              </a:solidFill>
              <a:latin typeface="Arial"/>
              <a:ea typeface="Arial"/>
              <a:cs typeface="Arial"/>
              <a:sym typeface="Arial"/>
            </a:endParaRPr>
          </a:p>
        </p:txBody>
      </p:sp>
      <p:sp>
        <p:nvSpPr>
          <p:cNvPr id="2963" name="Google Shape;2963;p38"/>
          <p:cNvSpPr txBox="1"/>
          <p:nvPr/>
        </p:nvSpPr>
        <p:spPr>
          <a:xfrm>
            <a:off x="4707125"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#f4ded4</a:t>
            </a:r>
            <a:endParaRPr b="0" i="0" sz="1000" u="none" cap="none" strike="noStrike">
              <a:solidFill>
                <a:schemeClr val="dk1"/>
              </a:solidFill>
              <a:latin typeface="Arial"/>
              <a:ea typeface="Arial"/>
              <a:cs typeface="Arial"/>
              <a:sym typeface="Arial"/>
            </a:endParaRPr>
          </a:p>
        </p:txBody>
      </p:sp>
      <p:sp>
        <p:nvSpPr>
          <p:cNvPr id="2964" name="Google Shape;2964;p38"/>
          <p:cNvSpPr txBox="1"/>
          <p:nvPr/>
        </p:nvSpPr>
        <p:spPr>
          <a:xfrm>
            <a:off x="1521650"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#119b9b</a:t>
            </a:r>
            <a:endParaRPr b="0" i="0" sz="1000" u="none" cap="none" strike="noStrike">
              <a:solidFill>
                <a:schemeClr val="lt1"/>
              </a:solidFill>
              <a:latin typeface="Arial"/>
              <a:ea typeface="Arial"/>
              <a:cs typeface="Arial"/>
              <a:sym typeface="Arial"/>
            </a:endParaRPr>
          </a:p>
        </p:txBody>
      </p:sp>
      <p:sp>
        <p:nvSpPr>
          <p:cNvPr id="2965" name="Google Shape;2965;p38"/>
          <p:cNvSpPr/>
          <p:nvPr/>
        </p:nvSpPr>
        <p:spPr>
          <a:xfrm>
            <a:off x="459825" y="349867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38"/>
          <p:cNvSpPr txBox="1"/>
          <p:nvPr/>
        </p:nvSpPr>
        <p:spPr>
          <a:xfrm>
            <a:off x="459825"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##000000</a:t>
            </a:r>
            <a:endParaRPr b="0" i="0" sz="1000" u="none" cap="none" strike="noStrike">
              <a:solidFill>
                <a:schemeClr val="lt1"/>
              </a:solidFill>
              <a:latin typeface="Arial"/>
              <a:ea typeface="Arial"/>
              <a:cs typeface="Arial"/>
              <a:sym typeface="Arial"/>
            </a:endParaRPr>
          </a:p>
        </p:txBody>
      </p:sp>
      <p:sp>
        <p:nvSpPr>
          <p:cNvPr id="2967" name="Google Shape;2967;p38"/>
          <p:cNvSpPr/>
          <p:nvPr/>
        </p:nvSpPr>
        <p:spPr>
          <a:xfrm>
            <a:off x="5768964" y="3498675"/>
            <a:ext cx="791400" cy="754200"/>
          </a:xfrm>
          <a:prstGeom prst="roundRect">
            <a:avLst>
              <a:gd fmla="val 16667" name="adj"/>
            </a:avLst>
          </a:prstGeom>
          <a:solidFill>
            <a:srgbClr val="FFEBA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38"/>
          <p:cNvSpPr txBox="1"/>
          <p:nvPr/>
        </p:nvSpPr>
        <p:spPr>
          <a:xfrm>
            <a:off x="5768975"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#ffeba5</a:t>
            </a:r>
            <a:endParaRPr b="0" i="0" sz="1000" u="none" cap="none" strike="noStrike">
              <a:solidFill>
                <a:schemeClr val="dk1"/>
              </a:solidFill>
              <a:latin typeface="Arial"/>
              <a:ea typeface="Arial"/>
              <a:cs typeface="Arial"/>
              <a:sym typeface="Arial"/>
            </a:endParaRPr>
          </a:p>
        </p:txBody>
      </p:sp>
      <p:sp>
        <p:nvSpPr>
          <p:cNvPr id="2969" name="Google Shape;2969;p38"/>
          <p:cNvSpPr/>
          <p:nvPr/>
        </p:nvSpPr>
        <p:spPr>
          <a:xfrm>
            <a:off x="6830839" y="3498675"/>
            <a:ext cx="791400" cy="754200"/>
          </a:xfrm>
          <a:prstGeom prst="roundRect">
            <a:avLst>
              <a:gd fmla="val 16667" name="adj"/>
            </a:avLst>
          </a:prstGeom>
          <a:solidFill>
            <a:srgbClr val="F1C2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38"/>
          <p:cNvSpPr txBox="1"/>
          <p:nvPr/>
        </p:nvSpPr>
        <p:spPr>
          <a:xfrm>
            <a:off x="6830850"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#f1c232</a:t>
            </a:r>
            <a:endParaRPr b="0" i="0" sz="1000" u="none" cap="none" strike="noStrike">
              <a:solidFill>
                <a:schemeClr val="lt1"/>
              </a:solidFill>
              <a:latin typeface="Arial"/>
              <a:ea typeface="Arial"/>
              <a:cs typeface="Arial"/>
              <a:sym typeface="Arial"/>
            </a:endParaRPr>
          </a:p>
        </p:txBody>
      </p:sp>
      <p:sp>
        <p:nvSpPr>
          <p:cNvPr id="2971" name="Google Shape;2971;p38"/>
          <p:cNvSpPr/>
          <p:nvPr/>
        </p:nvSpPr>
        <p:spPr>
          <a:xfrm>
            <a:off x="7892739" y="34986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38"/>
          <p:cNvSpPr txBox="1"/>
          <p:nvPr/>
        </p:nvSpPr>
        <p:spPr>
          <a:xfrm>
            <a:off x="7892750" y="3655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#ffffff</a:t>
            </a:r>
            <a:endParaRPr b="0" i="0" sz="10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2" name="Shape 1952"/>
        <p:cNvGrpSpPr/>
        <p:nvPr/>
      </p:nvGrpSpPr>
      <p:grpSpPr>
        <a:xfrm>
          <a:off x="0" y="0"/>
          <a:ext cx="0" cy="0"/>
          <a:chOff x="0" y="0"/>
          <a:chExt cx="0" cy="0"/>
        </a:xfrm>
      </p:grpSpPr>
      <p:grpSp>
        <p:nvGrpSpPr>
          <p:cNvPr id="1953" name="Google Shape;1953;p4"/>
          <p:cNvGrpSpPr/>
          <p:nvPr/>
        </p:nvGrpSpPr>
        <p:grpSpPr>
          <a:xfrm>
            <a:off x="709701" y="1253704"/>
            <a:ext cx="7724238" cy="2636277"/>
            <a:chOff x="807626" y="1311856"/>
            <a:chExt cx="7533637" cy="2511937"/>
          </a:xfrm>
        </p:grpSpPr>
        <p:sp>
          <p:nvSpPr>
            <p:cNvPr id="1954" name="Google Shape;1954;p4"/>
            <p:cNvSpPr/>
            <p:nvPr/>
          </p:nvSpPr>
          <p:spPr>
            <a:xfrm>
              <a:off x="883863" y="138809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4"/>
            <p:cNvSpPr/>
            <p:nvPr/>
          </p:nvSpPr>
          <p:spPr>
            <a:xfrm>
              <a:off x="807626" y="1311856"/>
              <a:ext cx="7457472" cy="2435773"/>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56" name="Google Shape;1956;p4"/>
          <p:cNvSpPr txBox="1"/>
          <p:nvPr>
            <p:ph type="title"/>
          </p:nvPr>
        </p:nvSpPr>
        <p:spPr>
          <a:xfrm>
            <a:off x="2136600" y="1571938"/>
            <a:ext cx="4870800" cy="8289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
              <a:t>INTRODUCTION</a:t>
            </a:r>
            <a:endParaRPr/>
          </a:p>
        </p:txBody>
      </p:sp>
      <p:sp>
        <p:nvSpPr>
          <p:cNvPr id="1957" name="Google Shape;1957;p4"/>
          <p:cNvSpPr txBox="1"/>
          <p:nvPr>
            <p:ph idx="1" type="subTitle"/>
          </p:nvPr>
        </p:nvSpPr>
        <p:spPr>
          <a:xfrm>
            <a:off x="1894050" y="2336450"/>
            <a:ext cx="5355900" cy="123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Here you can give a brief description of the topic you want to talk about. For example, if you want to talk about Mercury, you can say that it’s the smallest planet in the entire Solar System</a:t>
            </a:r>
            <a:endParaRPr/>
          </a:p>
        </p:txBody>
      </p:sp>
      <p:grpSp>
        <p:nvGrpSpPr>
          <p:cNvPr id="1958" name="Google Shape;1958;p4"/>
          <p:cNvGrpSpPr/>
          <p:nvPr/>
        </p:nvGrpSpPr>
        <p:grpSpPr>
          <a:xfrm>
            <a:off x="-894485" y="-756686"/>
            <a:ext cx="3031099" cy="2982169"/>
            <a:chOff x="-894485" y="-756686"/>
            <a:chExt cx="3031099" cy="2982169"/>
          </a:xfrm>
        </p:grpSpPr>
        <p:grpSp>
          <p:nvGrpSpPr>
            <p:cNvPr id="1959" name="Google Shape;1959;p4"/>
            <p:cNvGrpSpPr/>
            <p:nvPr/>
          </p:nvGrpSpPr>
          <p:grpSpPr>
            <a:xfrm rot="4962260">
              <a:off x="664621" y="-773914"/>
              <a:ext cx="596905" cy="1865484"/>
              <a:chOff x="-1858600" y="2385325"/>
              <a:chExt cx="523125" cy="1635025"/>
            </a:xfrm>
          </p:grpSpPr>
          <p:sp>
            <p:nvSpPr>
              <p:cNvPr id="1960" name="Google Shape;1960;p4"/>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4"/>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4"/>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4"/>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4" name="Google Shape;1964;p4"/>
            <p:cNvGrpSpPr/>
            <p:nvPr/>
          </p:nvGrpSpPr>
          <p:grpSpPr>
            <a:xfrm rot="4962260">
              <a:off x="450041" y="-395236"/>
              <a:ext cx="1178407" cy="2061785"/>
              <a:chOff x="-1779100" y="2408800"/>
              <a:chExt cx="1032750" cy="1807075"/>
            </a:xfrm>
          </p:grpSpPr>
          <p:sp>
            <p:nvSpPr>
              <p:cNvPr id="1965" name="Google Shape;1965;p4"/>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4"/>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4"/>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4"/>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9" name="Google Shape;1969;p4"/>
            <p:cNvGrpSpPr/>
            <p:nvPr/>
          </p:nvGrpSpPr>
          <p:grpSpPr>
            <a:xfrm rot="3828478">
              <a:off x="-537153" y="-362434"/>
              <a:ext cx="2244381" cy="2193664"/>
              <a:chOff x="-623748" y="407947"/>
              <a:chExt cx="2317256" cy="2264579"/>
            </a:xfrm>
          </p:grpSpPr>
          <p:grpSp>
            <p:nvGrpSpPr>
              <p:cNvPr id="1970" name="Google Shape;1970;p4"/>
              <p:cNvGrpSpPr/>
              <p:nvPr/>
            </p:nvGrpSpPr>
            <p:grpSpPr>
              <a:xfrm rot="1413719">
                <a:off x="-360763" y="695549"/>
                <a:ext cx="1791287" cy="1689375"/>
                <a:chOff x="-2055400" y="3174000"/>
                <a:chExt cx="1520600" cy="1434200"/>
              </a:xfrm>
            </p:grpSpPr>
            <p:sp>
              <p:nvSpPr>
                <p:cNvPr id="1971" name="Google Shape;1971;p4"/>
                <p:cNvSpPr/>
                <p:nvPr/>
              </p:nvSpPr>
              <p:spPr>
                <a:xfrm>
                  <a:off x="-2007975" y="3215025"/>
                  <a:ext cx="1473175" cy="1393175"/>
                </a:xfrm>
                <a:custGeom>
                  <a:rect b="b" l="l" r="r" t="t"/>
                  <a:pathLst>
                    <a:path extrusionOk="0" h="55727" w="58927">
                      <a:moveTo>
                        <a:pt x="49062" y="0"/>
                      </a:moveTo>
                      <a:cubicBezTo>
                        <a:pt x="48551" y="0"/>
                        <a:pt x="48041" y="36"/>
                        <a:pt x="47542" y="108"/>
                      </a:cubicBezTo>
                      <a:cubicBezTo>
                        <a:pt x="43618" y="698"/>
                        <a:pt x="40182" y="3005"/>
                        <a:pt x="37054" y="5441"/>
                      </a:cubicBezTo>
                      <a:cubicBezTo>
                        <a:pt x="28669" y="11980"/>
                        <a:pt x="21566" y="19955"/>
                        <a:pt x="15489" y="28674"/>
                      </a:cubicBezTo>
                      <a:cubicBezTo>
                        <a:pt x="13386" y="31725"/>
                        <a:pt x="11591" y="33828"/>
                        <a:pt x="9309" y="36725"/>
                      </a:cubicBezTo>
                      <a:cubicBezTo>
                        <a:pt x="4366" y="43026"/>
                        <a:pt x="2390" y="53266"/>
                        <a:pt x="9" y="55718"/>
                      </a:cubicBezTo>
                      <a:lnTo>
                        <a:pt x="9" y="55718"/>
                      </a:lnTo>
                      <a:cubicBezTo>
                        <a:pt x="12574" y="42822"/>
                        <a:pt x="31237" y="29697"/>
                        <a:pt x="46849" y="20724"/>
                      </a:cubicBezTo>
                      <a:cubicBezTo>
                        <a:pt x="49901" y="18981"/>
                        <a:pt x="53055" y="17237"/>
                        <a:pt x="55363" y="14596"/>
                      </a:cubicBezTo>
                      <a:cubicBezTo>
                        <a:pt x="57645" y="11955"/>
                        <a:pt x="58927" y="8083"/>
                        <a:pt x="57542" y="4852"/>
                      </a:cubicBezTo>
                      <a:cubicBezTo>
                        <a:pt x="56177" y="1674"/>
                        <a:pt x="52567" y="0"/>
                        <a:pt x="49062" y="0"/>
                      </a:cubicBezTo>
                      <a:close/>
                      <a:moveTo>
                        <a:pt x="9" y="55718"/>
                      </a:moveTo>
                      <a:lnTo>
                        <a:pt x="9" y="55718"/>
                      </a:lnTo>
                      <a:cubicBezTo>
                        <a:pt x="6" y="55720"/>
                        <a:pt x="4" y="55723"/>
                        <a:pt x="1" y="55726"/>
                      </a:cubicBezTo>
                      <a:cubicBezTo>
                        <a:pt x="4" y="55723"/>
                        <a:pt x="6" y="55720"/>
                        <a:pt x="9" y="55718"/>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4"/>
                <p:cNvSpPr/>
                <p:nvPr/>
              </p:nvSpPr>
              <p:spPr>
                <a:xfrm>
                  <a:off x="-2055400" y="3174000"/>
                  <a:ext cx="1472525" cy="1393175"/>
                </a:xfrm>
                <a:custGeom>
                  <a:rect b="b" l="l" r="r" t="t"/>
                  <a:pathLst>
                    <a:path extrusionOk="0" h="55727" w="58901">
                      <a:moveTo>
                        <a:pt x="49036" y="0"/>
                      </a:moveTo>
                      <a:cubicBezTo>
                        <a:pt x="48525" y="0"/>
                        <a:pt x="48015" y="36"/>
                        <a:pt x="47516" y="108"/>
                      </a:cubicBezTo>
                      <a:cubicBezTo>
                        <a:pt x="43592" y="697"/>
                        <a:pt x="40156" y="3005"/>
                        <a:pt x="37028" y="5441"/>
                      </a:cubicBezTo>
                      <a:lnTo>
                        <a:pt x="37053" y="5441"/>
                      </a:lnTo>
                      <a:cubicBezTo>
                        <a:pt x="28643" y="11980"/>
                        <a:pt x="21540" y="19955"/>
                        <a:pt x="15488" y="28673"/>
                      </a:cubicBezTo>
                      <a:cubicBezTo>
                        <a:pt x="13386" y="31725"/>
                        <a:pt x="11565" y="33828"/>
                        <a:pt x="9283" y="36725"/>
                      </a:cubicBezTo>
                      <a:cubicBezTo>
                        <a:pt x="4334" y="43033"/>
                        <a:pt x="2359" y="53290"/>
                        <a:pt x="0" y="55726"/>
                      </a:cubicBezTo>
                      <a:cubicBezTo>
                        <a:pt x="12565" y="42828"/>
                        <a:pt x="31207" y="29699"/>
                        <a:pt x="46823" y="20724"/>
                      </a:cubicBezTo>
                      <a:cubicBezTo>
                        <a:pt x="49875" y="18981"/>
                        <a:pt x="53029" y="17237"/>
                        <a:pt x="55336" y="14596"/>
                      </a:cubicBezTo>
                      <a:cubicBezTo>
                        <a:pt x="57619" y="11955"/>
                        <a:pt x="58901" y="8083"/>
                        <a:pt x="57516" y="4852"/>
                      </a:cubicBezTo>
                      <a:cubicBezTo>
                        <a:pt x="56151" y="1674"/>
                        <a:pt x="52541" y="0"/>
                        <a:pt x="49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4"/>
                <p:cNvSpPr/>
                <p:nvPr/>
              </p:nvSpPr>
              <p:spPr>
                <a:xfrm>
                  <a:off x="-1083325" y="3219875"/>
                  <a:ext cx="461350" cy="203475"/>
                </a:xfrm>
                <a:custGeom>
                  <a:rect b="b" l="l" r="r" t="t"/>
                  <a:pathLst>
                    <a:path extrusionOk="0" h="8139" w="18454">
                      <a:moveTo>
                        <a:pt x="8731" y="282"/>
                      </a:moveTo>
                      <a:cubicBezTo>
                        <a:pt x="8661" y="282"/>
                        <a:pt x="8587" y="347"/>
                        <a:pt x="8607" y="427"/>
                      </a:cubicBezTo>
                      <a:cubicBezTo>
                        <a:pt x="8607" y="452"/>
                        <a:pt x="8633" y="452"/>
                        <a:pt x="8633" y="478"/>
                      </a:cubicBezTo>
                      <a:cubicBezTo>
                        <a:pt x="8669" y="496"/>
                        <a:pt x="8705" y="514"/>
                        <a:pt x="8741" y="514"/>
                      </a:cubicBezTo>
                      <a:cubicBezTo>
                        <a:pt x="8756" y="514"/>
                        <a:pt x="8771" y="511"/>
                        <a:pt x="8786" y="504"/>
                      </a:cubicBezTo>
                      <a:cubicBezTo>
                        <a:pt x="8889" y="452"/>
                        <a:pt x="8889" y="350"/>
                        <a:pt x="8786" y="298"/>
                      </a:cubicBezTo>
                      <a:cubicBezTo>
                        <a:pt x="8770" y="287"/>
                        <a:pt x="8750" y="282"/>
                        <a:pt x="8731" y="282"/>
                      </a:cubicBezTo>
                      <a:close/>
                      <a:moveTo>
                        <a:pt x="11359" y="1"/>
                      </a:moveTo>
                      <a:cubicBezTo>
                        <a:pt x="11294" y="1"/>
                        <a:pt x="11229" y="21"/>
                        <a:pt x="11171" y="68"/>
                      </a:cubicBezTo>
                      <a:cubicBezTo>
                        <a:pt x="11120" y="119"/>
                        <a:pt x="11094" y="145"/>
                        <a:pt x="11069" y="196"/>
                      </a:cubicBezTo>
                      <a:cubicBezTo>
                        <a:pt x="10992" y="375"/>
                        <a:pt x="11017" y="581"/>
                        <a:pt x="11145" y="709"/>
                      </a:cubicBezTo>
                      <a:cubicBezTo>
                        <a:pt x="11221" y="785"/>
                        <a:pt x="11314" y="819"/>
                        <a:pt x="11405" y="819"/>
                      </a:cubicBezTo>
                      <a:cubicBezTo>
                        <a:pt x="11590" y="819"/>
                        <a:pt x="11769" y="676"/>
                        <a:pt x="11787" y="452"/>
                      </a:cubicBezTo>
                      <a:cubicBezTo>
                        <a:pt x="11806" y="234"/>
                        <a:pt x="11581" y="1"/>
                        <a:pt x="11359" y="1"/>
                      </a:cubicBezTo>
                      <a:close/>
                      <a:moveTo>
                        <a:pt x="14759" y="611"/>
                      </a:moveTo>
                      <a:cubicBezTo>
                        <a:pt x="14635" y="611"/>
                        <a:pt x="14488" y="737"/>
                        <a:pt x="14530" y="863"/>
                      </a:cubicBezTo>
                      <a:cubicBezTo>
                        <a:pt x="14530" y="888"/>
                        <a:pt x="14556" y="914"/>
                        <a:pt x="14556" y="940"/>
                      </a:cubicBezTo>
                      <a:cubicBezTo>
                        <a:pt x="14606" y="989"/>
                        <a:pt x="14666" y="1017"/>
                        <a:pt x="14730" y="1017"/>
                      </a:cubicBezTo>
                      <a:cubicBezTo>
                        <a:pt x="14765" y="1017"/>
                        <a:pt x="14802" y="1009"/>
                        <a:pt x="14838" y="991"/>
                      </a:cubicBezTo>
                      <a:cubicBezTo>
                        <a:pt x="14992" y="914"/>
                        <a:pt x="14992" y="709"/>
                        <a:pt x="14838" y="632"/>
                      </a:cubicBezTo>
                      <a:cubicBezTo>
                        <a:pt x="14814" y="618"/>
                        <a:pt x="14787" y="611"/>
                        <a:pt x="14759" y="611"/>
                      </a:cubicBezTo>
                      <a:close/>
                      <a:moveTo>
                        <a:pt x="7128" y="1616"/>
                      </a:moveTo>
                      <a:cubicBezTo>
                        <a:pt x="7063" y="1616"/>
                        <a:pt x="6998" y="1637"/>
                        <a:pt x="6940" y="1683"/>
                      </a:cubicBezTo>
                      <a:cubicBezTo>
                        <a:pt x="6889" y="1709"/>
                        <a:pt x="6863" y="1760"/>
                        <a:pt x="6838" y="1811"/>
                      </a:cubicBezTo>
                      <a:cubicBezTo>
                        <a:pt x="6761" y="1965"/>
                        <a:pt x="6786" y="2170"/>
                        <a:pt x="6914" y="2324"/>
                      </a:cubicBezTo>
                      <a:cubicBezTo>
                        <a:pt x="6987" y="2389"/>
                        <a:pt x="7075" y="2418"/>
                        <a:pt x="7161" y="2418"/>
                      </a:cubicBezTo>
                      <a:cubicBezTo>
                        <a:pt x="7351" y="2418"/>
                        <a:pt x="7538" y="2279"/>
                        <a:pt x="7556" y="2068"/>
                      </a:cubicBezTo>
                      <a:cubicBezTo>
                        <a:pt x="7575" y="1850"/>
                        <a:pt x="7350" y="1616"/>
                        <a:pt x="7128" y="1616"/>
                      </a:cubicBezTo>
                      <a:close/>
                      <a:moveTo>
                        <a:pt x="4071" y="2071"/>
                      </a:moveTo>
                      <a:cubicBezTo>
                        <a:pt x="3935" y="2071"/>
                        <a:pt x="3797" y="2181"/>
                        <a:pt x="3837" y="2324"/>
                      </a:cubicBezTo>
                      <a:cubicBezTo>
                        <a:pt x="3863" y="2350"/>
                        <a:pt x="3863" y="2376"/>
                        <a:pt x="3889" y="2401"/>
                      </a:cubicBezTo>
                      <a:cubicBezTo>
                        <a:pt x="3938" y="2451"/>
                        <a:pt x="3999" y="2479"/>
                        <a:pt x="4063" y="2479"/>
                      </a:cubicBezTo>
                      <a:cubicBezTo>
                        <a:pt x="4098" y="2479"/>
                        <a:pt x="4134" y="2471"/>
                        <a:pt x="4171" y="2452"/>
                      </a:cubicBezTo>
                      <a:cubicBezTo>
                        <a:pt x="4325" y="2376"/>
                        <a:pt x="4325" y="2170"/>
                        <a:pt x="4171" y="2093"/>
                      </a:cubicBezTo>
                      <a:cubicBezTo>
                        <a:pt x="4140" y="2078"/>
                        <a:pt x="4105" y="2071"/>
                        <a:pt x="4071" y="2071"/>
                      </a:cubicBezTo>
                      <a:close/>
                      <a:moveTo>
                        <a:pt x="13880" y="2168"/>
                      </a:moveTo>
                      <a:cubicBezTo>
                        <a:pt x="13496" y="2168"/>
                        <a:pt x="13071" y="2519"/>
                        <a:pt x="13197" y="2940"/>
                      </a:cubicBezTo>
                      <a:lnTo>
                        <a:pt x="13171" y="2914"/>
                      </a:lnTo>
                      <a:lnTo>
                        <a:pt x="13171" y="2914"/>
                      </a:lnTo>
                      <a:cubicBezTo>
                        <a:pt x="13197" y="3017"/>
                        <a:pt x="13248" y="3068"/>
                        <a:pt x="13299" y="3145"/>
                      </a:cubicBezTo>
                      <a:cubicBezTo>
                        <a:pt x="13438" y="3300"/>
                        <a:pt x="13634" y="3386"/>
                        <a:pt x="13834" y="3386"/>
                      </a:cubicBezTo>
                      <a:cubicBezTo>
                        <a:pt x="13931" y="3386"/>
                        <a:pt x="14028" y="3366"/>
                        <a:pt x="14120" y="3324"/>
                      </a:cubicBezTo>
                      <a:cubicBezTo>
                        <a:pt x="14582" y="3119"/>
                        <a:pt x="14582" y="2452"/>
                        <a:pt x="14120" y="2222"/>
                      </a:cubicBezTo>
                      <a:cubicBezTo>
                        <a:pt x="14046" y="2185"/>
                        <a:pt x="13964" y="2168"/>
                        <a:pt x="13880" y="2168"/>
                      </a:cubicBezTo>
                      <a:close/>
                      <a:moveTo>
                        <a:pt x="11052" y="2873"/>
                      </a:moveTo>
                      <a:cubicBezTo>
                        <a:pt x="10986" y="2873"/>
                        <a:pt x="10922" y="2893"/>
                        <a:pt x="10863" y="2940"/>
                      </a:cubicBezTo>
                      <a:cubicBezTo>
                        <a:pt x="10812" y="2965"/>
                        <a:pt x="10786" y="3017"/>
                        <a:pt x="10761" y="3068"/>
                      </a:cubicBezTo>
                      <a:cubicBezTo>
                        <a:pt x="10658" y="3222"/>
                        <a:pt x="10710" y="3427"/>
                        <a:pt x="10838" y="3581"/>
                      </a:cubicBezTo>
                      <a:cubicBezTo>
                        <a:pt x="10910" y="3645"/>
                        <a:pt x="10998" y="3674"/>
                        <a:pt x="11085" y="3674"/>
                      </a:cubicBezTo>
                      <a:cubicBezTo>
                        <a:pt x="11275" y="3674"/>
                        <a:pt x="11461" y="3535"/>
                        <a:pt x="11479" y="3324"/>
                      </a:cubicBezTo>
                      <a:cubicBezTo>
                        <a:pt x="11499" y="3106"/>
                        <a:pt x="11273" y="2873"/>
                        <a:pt x="11052" y="2873"/>
                      </a:cubicBezTo>
                      <a:close/>
                      <a:moveTo>
                        <a:pt x="16379" y="3486"/>
                      </a:moveTo>
                      <a:cubicBezTo>
                        <a:pt x="16118" y="3486"/>
                        <a:pt x="15832" y="3726"/>
                        <a:pt x="15915" y="4017"/>
                      </a:cubicBezTo>
                      <a:cubicBezTo>
                        <a:pt x="15915" y="4068"/>
                        <a:pt x="15941" y="4119"/>
                        <a:pt x="15992" y="4170"/>
                      </a:cubicBezTo>
                      <a:cubicBezTo>
                        <a:pt x="16098" y="4277"/>
                        <a:pt x="16241" y="4334"/>
                        <a:pt x="16378" y="4334"/>
                      </a:cubicBezTo>
                      <a:cubicBezTo>
                        <a:pt x="16440" y="4334"/>
                        <a:pt x="16500" y="4323"/>
                        <a:pt x="16556" y="4299"/>
                      </a:cubicBezTo>
                      <a:cubicBezTo>
                        <a:pt x="16889" y="4145"/>
                        <a:pt x="16889" y="3683"/>
                        <a:pt x="16556" y="3529"/>
                      </a:cubicBezTo>
                      <a:cubicBezTo>
                        <a:pt x="16502" y="3500"/>
                        <a:pt x="16441" y="3486"/>
                        <a:pt x="16379" y="3486"/>
                      </a:cubicBezTo>
                      <a:close/>
                      <a:moveTo>
                        <a:pt x="4904" y="3922"/>
                      </a:moveTo>
                      <a:cubicBezTo>
                        <a:pt x="4663" y="3922"/>
                        <a:pt x="4396" y="4153"/>
                        <a:pt x="4478" y="4401"/>
                      </a:cubicBezTo>
                      <a:cubicBezTo>
                        <a:pt x="4478" y="4453"/>
                        <a:pt x="4504" y="4504"/>
                        <a:pt x="4555" y="4529"/>
                      </a:cubicBezTo>
                      <a:cubicBezTo>
                        <a:pt x="4644" y="4636"/>
                        <a:pt x="4769" y="4693"/>
                        <a:pt x="4897" y="4693"/>
                      </a:cubicBezTo>
                      <a:cubicBezTo>
                        <a:pt x="4955" y="4693"/>
                        <a:pt x="5013" y="4681"/>
                        <a:pt x="5068" y="4658"/>
                      </a:cubicBezTo>
                      <a:cubicBezTo>
                        <a:pt x="5376" y="4529"/>
                        <a:pt x="5376" y="4094"/>
                        <a:pt x="5068" y="3965"/>
                      </a:cubicBezTo>
                      <a:cubicBezTo>
                        <a:pt x="5018" y="3935"/>
                        <a:pt x="4962" y="3922"/>
                        <a:pt x="4904" y="3922"/>
                      </a:cubicBezTo>
                      <a:close/>
                      <a:moveTo>
                        <a:pt x="9543" y="4424"/>
                      </a:moveTo>
                      <a:cubicBezTo>
                        <a:pt x="9154" y="4424"/>
                        <a:pt x="8716" y="4772"/>
                        <a:pt x="8863" y="5171"/>
                      </a:cubicBezTo>
                      <a:lnTo>
                        <a:pt x="8838" y="5171"/>
                      </a:lnTo>
                      <a:cubicBezTo>
                        <a:pt x="8863" y="5247"/>
                        <a:pt x="8915" y="5324"/>
                        <a:pt x="8966" y="5376"/>
                      </a:cubicBezTo>
                      <a:cubicBezTo>
                        <a:pt x="9111" y="5539"/>
                        <a:pt x="9321" y="5625"/>
                        <a:pt x="9531" y="5625"/>
                      </a:cubicBezTo>
                      <a:cubicBezTo>
                        <a:pt x="9617" y="5625"/>
                        <a:pt x="9704" y="5611"/>
                        <a:pt x="9786" y="5581"/>
                      </a:cubicBezTo>
                      <a:cubicBezTo>
                        <a:pt x="10248" y="5350"/>
                        <a:pt x="10248" y="4709"/>
                        <a:pt x="9786" y="4478"/>
                      </a:cubicBezTo>
                      <a:cubicBezTo>
                        <a:pt x="9712" y="4441"/>
                        <a:pt x="9629" y="4424"/>
                        <a:pt x="9543" y="4424"/>
                      </a:cubicBezTo>
                      <a:close/>
                      <a:moveTo>
                        <a:pt x="803" y="4566"/>
                      </a:moveTo>
                      <a:cubicBezTo>
                        <a:pt x="420" y="4566"/>
                        <a:pt x="1" y="4912"/>
                        <a:pt x="145" y="5324"/>
                      </a:cubicBezTo>
                      <a:lnTo>
                        <a:pt x="119" y="5324"/>
                      </a:lnTo>
                      <a:cubicBezTo>
                        <a:pt x="145" y="5401"/>
                        <a:pt x="196" y="5478"/>
                        <a:pt x="247" y="5530"/>
                      </a:cubicBezTo>
                      <a:cubicBezTo>
                        <a:pt x="393" y="5693"/>
                        <a:pt x="602" y="5779"/>
                        <a:pt x="812" y="5779"/>
                      </a:cubicBezTo>
                      <a:cubicBezTo>
                        <a:pt x="899" y="5779"/>
                        <a:pt x="986" y="5765"/>
                        <a:pt x="1068" y="5735"/>
                      </a:cubicBezTo>
                      <a:cubicBezTo>
                        <a:pt x="1530" y="5504"/>
                        <a:pt x="1530" y="4837"/>
                        <a:pt x="1068" y="4632"/>
                      </a:cubicBezTo>
                      <a:cubicBezTo>
                        <a:pt x="988" y="4587"/>
                        <a:pt x="896" y="4566"/>
                        <a:pt x="803" y="4566"/>
                      </a:cubicBezTo>
                      <a:close/>
                      <a:moveTo>
                        <a:pt x="15597" y="5507"/>
                      </a:moveTo>
                      <a:cubicBezTo>
                        <a:pt x="15474" y="5507"/>
                        <a:pt x="15336" y="5617"/>
                        <a:pt x="15376" y="5760"/>
                      </a:cubicBezTo>
                      <a:cubicBezTo>
                        <a:pt x="15376" y="5786"/>
                        <a:pt x="15402" y="5812"/>
                        <a:pt x="15428" y="5837"/>
                      </a:cubicBezTo>
                      <a:cubicBezTo>
                        <a:pt x="15461" y="5887"/>
                        <a:pt x="15515" y="5915"/>
                        <a:pt x="15577" y="5915"/>
                      </a:cubicBezTo>
                      <a:cubicBezTo>
                        <a:pt x="15612" y="5915"/>
                        <a:pt x="15648" y="5907"/>
                        <a:pt x="15684" y="5889"/>
                      </a:cubicBezTo>
                      <a:cubicBezTo>
                        <a:pt x="15838" y="5812"/>
                        <a:pt x="15838" y="5606"/>
                        <a:pt x="15684" y="5530"/>
                      </a:cubicBezTo>
                      <a:cubicBezTo>
                        <a:pt x="15658" y="5514"/>
                        <a:pt x="15628" y="5507"/>
                        <a:pt x="15597" y="5507"/>
                      </a:cubicBezTo>
                      <a:close/>
                      <a:moveTo>
                        <a:pt x="6804" y="5935"/>
                      </a:moveTo>
                      <a:cubicBezTo>
                        <a:pt x="6729" y="5935"/>
                        <a:pt x="6636" y="6001"/>
                        <a:pt x="6658" y="6068"/>
                      </a:cubicBezTo>
                      <a:cubicBezTo>
                        <a:pt x="6658" y="6094"/>
                        <a:pt x="6684" y="6094"/>
                        <a:pt x="6684" y="6119"/>
                      </a:cubicBezTo>
                      <a:cubicBezTo>
                        <a:pt x="6702" y="6137"/>
                        <a:pt x="6746" y="6156"/>
                        <a:pt x="6788" y="6156"/>
                      </a:cubicBezTo>
                      <a:cubicBezTo>
                        <a:pt x="6805" y="6156"/>
                        <a:pt x="6823" y="6152"/>
                        <a:pt x="6838" y="6145"/>
                      </a:cubicBezTo>
                      <a:cubicBezTo>
                        <a:pt x="6914" y="6119"/>
                        <a:pt x="6914" y="5991"/>
                        <a:pt x="6838" y="5940"/>
                      </a:cubicBezTo>
                      <a:cubicBezTo>
                        <a:pt x="6827" y="5936"/>
                        <a:pt x="6816" y="5935"/>
                        <a:pt x="6804" y="5935"/>
                      </a:cubicBezTo>
                      <a:close/>
                      <a:moveTo>
                        <a:pt x="17748" y="6091"/>
                      </a:moveTo>
                      <a:cubicBezTo>
                        <a:pt x="17360" y="6091"/>
                        <a:pt x="16922" y="6438"/>
                        <a:pt x="17069" y="6837"/>
                      </a:cubicBezTo>
                      <a:lnTo>
                        <a:pt x="17043" y="6837"/>
                      </a:lnTo>
                      <a:cubicBezTo>
                        <a:pt x="17069" y="6914"/>
                        <a:pt x="17120" y="6991"/>
                        <a:pt x="17171" y="7068"/>
                      </a:cubicBezTo>
                      <a:cubicBezTo>
                        <a:pt x="17310" y="7224"/>
                        <a:pt x="17506" y="7309"/>
                        <a:pt x="17706" y="7309"/>
                      </a:cubicBezTo>
                      <a:cubicBezTo>
                        <a:pt x="17803" y="7309"/>
                        <a:pt x="17900" y="7289"/>
                        <a:pt x="17992" y="7248"/>
                      </a:cubicBezTo>
                      <a:cubicBezTo>
                        <a:pt x="18454" y="7042"/>
                        <a:pt x="18454" y="6376"/>
                        <a:pt x="17992" y="6145"/>
                      </a:cubicBezTo>
                      <a:cubicBezTo>
                        <a:pt x="17918" y="6108"/>
                        <a:pt x="17834" y="6091"/>
                        <a:pt x="17748" y="6091"/>
                      </a:cubicBezTo>
                      <a:close/>
                      <a:moveTo>
                        <a:pt x="8075" y="7152"/>
                      </a:moveTo>
                      <a:cubicBezTo>
                        <a:pt x="8008" y="7152"/>
                        <a:pt x="7944" y="7173"/>
                        <a:pt x="7889" y="7222"/>
                      </a:cubicBezTo>
                      <a:lnTo>
                        <a:pt x="7863" y="7222"/>
                      </a:lnTo>
                      <a:cubicBezTo>
                        <a:pt x="7838" y="7248"/>
                        <a:pt x="7812" y="7273"/>
                        <a:pt x="7786" y="7324"/>
                      </a:cubicBezTo>
                      <a:cubicBezTo>
                        <a:pt x="7684" y="7504"/>
                        <a:pt x="7709" y="7709"/>
                        <a:pt x="7838" y="7837"/>
                      </a:cubicBezTo>
                      <a:cubicBezTo>
                        <a:pt x="7923" y="7914"/>
                        <a:pt x="8023" y="7948"/>
                        <a:pt x="8118" y="7948"/>
                      </a:cubicBezTo>
                      <a:cubicBezTo>
                        <a:pt x="8308" y="7948"/>
                        <a:pt x="8479" y="7812"/>
                        <a:pt x="8479" y="7607"/>
                      </a:cubicBezTo>
                      <a:cubicBezTo>
                        <a:pt x="8518" y="7372"/>
                        <a:pt x="8288" y="7152"/>
                        <a:pt x="8075" y="7152"/>
                      </a:cubicBezTo>
                      <a:close/>
                      <a:moveTo>
                        <a:pt x="4203" y="6925"/>
                      </a:moveTo>
                      <a:cubicBezTo>
                        <a:pt x="3813" y="6925"/>
                        <a:pt x="3406" y="7271"/>
                        <a:pt x="3530" y="7683"/>
                      </a:cubicBezTo>
                      <a:cubicBezTo>
                        <a:pt x="3555" y="7760"/>
                        <a:pt x="3607" y="7837"/>
                        <a:pt x="3658" y="7889"/>
                      </a:cubicBezTo>
                      <a:cubicBezTo>
                        <a:pt x="3803" y="8052"/>
                        <a:pt x="4013" y="8138"/>
                        <a:pt x="4223" y="8138"/>
                      </a:cubicBezTo>
                      <a:cubicBezTo>
                        <a:pt x="4309" y="8138"/>
                        <a:pt x="4396" y="8124"/>
                        <a:pt x="4478" y="8094"/>
                      </a:cubicBezTo>
                      <a:cubicBezTo>
                        <a:pt x="4940" y="7863"/>
                        <a:pt x="4940" y="7196"/>
                        <a:pt x="4478" y="6991"/>
                      </a:cubicBezTo>
                      <a:cubicBezTo>
                        <a:pt x="4393" y="6946"/>
                        <a:pt x="4299" y="6925"/>
                        <a:pt x="4203" y="692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4" name="Google Shape;1974;p4"/>
              <p:cNvSpPr/>
              <p:nvPr/>
            </p:nvSpPr>
            <p:spPr>
              <a:xfrm rot="1413719">
                <a:off x="-379186" y="861403"/>
                <a:ext cx="1464476" cy="1377667"/>
              </a:xfrm>
              <a:custGeom>
                <a:rect b="b" l="l" r="r" t="t"/>
                <a:pathLst>
                  <a:path extrusionOk="0" h="46783" w="49727">
                    <a:moveTo>
                      <a:pt x="49209" y="0"/>
                    </a:moveTo>
                    <a:cubicBezTo>
                      <a:pt x="49160" y="0"/>
                      <a:pt x="49108" y="11"/>
                      <a:pt x="49055" y="36"/>
                    </a:cubicBezTo>
                    <a:cubicBezTo>
                      <a:pt x="34592" y="8729"/>
                      <a:pt x="14361" y="23807"/>
                      <a:pt x="180" y="46218"/>
                    </a:cubicBezTo>
                    <a:cubicBezTo>
                      <a:pt x="1" y="46449"/>
                      <a:pt x="206" y="46782"/>
                      <a:pt x="488" y="46782"/>
                    </a:cubicBezTo>
                    <a:cubicBezTo>
                      <a:pt x="616" y="46782"/>
                      <a:pt x="744" y="46705"/>
                      <a:pt x="796" y="46603"/>
                    </a:cubicBezTo>
                    <a:cubicBezTo>
                      <a:pt x="14899" y="24320"/>
                      <a:pt x="35028" y="9319"/>
                      <a:pt x="49439" y="677"/>
                    </a:cubicBezTo>
                    <a:cubicBezTo>
                      <a:pt x="49727" y="434"/>
                      <a:pt x="49519" y="0"/>
                      <a:pt x="49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975" name="Google Shape;1975;p4"/>
          <p:cNvGrpSpPr/>
          <p:nvPr/>
        </p:nvGrpSpPr>
        <p:grpSpPr>
          <a:xfrm flipH="1" rot="666763">
            <a:off x="7643663" y="1592955"/>
            <a:ext cx="1803455" cy="2317485"/>
            <a:chOff x="2173867" y="-584314"/>
            <a:chExt cx="1966049" cy="2500230"/>
          </a:xfrm>
        </p:grpSpPr>
        <p:grpSp>
          <p:nvGrpSpPr>
            <p:cNvPr id="1976" name="Google Shape;1976;p4"/>
            <p:cNvGrpSpPr/>
            <p:nvPr/>
          </p:nvGrpSpPr>
          <p:grpSpPr>
            <a:xfrm rot="1413719">
              <a:off x="2539340" y="-541428"/>
              <a:ext cx="616248" cy="1925931"/>
              <a:chOff x="-1858600" y="2385325"/>
              <a:chExt cx="523125" cy="1635025"/>
            </a:xfrm>
          </p:grpSpPr>
          <p:sp>
            <p:nvSpPr>
              <p:cNvPr id="1977" name="Google Shape;1977;p4"/>
              <p:cNvSpPr/>
              <p:nvPr/>
            </p:nvSpPr>
            <p:spPr>
              <a:xfrm>
                <a:off x="-1804750" y="2385325"/>
                <a:ext cx="469275" cy="1635025"/>
              </a:xfrm>
              <a:custGeom>
                <a:rect b="b" l="l" r="r" t="t"/>
                <a:pathLst>
                  <a:path extrusionOk="0" h="65401" w="18771">
                    <a:moveTo>
                      <a:pt x="12062" y="1"/>
                    </a:moveTo>
                    <a:cubicBezTo>
                      <a:pt x="9693" y="1"/>
                      <a:pt x="7259" y="1264"/>
                      <a:pt x="5667" y="3115"/>
                    </a:cubicBezTo>
                    <a:cubicBezTo>
                      <a:pt x="3462" y="5679"/>
                      <a:pt x="2513" y="9064"/>
                      <a:pt x="1872" y="12397"/>
                    </a:cubicBezTo>
                    <a:lnTo>
                      <a:pt x="1872" y="12372"/>
                    </a:lnTo>
                    <a:cubicBezTo>
                      <a:pt x="129" y="21270"/>
                      <a:pt x="0" y="30373"/>
                      <a:pt x="975" y="39373"/>
                    </a:cubicBezTo>
                    <a:cubicBezTo>
                      <a:pt x="1308" y="42476"/>
                      <a:pt x="1308" y="44861"/>
                      <a:pt x="1462" y="47989"/>
                    </a:cubicBezTo>
                    <a:cubicBezTo>
                      <a:pt x="1795" y="54796"/>
                      <a:pt x="6238" y="62496"/>
                      <a:pt x="6079" y="65382"/>
                    </a:cubicBezTo>
                    <a:lnTo>
                      <a:pt x="6079" y="65382"/>
                    </a:lnTo>
                    <a:cubicBezTo>
                      <a:pt x="6979" y="50077"/>
                      <a:pt x="11644" y="31239"/>
                      <a:pt x="16694" y="16756"/>
                    </a:cubicBezTo>
                    <a:cubicBezTo>
                      <a:pt x="17694" y="13936"/>
                      <a:pt x="18771" y="11064"/>
                      <a:pt x="18745" y="8089"/>
                    </a:cubicBezTo>
                    <a:cubicBezTo>
                      <a:pt x="18745" y="5089"/>
                      <a:pt x="17412" y="1909"/>
                      <a:pt x="14719" y="602"/>
                    </a:cubicBezTo>
                    <a:cubicBezTo>
                      <a:pt x="13878" y="188"/>
                      <a:pt x="12974" y="1"/>
                      <a:pt x="12062" y="1"/>
                    </a:cubicBezTo>
                    <a:close/>
                    <a:moveTo>
                      <a:pt x="6079" y="65382"/>
                    </a:moveTo>
                    <a:lnTo>
                      <a:pt x="6079" y="65382"/>
                    </a:lnTo>
                    <a:cubicBezTo>
                      <a:pt x="6078" y="65388"/>
                      <a:pt x="6078" y="65394"/>
                      <a:pt x="6078" y="65400"/>
                    </a:cubicBezTo>
                    <a:cubicBezTo>
                      <a:pt x="6078" y="65394"/>
                      <a:pt x="6078" y="65388"/>
                      <a:pt x="6079" y="6538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4"/>
              <p:cNvSpPr/>
              <p:nvPr/>
            </p:nvSpPr>
            <p:spPr>
              <a:xfrm>
                <a:off x="-1858600" y="2385425"/>
                <a:ext cx="469275" cy="1634925"/>
              </a:xfrm>
              <a:custGeom>
                <a:rect b="b" l="l" r="r" t="t"/>
                <a:pathLst>
                  <a:path extrusionOk="0" h="65397" w="18771">
                    <a:moveTo>
                      <a:pt x="12088" y="1"/>
                    </a:moveTo>
                    <a:cubicBezTo>
                      <a:pt x="9704" y="1"/>
                      <a:pt x="7263" y="1274"/>
                      <a:pt x="5667" y="3111"/>
                    </a:cubicBezTo>
                    <a:cubicBezTo>
                      <a:pt x="3462" y="5649"/>
                      <a:pt x="2513" y="9060"/>
                      <a:pt x="1872" y="12393"/>
                    </a:cubicBezTo>
                    <a:lnTo>
                      <a:pt x="1872" y="12368"/>
                    </a:lnTo>
                    <a:cubicBezTo>
                      <a:pt x="129" y="21266"/>
                      <a:pt x="0" y="30369"/>
                      <a:pt x="975" y="39369"/>
                    </a:cubicBezTo>
                    <a:cubicBezTo>
                      <a:pt x="1308" y="42472"/>
                      <a:pt x="1308" y="44857"/>
                      <a:pt x="1462" y="47985"/>
                    </a:cubicBezTo>
                    <a:cubicBezTo>
                      <a:pt x="1795" y="54792"/>
                      <a:pt x="6239" y="62492"/>
                      <a:pt x="6079" y="65378"/>
                    </a:cubicBezTo>
                    <a:lnTo>
                      <a:pt x="6079" y="65378"/>
                    </a:lnTo>
                    <a:cubicBezTo>
                      <a:pt x="6979" y="50073"/>
                      <a:pt x="11670" y="31235"/>
                      <a:pt x="16694" y="16752"/>
                    </a:cubicBezTo>
                    <a:cubicBezTo>
                      <a:pt x="17694" y="13932"/>
                      <a:pt x="18771" y="11060"/>
                      <a:pt x="18771" y="8085"/>
                    </a:cubicBezTo>
                    <a:cubicBezTo>
                      <a:pt x="18745" y="5085"/>
                      <a:pt x="17412" y="1905"/>
                      <a:pt x="14745" y="598"/>
                    </a:cubicBezTo>
                    <a:cubicBezTo>
                      <a:pt x="13901" y="187"/>
                      <a:pt x="12999" y="1"/>
                      <a:pt x="12088" y="1"/>
                    </a:cubicBezTo>
                    <a:close/>
                    <a:moveTo>
                      <a:pt x="6079" y="65378"/>
                    </a:moveTo>
                    <a:cubicBezTo>
                      <a:pt x="6078" y="65384"/>
                      <a:pt x="6078" y="65390"/>
                      <a:pt x="6078" y="65396"/>
                    </a:cubicBezTo>
                    <a:cubicBezTo>
                      <a:pt x="6078" y="65390"/>
                      <a:pt x="6078" y="65384"/>
                      <a:pt x="6079" y="65378"/>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4"/>
              <p:cNvSpPr/>
              <p:nvPr/>
            </p:nvSpPr>
            <p:spPr>
              <a:xfrm>
                <a:off x="-1766300" y="2414375"/>
                <a:ext cx="329125" cy="283550"/>
              </a:xfrm>
              <a:custGeom>
                <a:rect b="b" l="l" r="r" t="t"/>
                <a:pathLst>
                  <a:path extrusionOk="0" h="11342" w="13165">
                    <a:moveTo>
                      <a:pt x="7214" y="1"/>
                    </a:moveTo>
                    <a:cubicBezTo>
                      <a:pt x="7203" y="1"/>
                      <a:pt x="7192" y="2"/>
                      <a:pt x="7181" y="4"/>
                    </a:cubicBezTo>
                    <a:cubicBezTo>
                      <a:pt x="7053" y="55"/>
                      <a:pt x="6976" y="260"/>
                      <a:pt x="7104" y="337"/>
                    </a:cubicBezTo>
                    <a:cubicBezTo>
                      <a:pt x="7130" y="363"/>
                      <a:pt x="7155" y="363"/>
                      <a:pt x="7181" y="363"/>
                    </a:cubicBezTo>
                    <a:cubicBezTo>
                      <a:pt x="7258" y="363"/>
                      <a:pt x="7335" y="337"/>
                      <a:pt x="7386" y="260"/>
                    </a:cubicBezTo>
                    <a:cubicBezTo>
                      <a:pt x="7433" y="120"/>
                      <a:pt x="7330" y="1"/>
                      <a:pt x="7214" y="1"/>
                    </a:cubicBezTo>
                    <a:close/>
                    <a:moveTo>
                      <a:pt x="10096" y="914"/>
                    </a:moveTo>
                    <a:cubicBezTo>
                      <a:pt x="10065" y="914"/>
                      <a:pt x="10033" y="918"/>
                      <a:pt x="10001" y="927"/>
                    </a:cubicBezTo>
                    <a:cubicBezTo>
                      <a:pt x="9719" y="1004"/>
                      <a:pt x="9591" y="1440"/>
                      <a:pt x="9848" y="1619"/>
                    </a:cubicBezTo>
                    <a:cubicBezTo>
                      <a:pt x="9899" y="1619"/>
                      <a:pt x="9950" y="1645"/>
                      <a:pt x="10001" y="1645"/>
                    </a:cubicBezTo>
                    <a:cubicBezTo>
                      <a:pt x="10024" y="1648"/>
                      <a:pt x="10046" y="1650"/>
                      <a:pt x="10069" y="1650"/>
                    </a:cubicBezTo>
                    <a:cubicBezTo>
                      <a:pt x="10224" y="1650"/>
                      <a:pt x="10370" y="1571"/>
                      <a:pt x="10437" y="1414"/>
                    </a:cubicBezTo>
                    <a:cubicBezTo>
                      <a:pt x="10528" y="1164"/>
                      <a:pt x="10337" y="914"/>
                      <a:pt x="10096" y="914"/>
                    </a:cubicBezTo>
                    <a:close/>
                    <a:moveTo>
                      <a:pt x="4839" y="1534"/>
                    </a:moveTo>
                    <a:cubicBezTo>
                      <a:pt x="4695" y="1534"/>
                      <a:pt x="4554" y="1605"/>
                      <a:pt x="4540" y="1748"/>
                    </a:cubicBezTo>
                    <a:cubicBezTo>
                      <a:pt x="4540" y="1799"/>
                      <a:pt x="4540" y="1824"/>
                      <a:pt x="4540" y="1876"/>
                    </a:cubicBezTo>
                    <a:cubicBezTo>
                      <a:pt x="4591" y="2030"/>
                      <a:pt x="4719" y="2158"/>
                      <a:pt x="4873" y="2183"/>
                    </a:cubicBezTo>
                    <a:cubicBezTo>
                      <a:pt x="5129" y="2183"/>
                      <a:pt x="5309" y="1876"/>
                      <a:pt x="5129" y="1671"/>
                    </a:cubicBezTo>
                    <a:cubicBezTo>
                      <a:pt x="5072" y="1579"/>
                      <a:pt x="4955" y="1534"/>
                      <a:pt x="4839" y="1534"/>
                    </a:cubicBezTo>
                    <a:close/>
                    <a:moveTo>
                      <a:pt x="7873" y="1434"/>
                    </a:moveTo>
                    <a:cubicBezTo>
                      <a:pt x="7815" y="1434"/>
                      <a:pt x="7755" y="1444"/>
                      <a:pt x="7694" y="1465"/>
                    </a:cubicBezTo>
                    <a:cubicBezTo>
                      <a:pt x="7309" y="1542"/>
                      <a:pt x="7104" y="2183"/>
                      <a:pt x="7488" y="2414"/>
                    </a:cubicBezTo>
                    <a:lnTo>
                      <a:pt x="7514" y="2414"/>
                    </a:lnTo>
                    <a:cubicBezTo>
                      <a:pt x="7565" y="2440"/>
                      <a:pt x="7642" y="2466"/>
                      <a:pt x="7694" y="2491"/>
                    </a:cubicBezTo>
                    <a:cubicBezTo>
                      <a:pt x="7715" y="2493"/>
                      <a:pt x="7737" y="2494"/>
                      <a:pt x="7759" y="2494"/>
                    </a:cubicBezTo>
                    <a:cubicBezTo>
                      <a:pt x="7992" y="2494"/>
                      <a:pt x="8217" y="2369"/>
                      <a:pt x="8335" y="2158"/>
                    </a:cubicBezTo>
                    <a:cubicBezTo>
                      <a:pt x="8489" y="1805"/>
                      <a:pt x="8227" y="1434"/>
                      <a:pt x="7873" y="1434"/>
                    </a:cubicBezTo>
                    <a:close/>
                    <a:moveTo>
                      <a:pt x="12521" y="1809"/>
                    </a:moveTo>
                    <a:cubicBezTo>
                      <a:pt x="12477" y="1809"/>
                      <a:pt x="12432" y="1814"/>
                      <a:pt x="12386" y="1824"/>
                    </a:cubicBezTo>
                    <a:cubicBezTo>
                      <a:pt x="12002" y="1927"/>
                      <a:pt x="11796" y="2568"/>
                      <a:pt x="12181" y="2799"/>
                    </a:cubicBezTo>
                    <a:cubicBezTo>
                      <a:pt x="12232" y="2825"/>
                      <a:pt x="12309" y="2850"/>
                      <a:pt x="12386" y="2850"/>
                    </a:cubicBezTo>
                    <a:cubicBezTo>
                      <a:pt x="12424" y="2858"/>
                      <a:pt x="12461" y="2861"/>
                      <a:pt x="12498" y="2861"/>
                    </a:cubicBezTo>
                    <a:cubicBezTo>
                      <a:pt x="12709" y="2861"/>
                      <a:pt x="12896" y="2739"/>
                      <a:pt x="13027" y="2542"/>
                    </a:cubicBezTo>
                    <a:cubicBezTo>
                      <a:pt x="13165" y="2175"/>
                      <a:pt x="12892" y="1809"/>
                      <a:pt x="12521" y="1809"/>
                    </a:cubicBezTo>
                    <a:close/>
                    <a:moveTo>
                      <a:pt x="10496" y="2693"/>
                    </a:moveTo>
                    <a:cubicBezTo>
                      <a:pt x="10485" y="2693"/>
                      <a:pt x="10474" y="2694"/>
                      <a:pt x="10463" y="2696"/>
                    </a:cubicBezTo>
                    <a:cubicBezTo>
                      <a:pt x="10335" y="2722"/>
                      <a:pt x="10258" y="2953"/>
                      <a:pt x="10386" y="3030"/>
                    </a:cubicBezTo>
                    <a:cubicBezTo>
                      <a:pt x="10412" y="3055"/>
                      <a:pt x="10412" y="3055"/>
                      <a:pt x="10437" y="3055"/>
                    </a:cubicBezTo>
                    <a:cubicBezTo>
                      <a:pt x="10540" y="3055"/>
                      <a:pt x="10617" y="3030"/>
                      <a:pt x="10668" y="2953"/>
                    </a:cubicBezTo>
                    <a:cubicBezTo>
                      <a:pt x="10715" y="2812"/>
                      <a:pt x="10612" y="2693"/>
                      <a:pt x="10496" y="2693"/>
                    </a:cubicBezTo>
                    <a:close/>
                    <a:moveTo>
                      <a:pt x="3134" y="3127"/>
                    </a:moveTo>
                    <a:cubicBezTo>
                      <a:pt x="3124" y="3127"/>
                      <a:pt x="3114" y="3129"/>
                      <a:pt x="3104" y="3132"/>
                    </a:cubicBezTo>
                    <a:cubicBezTo>
                      <a:pt x="3027" y="3158"/>
                      <a:pt x="3001" y="3260"/>
                      <a:pt x="3078" y="3312"/>
                    </a:cubicBezTo>
                    <a:lnTo>
                      <a:pt x="3078" y="3337"/>
                    </a:lnTo>
                    <a:lnTo>
                      <a:pt x="3104" y="3337"/>
                    </a:lnTo>
                    <a:cubicBezTo>
                      <a:pt x="3155" y="3337"/>
                      <a:pt x="3206" y="3312"/>
                      <a:pt x="3232" y="3260"/>
                    </a:cubicBezTo>
                    <a:cubicBezTo>
                      <a:pt x="3254" y="3194"/>
                      <a:pt x="3199" y="3127"/>
                      <a:pt x="3134" y="3127"/>
                    </a:cubicBezTo>
                    <a:close/>
                    <a:moveTo>
                      <a:pt x="6219" y="3536"/>
                    </a:moveTo>
                    <a:cubicBezTo>
                      <a:pt x="6072" y="3536"/>
                      <a:pt x="5928" y="3614"/>
                      <a:pt x="5899" y="3773"/>
                    </a:cubicBezTo>
                    <a:lnTo>
                      <a:pt x="5924" y="3773"/>
                    </a:lnTo>
                    <a:cubicBezTo>
                      <a:pt x="5924" y="3799"/>
                      <a:pt x="5924" y="3850"/>
                      <a:pt x="5924" y="3902"/>
                    </a:cubicBezTo>
                    <a:cubicBezTo>
                      <a:pt x="5950" y="4055"/>
                      <a:pt x="6078" y="4158"/>
                      <a:pt x="6232" y="4184"/>
                    </a:cubicBezTo>
                    <a:cubicBezTo>
                      <a:pt x="6243" y="4185"/>
                      <a:pt x="6254" y="4185"/>
                      <a:pt x="6265" y="4185"/>
                    </a:cubicBezTo>
                    <a:cubicBezTo>
                      <a:pt x="6526" y="4185"/>
                      <a:pt x="6662" y="3892"/>
                      <a:pt x="6514" y="3671"/>
                    </a:cubicBezTo>
                    <a:cubicBezTo>
                      <a:pt x="6447" y="3582"/>
                      <a:pt x="6332" y="3536"/>
                      <a:pt x="6219" y="3536"/>
                    </a:cubicBezTo>
                    <a:close/>
                    <a:moveTo>
                      <a:pt x="3009" y="4870"/>
                    </a:moveTo>
                    <a:cubicBezTo>
                      <a:pt x="2866" y="4870"/>
                      <a:pt x="2722" y="4947"/>
                      <a:pt x="2693" y="5107"/>
                    </a:cubicBezTo>
                    <a:lnTo>
                      <a:pt x="2719" y="5107"/>
                    </a:lnTo>
                    <a:cubicBezTo>
                      <a:pt x="2693" y="5158"/>
                      <a:pt x="2693" y="5184"/>
                      <a:pt x="2719" y="5235"/>
                    </a:cubicBezTo>
                    <a:cubicBezTo>
                      <a:pt x="2745" y="5389"/>
                      <a:pt x="2873" y="5517"/>
                      <a:pt x="3027" y="5517"/>
                    </a:cubicBezTo>
                    <a:cubicBezTo>
                      <a:pt x="3038" y="5518"/>
                      <a:pt x="3049" y="5518"/>
                      <a:pt x="3059" y="5518"/>
                    </a:cubicBezTo>
                    <a:cubicBezTo>
                      <a:pt x="3320" y="5518"/>
                      <a:pt x="3456" y="5226"/>
                      <a:pt x="3283" y="5004"/>
                    </a:cubicBezTo>
                    <a:cubicBezTo>
                      <a:pt x="3228" y="4915"/>
                      <a:pt x="3119" y="4870"/>
                      <a:pt x="3009" y="4870"/>
                    </a:cubicBezTo>
                    <a:close/>
                    <a:moveTo>
                      <a:pt x="6277" y="5340"/>
                    </a:moveTo>
                    <a:cubicBezTo>
                      <a:pt x="6229" y="5340"/>
                      <a:pt x="6179" y="5348"/>
                      <a:pt x="6129" y="5363"/>
                    </a:cubicBezTo>
                    <a:cubicBezTo>
                      <a:pt x="5745" y="5466"/>
                      <a:pt x="5540" y="6107"/>
                      <a:pt x="5924" y="6312"/>
                    </a:cubicBezTo>
                    <a:cubicBezTo>
                      <a:pt x="5976" y="6363"/>
                      <a:pt x="6053" y="6363"/>
                      <a:pt x="6129" y="6389"/>
                    </a:cubicBezTo>
                    <a:cubicBezTo>
                      <a:pt x="6151" y="6391"/>
                      <a:pt x="6173" y="6392"/>
                      <a:pt x="6194" y="6392"/>
                    </a:cubicBezTo>
                    <a:cubicBezTo>
                      <a:pt x="6424" y="6392"/>
                      <a:pt x="6630" y="6267"/>
                      <a:pt x="6771" y="6055"/>
                    </a:cubicBezTo>
                    <a:cubicBezTo>
                      <a:pt x="6906" y="5718"/>
                      <a:pt x="6625" y="5340"/>
                      <a:pt x="6277" y="5340"/>
                    </a:cubicBezTo>
                    <a:close/>
                    <a:moveTo>
                      <a:pt x="1163" y="6898"/>
                    </a:moveTo>
                    <a:cubicBezTo>
                      <a:pt x="1152" y="6898"/>
                      <a:pt x="1140" y="6899"/>
                      <a:pt x="1129" y="6902"/>
                    </a:cubicBezTo>
                    <a:cubicBezTo>
                      <a:pt x="1001" y="6927"/>
                      <a:pt x="924" y="7158"/>
                      <a:pt x="1052" y="7235"/>
                    </a:cubicBezTo>
                    <a:cubicBezTo>
                      <a:pt x="1078" y="7235"/>
                      <a:pt x="1104" y="7261"/>
                      <a:pt x="1129" y="7261"/>
                    </a:cubicBezTo>
                    <a:cubicBezTo>
                      <a:pt x="1206" y="7261"/>
                      <a:pt x="1283" y="7235"/>
                      <a:pt x="1334" y="7132"/>
                    </a:cubicBezTo>
                    <a:cubicBezTo>
                      <a:pt x="1381" y="7015"/>
                      <a:pt x="1278" y="6898"/>
                      <a:pt x="1163" y="6898"/>
                    </a:cubicBezTo>
                    <a:close/>
                    <a:moveTo>
                      <a:pt x="5001" y="7850"/>
                    </a:moveTo>
                    <a:cubicBezTo>
                      <a:pt x="4924" y="7876"/>
                      <a:pt x="4899" y="8004"/>
                      <a:pt x="4950" y="8056"/>
                    </a:cubicBezTo>
                    <a:lnTo>
                      <a:pt x="5001" y="8056"/>
                    </a:lnTo>
                    <a:cubicBezTo>
                      <a:pt x="5052" y="8056"/>
                      <a:pt x="5104" y="8030"/>
                      <a:pt x="5129" y="8004"/>
                    </a:cubicBezTo>
                    <a:cubicBezTo>
                      <a:pt x="5155" y="7927"/>
                      <a:pt x="5078" y="7850"/>
                      <a:pt x="5001" y="7850"/>
                    </a:cubicBezTo>
                    <a:close/>
                    <a:moveTo>
                      <a:pt x="2940" y="7598"/>
                    </a:moveTo>
                    <a:cubicBezTo>
                      <a:pt x="2902" y="7598"/>
                      <a:pt x="2862" y="7605"/>
                      <a:pt x="2822" y="7620"/>
                    </a:cubicBezTo>
                    <a:cubicBezTo>
                      <a:pt x="2565" y="7697"/>
                      <a:pt x="2437" y="8107"/>
                      <a:pt x="2693" y="8235"/>
                    </a:cubicBezTo>
                    <a:cubicBezTo>
                      <a:pt x="2719" y="8261"/>
                      <a:pt x="2770" y="8286"/>
                      <a:pt x="2822" y="8286"/>
                    </a:cubicBezTo>
                    <a:cubicBezTo>
                      <a:pt x="2838" y="8289"/>
                      <a:pt x="2854" y="8290"/>
                      <a:pt x="2870" y="8290"/>
                    </a:cubicBezTo>
                    <a:cubicBezTo>
                      <a:pt x="3007" y="8290"/>
                      <a:pt x="3137" y="8196"/>
                      <a:pt x="3206" y="8081"/>
                    </a:cubicBezTo>
                    <a:cubicBezTo>
                      <a:pt x="3338" y="7840"/>
                      <a:pt x="3169" y="7598"/>
                      <a:pt x="2940" y="7598"/>
                    </a:cubicBezTo>
                    <a:close/>
                    <a:moveTo>
                      <a:pt x="6698" y="7919"/>
                    </a:moveTo>
                    <a:cubicBezTo>
                      <a:pt x="6554" y="7919"/>
                      <a:pt x="6414" y="7990"/>
                      <a:pt x="6386" y="8133"/>
                    </a:cubicBezTo>
                    <a:lnTo>
                      <a:pt x="6412" y="8133"/>
                    </a:lnTo>
                    <a:cubicBezTo>
                      <a:pt x="6412" y="8184"/>
                      <a:pt x="6412" y="8235"/>
                      <a:pt x="6412" y="8261"/>
                    </a:cubicBezTo>
                    <a:cubicBezTo>
                      <a:pt x="6437" y="8415"/>
                      <a:pt x="6565" y="8543"/>
                      <a:pt x="6745" y="8568"/>
                    </a:cubicBezTo>
                    <a:cubicBezTo>
                      <a:pt x="7001" y="8568"/>
                      <a:pt x="7181" y="8261"/>
                      <a:pt x="7001" y="8056"/>
                    </a:cubicBezTo>
                    <a:cubicBezTo>
                      <a:pt x="6933" y="7964"/>
                      <a:pt x="6814" y="7919"/>
                      <a:pt x="6698" y="7919"/>
                    </a:cubicBezTo>
                    <a:close/>
                    <a:moveTo>
                      <a:pt x="4317" y="9878"/>
                    </a:moveTo>
                    <a:cubicBezTo>
                      <a:pt x="4265" y="9878"/>
                      <a:pt x="4210" y="9886"/>
                      <a:pt x="4155" y="9902"/>
                    </a:cubicBezTo>
                    <a:cubicBezTo>
                      <a:pt x="3770" y="9979"/>
                      <a:pt x="3565" y="10645"/>
                      <a:pt x="3950" y="10851"/>
                    </a:cubicBezTo>
                    <a:cubicBezTo>
                      <a:pt x="4001" y="10876"/>
                      <a:pt x="4078" y="10902"/>
                      <a:pt x="4129" y="10928"/>
                    </a:cubicBezTo>
                    <a:cubicBezTo>
                      <a:pt x="4153" y="10930"/>
                      <a:pt x="4177" y="10931"/>
                      <a:pt x="4200" y="10931"/>
                    </a:cubicBezTo>
                    <a:cubicBezTo>
                      <a:pt x="4454" y="10931"/>
                      <a:pt x="4677" y="10805"/>
                      <a:pt x="4770" y="10594"/>
                    </a:cubicBezTo>
                    <a:cubicBezTo>
                      <a:pt x="4927" y="10236"/>
                      <a:pt x="4673" y="9878"/>
                      <a:pt x="4317" y="9878"/>
                    </a:cubicBezTo>
                    <a:close/>
                    <a:moveTo>
                      <a:pt x="746" y="10289"/>
                    </a:moveTo>
                    <a:cubicBezTo>
                      <a:pt x="696" y="10289"/>
                      <a:pt x="644" y="10297"/>
                      <a:pt x="591" y="10312"/>
                    </a:cubicBezTo>
                    <a:cubicBezTo>
                      <a:pt x="206" y="10415"/>
                      <a:pt x="1" y="11056"/>
                      <a:pt x="386" y="11287"/>
                    </a:cubicBezTo>
                    <a:lnTo>
                      <a:pt x="386" y="11261"/>
                    </a:lnTo>
                    <a:cubicBezTo>
                      <a:pt x="437" y="11312"/>
                      <a:pt x="514" y="11338"/>
                      <a:pt x="565" y="11338"/>
                    </a:cubicBezTo>
                    <a:cubicBezTo>
                      <a:pt x="589" y="11340"/>
                      <a:pt x="613" y="11341"/>
                      <a:pt x="636" y="11341"/>
                    </a:cubicBezTo>
                    <a:cubicBezTo>
                      <a:pt x="889" y="11341"/>
                      <a:pt x="1112" y="11216"/>
                      <a:pt x="1206" y="11004"/>
                    </a:cubicBezTo>
                    <a:cubicBezTo>
                      <a:pt x="1364" y="10667"/>
                      <a:pt x="1106" y="10289"/>
                      <a:pt x="746" y="1028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4"/>
              <p:cNvSpPr/>
              <p:nvPr/>
            </p:nvSpPr>
            <p:spPr>
              <a:xfrm>
                <a:off x="-1809250" y="2563500"/>
                <a:ext cx="247275" cy="1438900"/>
              </a:xfrm>
              <a:custGeom>
                <a:rect b="b" l="l" r="r" t="t"/>
                <a:pathLst>
                  <a:path extrusionOk="0" h="57556" w="9891">
                    <a:moveTo>
                      <a:pt x="9445" y="0"/>
                    </a:moveTo>
                    <a:cubicBezTo>
                      <a:pt x="9304" y="0"/>
                      <a:pt x="9164" y="81"/>
                      <a:pt x="9104" y="270"/>
                    </a:cubicBezTo>
                    <a:cubicBezTo>
                      <a:pt x="4617" y="13912"/>
                      <a:pt x="1" y="34913"/>
                      <a:pt x="3386" y="57247"/>
                    </a:cubicBezTo>
                    <a:cubicBezTo>
                      <a:pt x="3411" y="57427"/>
                      <a:pt x="3565" y="57555"/>
                      <a:pt x="3745" y="57555"/>
                    </a:cubicBezTo>
                    <a:lnTo>
                      <a:pt x="3822" y="57555"/>
                    </a:lnTo>
                    <a:cubicBezTo>
                      <a:pt x="4027" y="57530"/>
                      <a:pt x="4155" y="57324"/>
                      <a:pt x="4129" y="57119"/>
                    </a:cubicBezTo>
                    <a:cubicBezTo>
                      <a:pt x="796" y="34939"/>
                      <a:pt x="5360" y="14091"/>
                      <a:pt x="9796" y="501"/>
                    </a:cubicBezTo>
                    <a:cubicBezTo>
                      <a:pt x="9890" y="202"/>
                      <a:pt x="9667" y="0"/>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1" name="Google Shape;1981;p4"/>
            <p:cNvGrpSpPr/>
            <p:nvPr/>
          </p:nvGrpSpPr>
          <p:grpSpPr>
            <a:xfrm rot="1413719">
              <a:off x="2548595" y="-367104"/>
              <a:ext cx="1216593" cy="2128592"/>
              <a:chOff x="-1779100" y="2408800"/>
              <a:chExt cx="1032750" cy="1807075"/>
            </a:xfrm>
          </p:grpSpPr>
          <p:sp>
            <p:nvSpPr>
              <p:cNvPr id="1982" name="Google Shape;1982;p4"/>
              <p:cNvSpPr/>
              <p:nvPr/>
            </p:nvSpPr>
            <p:spPr>
              <a:xfrm>
                <a:off x="-1779100" y="2498825"/>
                <a:ext cx="1032750" cy="1717050"/>
              </a:xfrm>
              <a:custGeom>
                <a:rect b="b" l="l" r="r" t="t"/>
                <a:pathLst>
                  <a:path extrusionOk="0" h="68682" w="41310">
                    <a:moveTo>
                      <a:pt x="32843" y="0"/>
                    </a:moveTo>
                    <a:cubicBezTo>
                      <a:pt x="31194" y="0"/>
                      <a:pt x="29516" y="392"/>
                      <a:pt x="28053" y="1113"/>
                    </a:cubicBezTo>
                    <a:cubicBezTo>
                      <a:pt x="24489" y="2883"/>
                      <a:pt x="21924" y="6139"/>
                      <a:pt x="19719" y="9421"/>
                    </a:cubicBezTo>
                    <a:lnTo>
                      <a:pt x="19719" y="9396"/>
                    </a:lnTo>
                    <a:cubicBezTo>
                      <a:pt x="13744" y="18242"/>
                      <a:pt x="9436" y="27987"/>
                      <a:pt x="6385" y="38167"/>
                    </a:cubicBezTo>
                    <a:cubicBezTo>
                      <a:pt x="5308" y="41705"/>
                      <a:pt x="4231" y="44270"/>
                      <a:pt x="2949" y="47731"/>
                    </a:cubicBezTo>
                    <a:cubicBezTo>
                      <a:pt x="205" y="55244"/>
                      <a:pt x="1487" y="65630"/>
                      <a:pt x="0" y="68681"/>
                    </a:cubicBezTo>
                    <a:cubicBezTo>
                      <a:pt x="7975" y="52526"/>
                      <a:pt x="21642" y="34269"/>
                      <a:pt x="33745" y="20935"/>
                    </a:cubicBezTo>
                    <a:cubicBezTo>
                      <a:pt x="36105" y="18319"/>
                      <a:pt x="38566" y="15704"/>
                      <a:pt x="39951" y="12473"/>
                    </a:cubicBezTo>
                    <a:cubicBezTo>
                      <a:pt x="41310" y="9242"/>
                      <a:pt x="41310" y="5190"/>
                      <a:pt x="39002" y="2549"/>
                    </a:cubicBezTo>
                    <a:cubicBezTo>
                      <a:pt x="37468" y="790"/>
                      <a:pt x="35184" y="0"/>
                      <a:pt x="328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4"/>
              <p:cNvSpPr/>
              <p:nvPr/>
            </p:nvSpPr>
            <p:spPr>
              <a:xfrm>
                <a:off x="-1776550" y="2408800"/>
                <a:ext cx="973150" cy="1753225"/>
              </a:xfrm>
              <a:custGeom>
                <a:rect b="b" l="l" r="r" t="t"/>
                <a:pathLst>
                  <a:path extrusionOk="0" h="70129" w="38926">
                    <a:moveTo>
                      <a:pt x="30542" y="0"/>
                    </a:moveTo>
                    <a:cubicBezTo>
                      <a:pt x="28732" y="0"/>
                      <a:pt x="26881" y="482"/>
                      <a:pt x="25310" y="1355"/>
                    </a:cubicBezTo>
                    <a:cubicBezTo>
                      <a:pt x="21848" y="3253"/>
                      <a:pt x="19438" y="6637"/>
                      <a:pt x="17361" y="10022"/>
                    </a:cubicBezTo>
                    <a:cubicBezTo>
                      <a:pt x="11822" y="19100"/>
                      <a:pt x="7975" y="29049"/>
                      <a:pt x="5386" y="39357"/>
                    </a:cubicBezTo>
                    <a:cubicBezTo>
                      <a:pt x="4488" y="42947"/>
                      <a:pt x="3514" y="45537"/>
                      <a:pt x="2411" y="49076"/>
                    </a:cubicBezTo>
                    <a:cubicBezTo>
                      <a:pt x="1" y="56717"/>
                      <a:pt x="1770" y="67025"/>
                      <a:pt x="411" y="70128"/>
                    </a:cubicBezTo>
                    <a:cubicBezTo>
                      <a:pt x="7642" y="53640"/>
                      <a:pt x="20463" y="34767"/>
                      <a:pt x="31925" y="20869"/>
                    </a:cubicBezTo>
                    <a:cubicBezTo>
                      <a:pt x="34156" y="18177"/>
                      <a:pt x="36515" y="15433"/>
                      <a:pt x="37721" y="12151"/>
                    </a:cubicBezTo>
                    <a:cubicBezTo>
                      <a:pt x="38926" y="8843"/>
                      <a:pt x="38772" y="4791"/>
                      <a:pt x="36336" y="2253"/>
                    </a:cubicBezTo>
                    <a:cubicBezTo>
                      <a:pt x="34837" y="698"/>
                      <a:pt x="32720" y="0"/>
                      <a:pt x="305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4"/>
              <p:cNvSpPr/>
              <p:nvPr/>
            </p:nvSpPr>
            <p:spPr>
              <a:xfrm>
                <a:off x="-1311125" y="2430900"/>
                <a:ext cx="402150" cy="319125"/>
              </a:xfrm>
              <a:custGeom>
                <a:rect b="b" l="l" r="r" t="t"/>
                <a:pathLst>
                  <a:path extrusionOk="0" h="12765" w="16086">
                    <a:moveTo>
                      <a:pt x="9413" y="1"/>
                    </a:moveTo>
                    <a:cubicBezTo>
                      <a:pt x="9396" y="1"/>
                      <a:pt x="9378" y="3"/>
                      <a:pt x="9359" y="10"/>
                    </a:cubicBezTo>
                    <a:cubicBezTo>
                      <a:pt x="9206" y="35"/>
                      <a:pt x="9103" y="266"/>
                      <a:pt x="9231" y="369"/>
                    </a:cubicBezTo>
                    <a:cubicBezTo>
                      <a:pt x="9257" y="394"/>
                      <a:pt x="9283" y="394"/>
                      <a:pt x="9308" y="394"/>
                    </a:cubicBezTo>
                    <a:cubicBezTo>
                      <a:pt x="9332" y="400"/>
                      <a:pt x="9357" y="403"/>
                      <a:pt x="9380" y="403"/>
                    </a:cubicBezTo>
                    <a:cubicBezTo>
                      <a:pt x="9458" y="403"/>
                      <a:pt x="9531" y="370"/>
                      <a:pt x="9590" y="292"/>
                    </a:cubicBezTo>
                    <a:cubicBezTo>
                      <a:pt x="9635" y="156"/>
                      <a:pt x="9541" y="1"/>
                      <a:pt x="9413" y="1"/>
                    </a:cubicBezTo>
                    <a:close/>
                    <a:moveTo>
                      <a:pt x="12560" y="1256"/>
                    </a:moveTo>
                    <a:cubicBezTo>
                      <a:pt x="12528" y="1256"/>
                      <a:pt x="12496" y="1259"/>
                      <a:pt x="12462" y="1266"/>
                    </a:cubicBezTo>
                    <a:cubicBezTo>
                      <a:pt x="12154" y="1317"/>
                      <a:pt x="11949" y="1856"/>
                      <a:pt x="12257" y="2061"/>
                    </a:cubicBezTo>
                    <a:cubicBezTo>
                      <a:pt x="12283" y="2087"/>
                      <a:pt x="12360" y="2112"/>
                      <a:pt x="12411" y="2112"/>
                    </a:cubicBezTo>
                    <a:cubicBezTo>
                      <a:pt x="12447" y="2121"/>
                      <a:pt x="12482" y="2125"/>
                      <a:pt x="12518" y="2125"/>
                    </a:cubicBezTo>
                    <a:cubicBezTo>
                      <a:pt x="12685" y="2125"/>
                      <a:pt x="12844" y="2030"/>
                      <a:pt x="12949" y="1881"/>
                    </a:cubicBezTo>
                    <a:cubicBezTo>
                      <a:pt x="13089" y="1579"/>
                      <a:pt x="12870" y="1256"/>
                      <a:pt x="12560" y="1256"/>
                    </a:cubicBezTo>
                    <a:close/>
                    <a:moveTo>
                      <a:pt x="6402" y="1567"/>
                    </a:moveTo>
                    <a:cubicBezTo>
                      <a:pt x="6244" y="1567"/>
                      <a:pt x="6092" y="1644"/>
                      <a:pt x="6052" y="1805"/>
                    </a:cubicBezTo>
                    <a:cubicBezTo>
                      <a:pt x="6026" y="1856"/>
                      <a:pt x="6026" y="1907"/>
                      <a:pt x="6052" y="1958"/>
                    </a:cubicBezTo>
                    <a:cubicBezTo>
                      <a:pt x="6077" y="2138"/>
                      <a:pt x="6231" y="2292"/>
                      <a:pt x="6411" y="2317"/>
                    </a:cubicBezTo>
                    <a:cubicBezTo>
                      <a:pt x="6431" y="2321"/>
                      <a:pt x="6450" y="2322"/>
                      <a:pt x="6470" y="2322"/>
                    </a:cubicBezTo>
                    <a:cubicBezTo>
                      <a:pt x="6747" y="2322"/>
                      <a:pt x="6937" y="1993"/>
                      <a:pt x="6770" y="1753"/>
                    </a:cubicBezTo>
                    <a:cubicBezTo>
                      <a:pt x="6696" y="1631"/>
                      <a:pt x="6547" y="1567"/>
                      <a:pt x="6402" y="1567"/>
                    </a:cubicBezTo>
                    <a:close/>
                    <a:moveTo>
                      <a:pt x="9895" y="1689"/>
                    </a:moveTo>
                    <a:cubicBezTo>
                      <a:pt x="9854" y="1689"/>
                      <a:pt x="9812" y="1693"/>
                      <a:pt x="9770" y="1702"/>
                    </a:cubicBezTo>
                    <a:cubicBezTo>
                      <a:pt x="9308" y="1779"/>
                      <a:pt x="9000" y="2523"/>
                      <a:pt x="9436" y="2830"/>
                    </a:cubicBezTo>
                    <a:cubicBezTo>
                      <a:pt x="9513" y="2856"/>
                      <a:pt x="9590" y="2907"/>
                      <a:pt x="9667" y="2907"/>
                    </a:cubicBezTo>
                    <a:cubicBezTo>
                      <a:pt x="9721" y="2921"/>
                      <a:pt x="9775" y="2927"/>
                      <a:pt x="9828" y="2927"/>
                    </a:cubicBezTo>
                    <a:cubicBezTo>
                      <a:pt x="10078" y="2927"/>
                      <a:pt x="10310" y="2785"/>
                      <a:pt x="10436" y="2574"/>
                    </a:cubicBezTo>
                    <a:cubicBezTo>
                      <a:pt x="10647" y="2153"/>
                      <a:pt x="10324" y="1689"/>
                      <a:pt x="9895" y="1689"/>
                    </a:cubicBezTo>
                    <a:close/>
                    <a:moveTo>
                      <a:pt x="4359" y="3369"/>
                    </a:moveTo>
                    <a:cubicBezTo>
                      <a:pt x="4257" y="3369"/>
                      <a:pt x="4205" y="3523"/>
                      <a:pt x="4282" y="3599"/>
                    </a:cubicBezTo>
                    <a:lnTo>
                      <a:pt x="4334" y="3599"/>
                    </a:lnTo>
                    <a:cubicBezTo>
                      <a:pt x="4347" y="3606"/>
                      <a:pt x="4363" y="3610"/>
                      <a:pt x="4379" y="3610"/>
                    </a:cubicBezTo>
                    <a:cubicBezTo>
                      <a:pt x="4422" y="3610"/>
                      <a:pt x="4469" y="3586"/>
                      <a:pt x="4487" y="3548"/>
                    </a:cubicBezTo>
                    <a:cubicBezTo>
                      <a:pt x="4513" y="3446"/>
                      <a:pt x="4436" y="3369"/>
                      <a:pt x="4359" y="3369"/>
                    </a:cubicBezTo>
                    <a:close/>
                    <a:moveTo>
                      <a:pt x="15337" y="2484"/>
                    </a:moveTo>
                    <a:cubicBezTo>
                      <a:pt x="15295" y="2484"/>
                      <a:pt x="15251" y="2488"/>
                      <a:pt x="15206" y="2497"/>
                    </a:cubicBezTo>
                    <a:cubicBezTo>
                      <a:pt x="14744" y="2574"/>
                      <a:pt x="14462" y="3317"/>
                      <a:pt x="14898" y="3599"/>
                    </a:cubicBezTo>
                    <a:cubicBezTo>
                      <a:pt x="14950" y="3651"/>
                      <a:pt x="15026" y="3676"/>
                      <a:pt x="15129" y="3702"/>
                    </a:cubicBezTo>
                    <a:cubicBezTo>
                      <a:pt x="15170" y="3710"/>
                      <a:pt x="15212" y="3713"/>
                      <a:pt x="15254" y="3713"/>
                    </a:cubicBezTo>
                    <a:cubicBezTo>
                      <a:pt x="15498" y="3713"/>
                      <a:pt x="15745" y="3588"/>
                      <a:pt x="15898" y="3369"/>
                    </a:cubicBezTo>
                    <a:cubicBezTo>
                      <a:pt x="16085" y="2948"/>
                      <a:pt x="15782" y="2484"/>
                      <a:pt x="15337" y="2484"/>
                    </a:cubicBezTo>
                    <a:close/>
                    <a:moveTo>
                      <a:pt x="13055" y="3385"/>
                    </a:moveTo>
                    <a:cubicBezTo>
                      <a:pt x="13037" y="3385"/>
                      <a:pt x="13019" y="3388"/>
                      <a:pt x="13001" y="3394"/>
                    </a:cubicBezTo>
                    <a:cubicBezTo>
                      <a:pt x="12847" y="3420"/>
                      <a:pt x="12744" y="3676"/>
                      <a:pt x="12898" y="3779"/>
                    </a:cubicBezTo>
                    <a:cubicBezTo>
                      <a:pt x="12898" y="3779"/>
                      <a:pt x="12924" y="3779"/>
                      <a:pt x="12975" y="3805"/>
                    </a:cubicBezTo>
                    <a:cubicBezTo>
                      <a:pt x="12993" y="3809"/>
                      <a:pt x="13010" y="3811"/>
                      <a:pt x="13028" y="3811"/>
                    </a:cubicBezTo>
                    <a:cubicBezTo>
                      <a:pt x="13111" y="3811"/>
                      <a:pt x="13189" y="3761"/>
                      <a:pt x="13231" y="3676"/>
                    </a:cubicBezTo>
                    <a:cubicBezTo>
                      <a:pt x="13299" y="3541"/>
                      <a:pt x="13188" y="3385"/>
                      <a:pt x="13055" y="3385"/>
                    </a:cubicBezTo>
                    <a:close/>
                    <a:moveTo>
                      <a:pt x="7890" y="4029"/>
                    </a:moveTo>
                    <a:cubicBezTo>
                      <a:pt x="7731" y="4029"/>
                      <a:pt x="7579" y="4105"/>
                      <a:pt x="7539" y="4266"/>
                    </a:cubicBezTo>
                    <a:cubicBezTo>
                      <a:pt x="7513" y="4317"/>
                      <a:pt x="7513" y="4369"/>
                      <a:pt x="7539" y="4420"/>
                    </a:cubicBezTo>
                    <a:cubicBezTo>
                      <a:pt x="7565" y="4625"/>
                      <a:pt x="7718" y="4779"/>
                      <a:pt x="7898" y="4805"/>
                    </a:cubicBezTo>
                    <a:cubicBezTo>
                      <a:pt x="7908" y="4806"/>
                      <a:pt x="7919" y="4806"/>
                      <a:pt x="7929" y="4806"/>
                    </a:cubicBezTo>
                    <a:cubicBezTo>
                      <a:pt x="8221" y="4806"/>
                      <a:pt x="8430" y="4463"/>
                      <a:pt x="8257" y="4215"/>
                    </a:cubicBezTo>
                    <a:cubicBezTo>
                      <a:pt x="8183" y="4093"/>
                      <a:pt x="8034" y="4029"/>
                      <a:pt x="7890" y="4029"/>
                    </a:cubicBezTo>
                    <a:close/>
                    <a:moveTo>
                      <a:pt x="4081" y="5358"/>
                    </a:moveTo>
                    <a:cubicBezTo>
                      <a:pt x="3918" y="5358"/>
                      <a:pt x="3759" y="5435"/>
                      <a:pt x="3718" y="5600"/>
                    </a:cubicBezTo>
                    <a:cubicBezTo>
                      <a:pt x="3693" y="5651"/>
                      <a:pt x="3693" y="5702"/>
                      <a:pt x="3718" y="5753"/>
                    </a:cubicBezTo>
                    <a:cubicBezTo>
                      <a:pt x="3744" y="5933"/>
                      <a:pt x="3898" y="6087"/>
                      <a:pt x="4077" y="6112"/>
                    </a:cubicBezTo>
                    <a:cubicBezTo>
                      <a:pt x="4088" y="6113"/>
                      <a:pt x="4099" y="6114"/>
                      <a:pt x="4110" y="6114"/>
                    </a:cubicBezTo>
                    <a:cubicBezTo>
                      <a:pt x="4401" y="6114"/>
                      <a:pt x="4609" y="5794"/>
                      <a:pt x="4436" y="5523"/>
                    </a:cubicBezTo>
                    <a:cubicBezTo>
                      <a:pt x="4365" y="5416"/>
                      <a:pt x="4222" y="5358"/>
                      <a:pt x="4081" y="5358"/>
                    </a:cubicBezTo>
                    <a:close/>
                    <a:moveTo>
                      <a:pt x="7747" y="6125"/>
                    </a:moveTo>
                    <a:cubicBezTo>
                      <a:pt x="7705" y="6125"/>
                      <a:pt x="7661" y="6129"/>
                      <a:pt x="7616" y="6138"/>
                    </a:cubicBezTo>
                    <a:cubicBezTo>
                      <a:pt x="7154" y="6215"/>
                      <a:pt x="6872" y="6959"/>
                      <a:pt x="7308" y="7266"/>
                    </a:cubicBezTo>
                    <a:cubicBezTo>
                      <a:pt x="7359" y="7292"/>
                      <a:pt x="7436" y="7343"/>
                      <a:pt x="7539" y="7343"/>
                    </a:cubicBezTo>
                    <a:cubicBezTo>
                      <a:pt x="7588" y="7357"/>
                      <a:pt x="7639" y="7363"/>
                      <a:pt x="7691" y="7363"/>
                    </a:cubicBezTo>
                    <a:cubicBezTo>
                      <a:pt x="7932" y="7363"/>
                      <a:pt x="8181" y="7221"/>
                      <a:pt x="8308" y="7010"/>
                    </a:cubicBezTo>
                    <a:cubicBezTo>
                      <a:pt x="8495" y="6589"/>
                      <a:pt x="8191" y="6125"/>
                      <a:pt x="7747" y="6125"/>
                    </a:cubicBezTo>
                    <a:close/>
                    <a:moveTo>
                      <a:pt x="1797" y="7616"/>
                    </a:moveTo>
                    <a:cubicBezTo>
                      <a:pt x="1780" y="7616"/>
                      <a:pt x="1762" y="7619"/>
                      <a:pt x="1744" y="7625"/>
                    </a:cubicBezTo>
                    <a:cubicBezTo>
                      <a:pt x="1590" y="7651"/>
                      <a:pt x="1487" y="7882"/>
                      <a:pt x="1615" y="7984"/>
                    </a:cubicBezTo>
                    <a:lnTo>
                      <a:pt x="1615" y="8010"/>
                    </a:lnTo>
                    <a:cubicBezTo>
                      <a:pt x="1641" y="8010"/>
                      <a:pt x="1667" y="8010"/>
                      <a:pt x="1692" y="8036"/>
                    </a:cubicBezTo>
                    <a:cubicBezTo>
                      <a:pt x="1795" y="8036"/>
                      <a:pt x="1898" y="8010"/>
                      <a:pt x="1974" y="7907"/>
                    </a:cubicBezTo>
                    <a:cubicBezTo>
                      <a:pt x="2020" y="7772"/>
                      <a:pt x="1926" y="7616"/>
                      <a:pt x="1797" y="7616"/>
                    </a:cubicBezTo>
                    <a:close/>
                    <a:moveTo>
                      <a:pt x="6237" y="9057"/>
                    </a:moveTo>
                    <a:cubicBezTo>
                      <a:pt x="6227" y="9057"/>
                      <a:pt x="6216" y="9059"/>
                      <a:pt x="6205" y="9061"/>
                    </a:cubicBezTo>
                    <a:cubicBezTo>
                      <a:pt x="6129" y="9087"/>
                      <a:pt x="6077" y="9215"/>
                      <a:pt x="6154" y="9292"/>
                    </a:cubicBezTo>
                    <a:lnTo>
                      <a:pt x="6205" y="9292"/>
                    </a:lnTo>
                    <a:cubicBezTo>
                      <a:pt x="6219" y="9299"/>
                      <a:pt x="6233" y="9302"/>
                      <a:pt x="6246" y="9302"/>
                    </a:cubicBezTo>
                    <a:cubicBezTo>
                      <a:pt x="6282" y="9302"/>
                      <a:pt x="6315" y="9278"/>
                      <a:pt x="6334" y="9241"/>
                    </a:cubicBezTo>
                    <a:cubicBezTo>
                      <a:pt x="6380" y="9149"/>
                      <a:pt x="6323" y="9057"/>
                      <a:pt x="6237" y="9057"/>
                    </a:cubicBezTo>
                    <a:close/>
                    <a:moveTo>
                      <a:pt x="3654" y="8563"/>
                    </a:moveTo>
                    <a:cubicBezTo>
                      <a:pt x="3625" y="8563"/>
                      <a:pt x="3595" y="8566"/>
                      <a:pt x="3564" y="8574"/>
                    </a:cubicBezTo>
                    <a:cubicBezTo>
                      <a:pt x="3282" y="8625"/>
                      <a:pt x="3077" y="9087"/>
                      <a:pt x="3359" y="9292"/>
                    </a:cubicBezTo>
                    <a:cubicBezTo>
                      <a:pt x="3410" y="9318"/>
                      <a:pt x="3462" y="9318"/>
                      <a:pt x="3513" y="9343"/>
                    </a:cubicBezTo>
                    <a:cubicBezTo>
                      <a:pt x="3535" y="9347"/>
                      <a:pt x="3558" y="9348"/>
                      <a:pt x="3581" y="9348"/>
                    </a:cubicBezTo>
                    <a:cubicBezTo>
                      <a:pt x="3742" y="9348"/>
                      <a:pt x="3910" y="9270"/>
                      <a:pt x="4000" y="9113"/>
                    </a:cubicBezTo>
                    <a:cubicBezTo>
                      <a:pt x="4116" y="8859"/>
                      <a:pt x="3919" y="8563"/>
                      <a:pt x="3654" y="8563"/>
                    </a:cubicBezTo>
                    <a:close/>
                    <a:moveTo>
                      <a:pt x="8158" y="9205"/>
                    </a:moveTo>
                    <a:cubicBezTo>
                      <a:pt x="7996" y="9205"/>
                      <a:pt x="7837" y="9281"/>
                      <a:pt x="7795" y="9446"/>
                    </a:cubicBezTo>
                    <a:cubicBezTo>
                      <a:pt x="7795" y="9497"/>
                      <a:pt x="7795" y="9549"/>
                      <a:pt x="7795" y="9600"/>
                    </a:cubicBezTo>
                    <a:cubicBezTo>
                      <a:pt x="7821" y="9779"/>
                      <a:pt x="7975" y="9933"/>
                      <a:pt x="8154" y="9959"/>
                    </a:cubicBezTo>
                    <a:cubicBezTo>
                      <a:pt x="8166" y="9960"/>
                      <a:pt x="8178" y="9960"/>
                      <a:pt x="8190" y="9960"/>
                    </a:cubicBezTo>
                    <a:cubicBezTo>
                      <a:pt x="8502" y="9960"/>
                      <a:pt x="8686" y="9641"/>
                      <a:pt x="8513" y="9369"/>
                    </a:cubicBezTo>
                    <a:cubicBezTo>
                      <a:pt x="8442" y="9262"/>
                      <a:pt x="8299" y="9205"/>
                      <a:pt x="8158" y="9205"/>
                    </a:cubicBezTo>
                    <a:close/>
                    <a:moveTo>
                      <a:pt x="5080" y="11305"/>
                    </a:moveTo>
                    <a:cubicBezTo>
                      <a:pt x="5038" y="11305"/>
                      <a:pt x="4994" y="11309"/>
                      <a:pt x="4949" y="11318"/>
                    </a:cubicBezTo>
                    <a:cubicBezTo>
                      <a:pt x="4487" y="11395"/>
                      <a:pt x="4205" y="12138"/>
                      <a:pt x="4641" y="12446"/>
                    </a:cubicBezTo>
                    <a:cubicBezTo>
                      <a:pt x="4693" y="12472"/>
                      <a:pt x="4769" y="12523"/>
                      <a:pt x="4872" y="12523"/>
                    </a:cubicBezTo>
                    <a:cubicBezTo>
                      <a:pt x="4921" y="12537"/>
                      <a:pt x="4972" y="12543"/>
                      <a:pt x="5022" y="12543"/>
                    </a:cubicBezTo>
                    <a:cubicBezTo>
                      <a:pt x="5258" y="12543"/>
                      <a:pt x="5493" y="12401"/>
                      <a:pt x="5641" y="12190"/>
                    </a:cubicBezTo>
                    <a:cubicBezTo>
                      <a:pt x="5829" y="11769"/>
                      <a:pt x="5525" y="11305"/>
                      <a:pt x="5080" y="11305"/>
                    </a:cubicBezTo>
                    <a:close/>
                    <a:moveTo>
                      <a:pt x="897" y="11529"/>
                    </a:moveTo>
                    <a:cubicBezTo>
                      <a:pt x="847" y="11529"/>
                      <a:pt x="796" y="11536"/>
                      <a:pt x="744" y="11549"/>
                    </a:cubicBezTo>
                    <a:cubicBezTo>
                      <a:pt x="282" y="11626"/>
                      <a:pt x="0" y="12369"/>
                      <a:pt x="436" y="12651"/>
                    </a:cubicBezTo>
                    <a:cubicBezTo>
                      <a:pt x="513" y="12703"/>
                      <a:pt x="590" y="12728"/>
                      <a:pt x="667" y="12754"/>
                    </a:cubicBezTo>
                    <a:cubicBezTo>
                      <a:pt x="712" y="12761"/>
                      <a:pt x="756" y="12765"/>
                      <a:pt x="801" y="12765"/>
                    </a:cubicBezTo>
                    <a:cubicBezTo>
                      <a:pt x="1061" y="12765"/>
                      <a:pt x="1305" y="12640"/>
                      <a:pt x="1436" y="12420"/>
                    </a:cubicBezTo>
                    <a:cubicBezTo>
                      <a:pt x="1643" y="12006"/>
                      <a:pt x="1333" y="11529"/>
                      <a:pt x="897" y="1152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4"/>
              <p:cNvSpPr/>
              <p:nvPr/>
            </p:nvSpPr>
            <p:spPr>
              <a:xfrm>
                <a:off x="-1775275" y="2546100"/>
                <a:ext cx="795475" cy="1591550"/>
              </a:xfrm>
              <a:custGeom>
                <a:rect b="b" l="l" r="r" t="t"/>
                <a:pathLst>
                  <a:path extrusionOk="0" h="63662" w="31819">
                    <a:moveTo>
                      <a:pt x="31286" y="1"/>
                    </a:moveTo>
                    <a:cubicBezTo>
                      <a:pt x="31186" y="1"/>
                      <a:pt x="31084" y="43"/>
                      <a:pt x="31003" y="145"/>
                    </a:cubicBezTo>
                    <a:cubicBezTo>
                      <a:pt x="15822" y="19300"/>
                      <a:pt x="4258" y="42891"/>
                      <a:pt x="52" y="63200"/>
                    </a:cubicBezTo>
                    <a:cubicBezTo>
                      <a:pt x="1" y="63405"/>
                      <a:pt x="129" y="63610"/>
                      <a:pt x="334" y="63662"/>
                    </a:cubicBezTo>
                    <a:lnTo>
                      <a:pt x="411" y="63662"/>
                    </a:lnTo>
                    <a:cubicBezTo>
                      <a:pt x="591" y="63662"/>
                      <a:pt x="745" y="63534"/>
                      <a:pt x="796" y="63354"/>
                    </a:cubicBezTo>
                    <a:cubicBezTo>
                      <a:pt x="4976" y="43148"/>
                      <a:pt x="16489" y="19685"/>
                      <a:pt x="31592" y="607"/>
                    </a:cubicBezTo>
                    <a:cubicBezTo>
                      <a:pt x="31818" y="325"/>
                      <a:pt x="31560" y="1"/>
                      <a:pt x="31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76" name="Shape 2976"/>
        <p:cNvGrpSpPr/>
        <p:nvPr/>
      </p:nvGrpSpPr>
      <p:grpSpPr>
        <a:xfrm>
          <a:off x="0" y="0"/>
          <a:ext cx="0" cy="0"/>
          <a:chOff x="0" y="0"/>
          <a:chExt cx="0" cy="0"/>
        </a:xfrm>
      </p:grpSpPr>
      <p:pic>
        <p:nvPicPr>
          <p:cNvPr id="2977" name="Google Shape;2977;p39"/>
          <p:cNvPicPr preferRelativeResize="0"/>
          <p:nvPr/>
        </p:nvPicPr>
        <p:blipFill rotWithShape="1">
          <a:blip r:embed="rId3">
            <a:alphaModFix/>
          </a:blip>
          <a:srcRect b="0" l="0" r="0" t="0"/>
          <a:stretch/>
        </p:blipFill>
        <p:spPr>
          <a:xfrm>
            <a:off x="2255077" y="2410850"/>
            <a:ext cx="1340595" cy="1340603"/>
          </a:xfrm>
          <a:prstGeom prst="rect">
            <a:avLst/>
          </a:prstGeom>
          <a:noFill/>
          <a:ln>
            <a:noFill/>
          </a:ln>
        </p:spPr>
      </p:pic>
      <p:sp>
        <p:nvSpPr>
          <p:cNvPr id="2978" name="Google Shape;2978;p39"/>
          <p:cNvSpPr txBox="1"/>
          <p:nvPr>
            <p:ph idx="4294967295" type="title"/>
          </p:nvPr>
        </p:nvSpPr>
        <p:spPr>
          <a:xfrm>
            <a:off x="1048350" y="64960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2979" name="Google Shape;2979;p39"/>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100"/>
              <a:buFont typeface="Arial"/>
              <a:buNone/>
            </a:pPr>
            <a:r>
              <a:rPr b="0" i="0" lang="en" sz="1100" u="none" cap="none" strike="noStrike">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b="0" i="0" lang="en" sz="1100" u="none" cap="none" strike="noStrike">
                <a:solidFill>
                  <a:srgbClr val="869FB2"/>
                </a:solidFill>
                <a:latin typeface="Arial"/>
                <a:ea typeface="Arial"/>
                <a:cs typeface="Arial"/>
                <a:sym typeface="Arial"/>
              </a:rPr>
              <a:t> </a:t>
            </a:r>
            <a:r>
              <a:rPr b="0" i="0" lang="en" sz="1100" u="none" cap="none" strike="noStrike">
                <a:solidFill>
                  <a:srgbClr val="869FB2"/>
                </a:solidFill>
                <a:uFill>
                  <a:noFill/>
                </a:uFill>
                <a:latin typeface="Arial"/>
                <a:ea typeface="Arial"/>
                <a:cs typeface="Arial"/>
                <a:sym typeface="Arial"/>
                <a:hlinkClick r:id="rId4">
                  <a:extLst>
                    <a:ext uri="{A12FA001-AC4F-418D-AE19-62706E023703}">
                      <ahyp:hlinkClr val="tx"/>
                    </a:ext>
                  </a:extLst>
                </a:hlinkClick>
              </a:rPr>
              <a:t>How it Works.</a:t>
            </a:r>
            <a:endParaRPr b="0" i="0" sz="1100" u="none" cap="none" strike="noStrike">
              <a:solidFill>
                <a:srgbClr val="869FB2"/>
              </a:solidFill>
              <a:latin typeface="Arial"/>
              <a:ea typeface="Arial"/>
              <a:cs typeface="Arial"/>
              <a:sym typeface="Arial"/>
            </a:endParaRPr>
          </a:p>
        </p:txBody>
      </p:sp>
      <p:pic>
        <p:nvPicPr>
          <p:cNvPr id="2980" name="Google Shape;2980;p39"/>
          <p:cNvPicPr preferRelativeResize="0"/>
          <p:nvPr/>
        </p:nvPicPr>
        <p:blipFill rotWithShape="1">
          <a:blip r:embed="rId5">
            <a:alphaModFix/>
          </a:blip>
          <a:srcRect b="16547" l="0" r="0" t="16540"/>
          <a:stretch/>
        </p:blipFill>
        <p:spPr>
          <a:xfrm>
            <a:off x="510820" y="2688639"/>
            <a:ext cx="1606719" cy="1075073"/>
          </a:xfrm>
          <a:prstGeom prst="rect">
            <a:avLst/>
          </a:prstGeom>
          <a:noFill/>
          <a:ln>
            <a:noFill/>
          </a:ln>
        </p:spPr>
      </p:pic>
      <p:sp>
        <p:nvSpPr>
          <p:cNvPr id="2981" name="Google Shape;2981;p39">
            <a:hlinkClick r:id="rId6"/>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869FB2"/>
                </a:solidFill>
                <a:uFill>
                  <a:noFill/>
                </a:uFill>
                <a:latin typeface="Arial"/>
                <a:ea typeface="Arial"/>
                <a:cs typeface="Arial"/>
                <a:sym typeface="Arial"/>
                <a:hlinkClick r:id="rId7">
                  <a:extLst>
                    <a:ext uri="{A12FA001-AC4F-418D-AE19-62706E023703}">
                      <ahyp:hlinkClr val="tx"/>
                    </a:ext>
                  </a:extLst>
                </a:hlinkClick>
              </a:rPr>
              <a:t>Pana</a:t>
            </a:r>
            <a:endParaRPr b="0" i="0" sz="1400" u="none" cap="none" strike="noStrike">
              <a:solidFill>
                <a:srgbClr val="869FB2"/>
              </a:solidFill>
              <a:latin typeface="Arial"/>
              <a:ea typeface="Arial"/>
              <a:cs typeface="Arial"/>
              <a:sym typeface="Arial"/>
            </a:endParaRPr>
          </a:p>
        </p:txBody>
      </p:sp>
      <p:sp>
        <p:nvSpPr>
          <p:cNvPr id="2982" name="Google Shape;2982;p39">
            <a:hlinkClick r:id="rId8"/>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869FB2"/>
                </a:solidFill>
                <a:uFill>
                  <a:noFill/>
                </a:uFill>
                <a:latin typeface="Arial"/>
                <a:ea typeface="Arial"/>
                <a:cs typeface="Arial"/>
                <a:sym typeface="Arial"/>
                <a:hlinkClick r:id="rId9">
                  <a:extLst>
                    <a:ext uri="{A12FA001-AC4F-418D-AE19-62706E023703}">
                      <ahyp:hlinkClr val="tx"/>
                    </a:ext>
                  </a:extLst>
                </a:hlinkClick>
              </a:rPr>
              <a:t>Amico</a:t>
            </a:r>
            <a:endParaRPr b="0" i="0" sz="1400" u="none" cap="none" strike="noStrike">
              <a:solidFill>
                <a:srgbClr val="869FB2"/>
              </a:solidFill>
              <a:latin typeface="Arial"/>
              <a:ea typeface="Arial"/>
              <a:cs typeface="Arial"/>
              <a:sym typeface="Arial"/>
            </a:endParaRPr>
          </a:p>
        </p:txBody>
      </p:sp>
      <p:sp>
        <p:nvSpPr>
          <p:cNvPr id="2983" name="Google Shape;2983;p39">
            <a:hlinkClick r:id="rId10"/>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869FB2"/>
                </a:solidFill>
                <a:uFill>
                  <a:noFill/>
                </a:uFill>
                <a:latin typeface="Arial"/>
                <a:ea typeface="Arial"/>
                <a:cs typeface="Arial"/>
                <a:sym typeface="Arial"/>
                <a:hlinkClick r:id="rId11">
                  <a:extLst>
                    <a:ext uri="{A12FA001-AC4F-418D-AE19-62706E023703}">
                      <ahyp:hlinkClr val="tx"/>
                    </a:ext>
                  </a:extLst>
                </a:hlinkClick>
              </a:rPr>
              <a:t>Bro</a:t>
            </a:r>
            <a:endParaRPr b="0" i="0" sz="1400" u="none" cap="none" strike="noStrike">
              <a:solidFill>
                <a:srgbClr val="869FB2"/>
              </a:solidFill>
              <a:latin typeface="Arial"/>
              <a:ea typeface="Arial"/>
              <a:cs typeface="Arial"/>
              <a:sym typeface="Arial"/>
            </a:endParaRPr>
          </a:p>
        </p:txBody>
      </p:sp>
      <p:sp>
        <p:nvSpPr>
          <p:cNvPr id="2984" name="Google Shape;2984;p39">
            <a:hlinkClick r:id="rId12"/>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869FB2"/>
                </a:solidFill>
                <a:uFill>
                  <a:noFill/>
                </a:uFill>
                <a:latin typeface="Arial"/>
                <a:ea typeface="Arial"/>
                <a:cs typeface="Arial"/>
                <a:sym typeface="Arial"/>
                <a:hlinkClick r:id="rId13">
                  <a:extLst>
                    <a:ext uri="{A12FA001-AC4F-418D-AE19-62706E023703}">
                      <ahyp:hlinkClr val="tx"/>
                    </a:ext>
                  </a:extLst>
                </a:hlinkClick>
              </a:rPr>
              <a:t>Rafiki</a:t>
            </a:r>
            <a:endParaRPr b="0" i="0" sz="1400" u="none" cap="none" strike="noStrike">
              <a:solidFill>
                <a:srgbClr val="869FB2"/>
              </a:solidFill>
              <a:latin typeface="Arial"/>
              <a:ea typeface="Arial"/>
              <a:cs typeface="Arial"/>
              <a:sym typeface="Arial"/>
            </a:endParaRPr>
          </a:p>
        </p:txBody>
      </p:sp>
      <p:pic>
        <p:nvPicPr>
          <p:cNvPr id="2985" name="Google Shape;2985;p39"/>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986" name="Google Shape;2986;p39"/>
          <p:cNvPicPr preferRelativeResize="0"/>
          <p:nvPr/>
        </p:nvPicPr>
        <p:blipFill rotWithShape="1">
          <a:blip r:embed="rId15">
            <a:alphaModFix/>
          </a:blip>
          <a:srcRect b="11944" l="0" r="0" t="6567"/>
          <a:stretch/>
        </p:blipFill>
        <p:spPr>
          <a:xfrm>
            <a:off x="5347337" y="2581527"/>
            <a:ext cx="1448284" cy="1180164"/>
          </a:xfrm>
          <a:prstGeom prst="rect">
            <a:avLst/>
          </a:prstGeom>
          <a:noFill/>
          <a:ln>
            <a:noFill/>
          </a:ln>
        </p:spPr>
      </p:pic>
      <p:pic>
        <p:nvPicPr>
          <p:cNvPr id="2987" name="Google Shape;2987;p39"/>
          <p:cNvPicPr preferRelativeResize="0"/>
          <p:nvPr/>
        </p:nvPicPr>
        <p:blipFill rotWithShape="1">
          <a:blip r:embed="rId16">
            <a:alphaModFix/>
          </a:blip>
          <a:srcRect b="17966" l="0" r="0" t="11708"/>
          <a:stretch/>
        </p:blipFill>
        <p:spPr>
          <a:xfrm>
            <a:off x="6836257" y="2523903"/>
            <a:ext cx="1796923" cy="1263600"/>
          </a:xfrm>
          <a:prstGeom prst="rect">
            <a:avLst/>
          </a:prstGeom>
          <a:noFill/>
          <a:ln>
            <a:noFill/>
          </a:ln>
        </p:spPr>
      </p:pic>
      <p:sp>
        <p:nvSpPr>
          <p:cNvPr id="2988" name="Google Shape;2988;p39">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869FB2"/>
                </a:solidFill>
                <a:uFill>
                  <a:noFill/>
                </a:uFill>
                <a:latin typeface="Arial"/>
                <a:ea typeface="Arial"/>
                <a:cs typeface="Arial"/>
                <a:sym typeface="Arial"/>
                <a:hlinkClick r:id="rId18">
                  <a:extLst>
                    <a:ext uri="{A12FA001-AC4F-418D-AE19-62706E023703}">
                      <ahyp:hlinkClr val="tx"/>
                    </a:ext>
                  </a:extLst>
                </a:hlinkClick>
              </a:rPr>
              <a:t>Cuate</a:t>
            </a:r>
            <a:endParaRPr b="0" i="0" sz="1400" u="none" cap="none" strike="noStrike">
              <a:solidFill>
                <a:srgbClr val="869FB2"/>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92" name="Shape 2992"/>
        <p:cNvGrpSpPr/>
        <p:nvPr/>
      </p:nvGrpSpPr>
      <p:grpSpPr>
        <a:xfrm>
          <a:off x="0" y="0"/>
          <a:ext cx="0" cy="0"/>
          <a:chOff x="0" y="0"/>
          <a:chExt cx="0" cy="0"/>
        </a:xfrm>
      </p:grpSpPr>
      <p:sp>
        <p:nvSpPr>
          <p:cNvPr id="2993" name="Google Shape;2993;p40"/>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100"/>
              <a:buFont typeface="Arial"/>
              <a:buNone/>
            </a:pPr>
            <a:r>
              <a:rPr b="0" i="0" lang="en" sz="1100" u="none" cap="none" strike="noStrike">
                <a:solidFill>
                  <a:srgbClr val="FFFFFF"/>
                </a:solidFill>
                <a:latin typeface="Arial"/>
                <a:ea typeface="Arial"/>
                <a:cs typeface="Arial"/>
                <a:sym typeface="Arial"/>
              </a:rPr>
              <a:t>You can easily</a:t>
            </a:r>
            <a:r>
              <a:rPr b="0" i="0" lang="en" sz="1100" u="none" cap="none" strike="noStrike">
                <a:solidFill>
                  <a:srgbClr val="435D74"/>
                </a:solidFill>
                <a:latin typeface="Arial"/>
                <a:ea typeface="Arial"/>
                <a:cs typeface="Arial"/>
                <a:sym typeface="Arial"/>
              </a:rPr>
              <a:t> </a:t>
            </a:r>
            <a:r>
              <a:rPr b="0" i="0" lang="en" sz="1100" u="none" cap="none" strike="noStrike">
                <a:solidFill>
                  <a:srgbClr val="869FB2"/>
                </a:solidFill>
                <a:latin typeface="Arial"/>
                <a:ea typeface="Arial"/>
                <a:cs typeface="Arial"/>
                <a:sym typeface="Arial"/>
              </a:rPr>
              <a:t>resize</a:t>
            </a:r>
            <a:r>
              <a:rPr b="0" i="0" lang="en" sz="1100" u="none" cap="none" strike="noStrike">
                <a:solidFill>
                  <a:srgbClr val="435D74"/>
                </a:solidFill>
                <a:latin typeface="Arial"/>
                <a:ea typeface="Arial"/>
                <a:cs typeface="Arial"/>
                <a:sym typeface="Arial"/>
              </a:rPr>
              <a:t> </a:t>
            </a:r>
            <a:r>
              <a:rPr b="0" i="0" lang="en" sz="1100" u="none" cap="none" strike="noStrike">
                <a:solidFill>
                  <a:srgbClr val="FFFFFF"/>
                </a:solidFill>
                <a:latin typeface="Arial"/>
                <a:ea typeface="Arial"/>
                <a:cs typeface="Arial"/>
                <a:sym typeface="Arial"/>
              </a:rPr>
              <a:t>these resources without losing quality. To</a:t>
            </a:r>
            <a:r>
              <a:rPr b="0" i="0" lang="en" sz="1100" u="none" cap="none" strike="noStrike">
                <a:solidFill>
                  <a:srgbClr val="435D74"/>
                </a:solidFill>
                <a:latin typeface="Arial"/>
                <a:ea typeface="Arial"/>
                <a:cs typeface="Arial"/>
                <a:sym typeface="Arial"/>
              </a:rPr>
              <a:t> </a:t>
            </a:r>
            <a:r>
              <a:rPr b="0" i="0" lang="en" sz="1100" u="none" cap="none" strike="noStrike">
                <a:solidFill>
                  <a:srgbClr val="869FB2"/>
                </a:solidFill>
                <a:latin typeface="Arial"/>
                <a:ea typeface="Arial"/>
                <a:cs typeface="Arial"/>
                <a:sym typeface="Arial"/>
              </a:rPr>
              <a:t>change the color</a:t>
            </a:r>
            <a:r>
              <a:rPr b="0" i="0" lang="en" sz="1100" u="none" cap="none" strike="noStrike">
                <a:solidFill>
                  <a:srgbClr val="FFFFFF"/>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b="0" i="0" lang="en" sz="1100" u="none" cap="none" strike="noStrike">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b="0" i="0" lang="en" sz="1100" u="none" cap="none" strike="noStrike">
                <a:solidFill>
                  <a:srgbClr val="FFFFFF"/>
                </a:solidFill>
                <a:latin typeface="Arial"/>
                <a:ea typeface="Arial"/>
                <a:cs typeface="Arial"/>
                <a:sym typeface="Arial"/>
              </a:rPr>
              <a:t> on Slidesgo.</a:t>
            </a:r>
            <a:endParaRPr b="0" i="0" sz="1100" u="none" cap="none" strike="noStrike">
              <a:solidFill>
                <a:srgbClr val="FFFFFF"/>
              </a:solidFill>
              <a:latin typeface="Arial"/>
              <a:ea typeface="Arial"/>
              <a:cs typeface="Arial"/>
              <a:sym typeface="Arial"/>
            </a:endParaRPr>
          </a:p>
        </p:txBody>
      </p:sp>
      <p:grpSp>
        <p:nvGrpSpPr>
          <p:cNvPr id="2994" name="Google Shape;2994;p40"/>
          <p:cNvGrpSpPr/>
          <p:nvPr/>
        </p:nvGrpSpPr>
        <p:grpSpPr>
          <a:xfrm>
            <a:off x="5156078" y="3085736"/>
            <a:ext cx="474294" cy="551291"/>
            <a:chOff x="4727025" y="1332775"/>
            <a:chExt cx="59900" cy="69625"/>
          </a:xfrm>
        </p:grpSpPr>
        <p:sp>
          <p:nvSpPr>
            <p:cNvPr id="2995" name="Google Shape;2995;p4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4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97" name="Google Shape;2997;p40"/>
          <p:cNvGrpSpPr/>
          <p:nvPr/>
        </p:nvGrpSpPr>
        <p:grpSpPr>
          <a:xfrm>
            <a:off x="5769734" y="2314340"/>
            <a:ext cx="555653" cy="557031"/>
            <a:chOff x="4820425" y="1329900"/>
            <a:chExt cx="70175" cy="70350"/>
          </a:xfrm>
        </p:grpSpPr>
        <p:sp>
          <p:nvSpPr>
            <p:cNvPr id="2998" name="Google Shape;2998;p4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4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4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4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02" name="Google Shape;3002;p40"/>
          <p:cNvGrpSpPr/>
          <p:nvPr/>
        </p:nvGrpSpPr>
        <p:grpSpPr>
          <a:xfrm>
            <a:off x="6396103" y="2318845"/>
            <a:ext cx="582574" cy="533871"/>
            <a:chOff x="4903200" y="1331525"/>
            <a:chExt cx="73575" cy="67425"/>
          </a:xfrm>
        </p:grpSpPr>
        <p:sp>
          <p:nvSpPr>
            <p:cNvPr id="3003" name="Google Shape;3003;p4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4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05" name="Google Shape;3005;p40"/>
          <p:cNvGrpSpPr/>
          <p:nvPr/>
        </p:nvGrpSpPr>
        <p:grpSpPr>
          <a:xfrm>
            <a:off x="5755581" y="3078709"/>
            <a:ext cx="583960" cy="565345"/>
            <a:chOff x="4815575" y="1416800"/>
            <a:chExt cx="73750" cy="71400"/>
          </a:xfrm>
        </p:grpSpPr>
        <p:sp>
          <p:nvSpPr>
            <p:cNvPr id="3006" name="Google Shape;3006;p4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4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4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09" name="Google Shape;3009;p40"/>
          <p:cNvGrpSpPr/>
          <p:nvPr/>
        </p:nvGrpSpPr>
        <p:grpSpPr>
          <a:xfrm>
            <a:off x="6390362" y="3108896"/>
            <a:ext cx="589898" cy="504970"/>
            <a:chOff x="4902475" y="1418875"/>
            <a:chExt cx="74500" cy="63775"/>
          </a:xfrm>
        </p:grpSpPr>
        <p:sp>
          <p:nvSpPr>
            <p:cNvPr id="3010" name="Google Shape;3010;p4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4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12" name="Google Shape;3012;p40"/>
          <p:cNvGrpSpPr/>
          <p:nvPr/>
        </p:nvGrpSpPr>
        <p:grpSpPr>
          <a:xfrm>
            <a:off x="5765577" y="3826000"/>
            <a:ext cx="563967" cy="567127"/>
            <a:chOff x="4818100" y="1507675"/>
            <a:chExt cx="71225" cy="71625"/>
          </a:xfrm>
        </p:grpSpPr>
        <p:sp>
          <p:nvSpPr>
            <p:cNvPr id="3013" name="Google Shape;3013;p4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4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4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4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17" name="Google Shape;3017;p40"/>
          <p:cNvGrpSpPr/>
          <p:nvPr/>
        </p:nvGrpSpPr>
        <p:grpSpPr>
          <a:xfrm>
            <a:off x="5079075" y="3829461"/>
            <a:ext cx="628301" cy="588505"/>
            <a:chOff x="4721450" y="1509475"/>
            <a:chExt cx="79350" cy="74325"/>
          </a:xfrm>
        </p:grpSpPr>
        <p:sp>
          <p:nvSpPr>
            <p:cNvPr id="3018" name="Google Shape;3018;p4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4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4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4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2" name="Google Shape;3022;p40"/>
          <p:cNvGrpSpPr/>
          <p:nvPr/>
        </p:nvGrpSpPr>
        <p:grpSpPr>
          <a:xfrm>
            <a:off x="6424608" y="3814027"/>
            <a:ext cx="557038" cy="562772"/>
            <a:chOff x="4906800" y="1507500"/>
            <a:chExt cx="70350" cy="71075"/>
          </a:xfrm>
        </p:grpSpPr>
        <p:sp>
          <p:nvSpPr>
            <p:cNvPr id="3023" name="Google Shape;3023;p4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4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4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4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4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8" name="Google Shape;3028;p40"/>
          <p:cNvGrpSpPr/>
          <p:nvPr/>
        </p:nvGrpSpPr>
        <p:grpSpPr>
          <a:xfrm>
            <a:off x="4462216" y="2340963"/>
            <a:ext cx="517934" cy="517934"/>
            <a:chOff x="3736598" y="2170606"/>
            <a:chExt cx="404889" cy="404889"/>
          </a:xfrm>
        </p:grpSpPr>
        <p:sp>
          <p:nvSpPr>
            <p:cNvPr id="3029" name="Google Shape;3029;p4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4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4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4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33" name="Google Shape;3033;p40"/>
          <p:cNvGrpSpPr/>
          <p:nvPr/>
        </p:nvGrpSpPr>
        <p:grpSpPr>
          <a:xfrm>
            <a:off x="3729277" y="2341061"/>
            <a:ext cx="586986" cy="517740"/>
            <a:chOff x="3161917" y="2170682"/>
            <a:chExt cx="458870" cy="404737"/>
          </a:xfrm>
        </p:grpSpPr>
        <p:sp>
          <p:nvSpPr>
            <p:cNvPr id="3034" name="Google Shape;3034;p4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4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4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37" name="Google Shape;3037;p40"/>
          <p:cNvGrpSpPr/>
          <p:nvPr/>
        </p:nvGrpSpPr>
        <p:grpSpPr>
          <a:xfrm>
            <a:off x="3752299" y="3102400"/>
            <a:ext cx="540943" cy="517963"/>
            <a:chOff x="3179914" y="2889488"/>
            <a:chExt cx="422876" cy="404911"/>
          </a:xfrm>
        </p:grpSpPr>
        <p:sp>
          <p:nvSpPr>
            <p:cNvPr id="3038" name="Google Shape;3038;p4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4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4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4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4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44" name="Google Shape;3044;p40"/>
          <p:cNvGrpSpPr/>
          <p:nvPr/>
        </p:nvGrpSpPr>
        <p:grpSpPr>
          <a:xfrm>
            <a:off x="4453093" y="3102358"/>
            <a:ext cx="536179" cy="518047"/>
            <a:chOff x="3729467" y="2889422"/>
            <a:chExt cx="419152" cy="404977"/>
          </a:xfrm>
        </p:grpSpPr>
        <p:sp>
          <p:nvSpPr>
            <p:cNvPr id="3045" name="Google Shape;3045;p4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4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4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4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4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4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4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2" name="Google Shape;3052;p40"/>
          <p:cNvGrpSpPr/>
          <p:nvPr/>
        </p:nvGrpSpPr>
        <p:grpSpPr>
          <a:xfrm>
            <a:off x="1990126" y="3445787"/>
            <a:ext cx="965352" cy="134612"/>
            <a:chOff x="4411970" y="2962952"/>
            <a:chExt cx="706545" cy="104213"/>
          </a:xfrm>
        </p:grpSpPr>
        <p:sp>
          <p:nvSpPr>
            <p:cNvPr id="3053" name="Google Shape;3053;p4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4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4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4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7" name="Google Shape;3057;p40"/>
          <p:cNvGrpSpPr/>
          <p:nvPr/>
        </p:nvGrpSpPr>
        <p:grpSpPr>
          <a:xfrm>
            <a:off x="1990126" y="3041077"/>
            <a:ext cx="960158" cy="289172"/>
            <a:chOff x="4411970" y="2726085"/>
            <a:chExt cx="643107" cy="193659"/>
          </a:xfrm>
        </p:grpSpPr>
        <p:sp>
          <p:nvSpPr>
            <p:cNvPr id="3058" name="Google Shape;3058;p4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4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4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61" name="Google Shape;3061;p40"/>
          <p:cNvGrpSpPr/>
          <p:nvPr/>
        </p:nvGrpSpPr>
        <p:grpSpPr>
          <a:xfrm>
            <a:off x="998624" y="3295400"/>
            <a:ext cx="811504" cy="252583"/>
            <a:chOff x="4411970" y="4340222"/>
            <a:chExt cx="779468" cy="242682"/>
          </a:xfrm>
        </p:grpSpPr>
        <p:sp>
          <p:nvSpPr>
            <p:cNvPr id="3062" name="Google Shape;3062;p4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4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4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65" name="Google Shape;3065;p40"/>
          <p:cNvGrpSpPr/>
          <p:nvPr/>
        </p:nvGrpSpPr>
        <p:grpSpPr>
          <a:xfrm>
            <a:off x="1990126" y="2709308"/>
            <a:ext cx="965160" cy="216230"/>
            <a:chOff x="4411970" y="2468674"/>
            <a:chExt cx="747317" cy="167425"/>
          </a:xfrm>
        </p:grpSpPr>
        <p:sp>
          <p:nvSpPr>
            <p:cNvPr id="3066" name="Google Shape;3066;p4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4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68" name="Google Shape;3068;p40"/>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69" name="Google Shape;3069;p40"/>
          <p:cNvGrpSpPr/>
          <p:nvPr/>
        </p:nvGrpSpPr>
        <p:grpSpPr>
          <a:xfrm>
            <a:off x="997692" y="2334687"/>
            <a:ext cx="1959041" cy="208784"/>
            <a:chOff x="6336019" y="3733725"/>
            <a:chExt cx="2566206" cy="351310"/>
          </a:xfrm>
        </p:grpSpPr>
        <p:sp>
          <p:nvSpPr>
            <p:cNvPr id="3070" name="Google Shape;3070;p4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4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4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4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74" name="Google Shape;3074;p40"/>
          <p:cNvGrpSpPr/>
          <p:nvPr/>
        </p:nvGrpSpPr>
        <p:grpSpPr>
          <a:xfrm>
            <a:off x="1990126" y="3950602"/>
            <a:ext cx="946551" cy="153200"/>
            <a:chOff x="4404545" y="3301592"/>
            <a:chExt cx="782403" cy="129272"/>
          </a:xfrm>
        </p:grpSpPr>
        <p:sp>
          <p:nvSpPr>
            <p:cNvPr id="3075" name="Google Shape;3075;p4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4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77" name="Google Shape;3077;p40"/>
          <p:cNvGrpSpPr/>
          <p:nvPr/>
        </p:nvGrpSpPr>
        <p:grpSpPr>
          <a:xfrm>
            <a:off x="1990126" y="3695937"/>
            <a:ext cx="962257" cy="139127"/>
            <a:chOff x="4411970" y="3131459"/>
            <a:chExt cx="710520" cy="117397"/>
          </a:xfrm>
        </p:grpSpPr>
        <p:sp>
          <p:nvSpPr>
            <p:cNvPr id="3078" name="Google Shape;3078;p4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4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descr="Timeline background shape" id="3080" name="Google Shape;3080;p40"/>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81" name="Google Shape;3081;p40"/>
          <p:cNvGrpSpPr/>
          <p:nvPr/>
        </p:nvGrpSpPr>
        <p:grpSpPr>
          <a:xfrm>
            <a:off x="990271" y="3621603"/>
            <a:ext cx="823838" cy="458988"/>
            <a:chOff x="4411970" y="1801825"/>
            <a:chExt cx="734586" cy="409262"/>
          </a:xfrm>
        </p:grpSpPr>
        <p:sp>
          <p:nvSpPr>
            <p:cNvPr id="3082" name="Google Shape;3082;p4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4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84" name="Google Shape;3084;p40"/>
          <p:cNvGrpSpPr/>
          <p:nvPr/>
        </p:nvGrpSpPr>
        <p:grpSpPr>
          <a:xfrm>
            <a:off x="3095243" y="2339173"/>
            <a:ext cx="521514" cy="521514"/>
            <a:chOff x="5681300" y="2527788"/>
            <a:chExt cx="805800" cy="805800"/>
          </a:xfrm>
        </p:grpSpPr>
        <p:sp>
          <p:nvSpPr>
            <p:cNvPr id="3085" name="Google Shape;3085;p4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4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87" name="Google Shape;3087;p40"/>
          <p:cNvGrpSpPr/>
          <p:nvPr/>
        </p:nvGrpSpPr>
        <p:grpSpPr>
          <a:xfrm>
            <a:off x="3089483" y="3094865"/>
            <a:ext cx="533033" cy="533033"/>
            <a:chOff x="4049800" y="640400"/>
            <a:chExt cx="858900" cy="858900"/>
          </a:xfrm>
        </p:grpSpPr>
        <p:sp>
          <p:nvSpPr>
            <p:cNvPr id="3088" name="Google Shape;3088;p4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4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90" name="Google Shape;3090;p40"/>
          <p:cNvGrpSpPr/>
          <p:nvPr/>
        </p:nvGrpSpPr>
        <p:grpSpPr>
          <a:xfrm>
            <a:off x="3014966" y="3772543"/>
            <a:ext cx="682068" cy="682068"/>
            <a:chOff x="5080187" y="927900"/>
            <a:chExt cx="961200" cy="961200"/>
          </a:xfrm>
        </p:grpSpPr>
        <p:sp>
          <p:nvSpPr>
            <p:cNvPr id="3091" name="Google Shape;3091;p4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4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4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4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99" name="Google Shape;3099;p40"/>
          <p:cNvGrpSpPr/>
          <p:nvPr/>
        </p:nvGrpSpPr>
        <p:grpSpPr>
          <a:xfrm>
            <a:off x="4478465" y="3869234"/>
            <a:ext cx="505651" cy="504006"/>
            <a:chOff x="6039282" y="1042577"/>
            <a:chExt cx="734316" cy="731929"/>
          </a:xfrm>
        </p:grpSpPr>
        <p:sp>
          <p:nvSpPr>
            <p:cNvPr id="3100" name="Google Shape;3100;p4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4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4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4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4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4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4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4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4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4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4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4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4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1" name="Google Shape;3121;p40"/>
          <p:cNvGrpSpPr/>
          <p:nvPr/>
        </p:nvGrpSpPr>
        <p:grpSpPr>
          <a:xfrm>
            <a:off x="5091067" y="2298862"/>
            <a:ext cx="567744" cy="602136"/>
            <a:chOff x="1825800" y="1651625"/>
            <a:chExt cx="539989" cy="571775"/>
          </a:xfrm>
        </p:grpSpPr>
        <p:sp>
          <p:nvSpPr>
            <p:cNvPr id="3122" name="Google Shape;3122;p4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4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4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4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6" name="Google Shape;3126;p40"/>
          <p:cNvGrpSpPr/>
          <p:nvPr/>
        </p:nvGrpSpPr>
        <p:grpSpPr>
          <a:xfrm>
            <a:off x="3765995" y="3855579"/>
            <a:ext cx="508123" cy="507955"/>
            <a:chOff x="1897577" y="2802432"/>
            <a:chExt cx="492176" cy="492014"/>
          </a:xfrm>
        </p:grpSpPr>
        <p:sp>
          <p:nvSpPr>
            <p:cNvPr id="3127" name="Google Shape;3127;p4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4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4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4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4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4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4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4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4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4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39" name="Google Shape;3139;p40"/>
          <p:cNvGrpSpPr/>
          <p:nvPr/>
        </p:nvGrpSpPr>
        <p:grpSpPr>
          <a:xfrm>
            <a:off x="997525" y="4169123"/>
            <a:ext cx="809227" cy="200843"/>
            <a:chOff x="2013045" y="4813233"/>
            <a:chExt cx="921986" cy="228855"/>
          </a:xfrm>
        </p:grpSpPr>
        <p:sp>
          <p:nvSpPr>
            <p:cNvPr id="3140" name="Google Shape;3140;p4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4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42" name="Google Shape;3142;p40"/>
          <p:cNvGrpSpPr/>
          <p:nvPr/>
        </p:nvGrpSpPr>
        <p:grpSpPr>
          <a:xfrm>
            <a:off x="1005985" y="2656004"/>
            <a:ext cx="792421" cy="269941"/>
            <a:chOff x="1046767" y="4756633"/>
            <a:chExt cx="859646" cy="292841"/>
          </a:xfrm>
        </p:grpSpPr>
        <p:sp>
          <p:nvSpPr>
            <p:cNvPr id="3143" name="Google Shape;3143;p4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4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4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46" name="Google Shape;3146;p4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4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4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4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50" name="Google Shape;3150;p40"/>
          <p:cNvGrpSpPr/>
          <p:nvPr/>
        </p:nvGrpSpPr>
        <p:grpSpPr>
          <a:xfrm>
            <a:off x="7141841" y="2550562"/>
            <a:ext cx="166473" cy="141497"/>
            <a:chOff x="4660325" y="1866850"/>
            <a:chExt cx="68350" cy="58100"/>
          </a:xfrm>
        </p:grpSpPr>
        <p:sp>
          <p:nvSpPr>
            <p:cNvPr id="3151" name="Google Shape;3151;p4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4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53" name="Google Shape;3153;p40"/>
          <p:cNvGrpSpPr/>
          <p:nvPr/>
        </p:nvGrpSpPr>
        <p:grpSpPr>
          <a:xfrm>
            <a:off x="7451186" y="2576286"/>
            <a:ext cx="162515" cy="90049"/>
            <a:chOff x="4791775" y="1877500"/>
            <a:chExt cx="66725" cy="36975"/>
          </a:xfrm>
        </p:grpSpPr>
        <p:sp>
          <p:nvSpPr>
            <p:cNvPr id="3154" name="Google Shape;3154;p4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4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56" name="Google Shape;3156;p40"/>
          <p:cNvGrpSpPr/>
          <p:nvPr/>
        </p:nvGrpSpPr>
        <p:grpSpPr>
          <a:xfrm>
            <a:off x="7772899" y="2576286"/>
            <a:ext cx="144979" cy="90049"/>
            <a:chOff x="4923925" y="1877500"/>
            <a:chExt cx="59525" cy="36975"/>
          </a:xfrm>
        </p:grpSpPr>
        <p:sp>
          <p:nvSpPr>
            <p:cNvPr id="3157" name="Google Shape;3157;p4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4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59" name="Google Shape;3159;p40"/>
          <p:cNvGrpSpPr/>
          <p:nvPr/>
        </p:nvGrpSpPr>
        <p:grpSpPr>
          <a:xfrm>
            <a:off x="8067390" y="2558477"/>
            <a:ext cx="141447" cy="125667"/>
            <a:chOff x="5058450" y="1870100"/>
            <a:chExt cx="58075" cy="51600"/>
          </a:xfrm>
        </p:grpSpPr>
        <p:sp>
          <p:nvSpPr>
            <p:cNvPr id="3160" name="Google Shape;3160;p4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4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2" name="Google Shape;3162;p40"/>
          <p:cNvGrpSpPr/>
          <p:nvPr/>
        </p:nvGrpSpPr>
        <p:grpSpPr>
          <a:xfrm>
            <a:off x="7481905" y="2980885"/>
            <a:ext cx="101077" cy="107645"/>
            <a:chOff x="4811425" y="2065025"/>
            <a:chExt cx="41500" cy="44200"/>
          </a:xfrm>
        </p:grpSpPr>
        <p:sp>
          <p:nvSpPr>
            <p:cNvPr id="3163" name="Google Shape;3163;p4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4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5" name="Google Shape;3165;p40"/>
          <p:cNvGrpSpPr/>
          <p:nvPr/>
        </p:nvGrpSpPr>
        <p:grpSpPr>
          <a:xfrm>
            <a:off x="7774342" y="2981098"/>
            <a:ext cx="120867" cy="107218"/>
            <a:chOff x="4929875" y="2065025"/>
            <a:chExt cx="49625" cy="44025"/>
          </a:xfrm>
        </p:grpSpPr>
        <p:sp>
          <p:nvSpPr>
            <p:cNvPr id="3166" name="Google Shape;3166;p4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4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8" name="Google Shape;3168;p40"/>
          <p:cNvGrpSpPr/>
          <p:nvPr/>
        </p:nvGrpSpPr>
        <p:grpSpPr>
          <a:xfrm>
            <a:off x="8103011" y="2984112"/>
            <a:ext cx="70206" cy="101191"/>
            <a:chOff x="5083925" y="2066350"/>
            <a:chExt cx="28825" cy="41550"/>
          </a:xfrm>
        </p:grpSpPr>
        <p:sp>
          <p:nvSpPr>
            <p:cNvPr id="3169" name="Google Shape;3169;p4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4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71" name="Google Shape;3171;p40"/>
          <p:cNvGrpSpPr/>
          <p:nvPr/>
        </p:nvGrpSpPr>
        <p:grpSpPr>
          <a:xfrm>
            <a:off x="7134565" y="2999759"/>
            <a:ext cx="181026" cy="69896"/>
            <a:chOff x="4659775" y="2072775"/>
            <a:chExt cx="74325" cy="28700"/>
          </a:xfrm>
        </p:grpSpPr>
        <p:sp>
          <p:nvSpPr>
            <p:cNvPr id="3172" name="Google Shape;3172;p4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4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4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75" name="Google Shape;3175;p40"/>
          <p:cNvGrpSpPr/>
          <p:nvPr/>
        </p:nvGrpSpPr>
        <p:grpSpPr>
          <a:xfrm>
            <a:off x="8054421" y="2790324"/>
            <a:ext cx="167387" cy="89197"/>
            <a:chOff x="4662475" y="1976500"/>
            <a:chExt cx="68725" cy="36625"/>
          </a:xfrm>
        </p:grpSpPr>
        <p:sp>
          <p:nvSpPr>
            <p:cNvPr id="3176" name="Google Shape;3176;p4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4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4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79" name="Google Shape;3179;p40"/>
          <p:cNvGrpSpPr/>
          <p:nvPr/>
        </p:nvGrpSpPr>
        <p:grpSpPr>
          <a:xfrm>
            <a:off x="7751326" y="2793764"/>
            <a:ext cx="166899" cy="82317"/>
            <a:chOff x="4920150" y="1977875"/>
            <a:chExt cx="68525" cy="33800"/>
          </a:xfrm>
        </p:grpSpPr>
        <p:sp>
          <p:nvSpPr>
            <p:cNvPr id="3180" name="Google Shape;3180;p4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4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4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83" name="Google Shape;3183;p40"/>
          <p:cNvGrpSpPr/>
          <p:nvPr/>
        </p:nvGrpSpPr>
        <p:grpSpPr>
          <a:xfrm>
            <a:off x="7162483" y="3197682"/>
            <a:ext cx="125190" cy="127859"/>
            <a:chOff x="4676550" y="2160575"/>
            <a:chExt cx="51400" cy="52500"/>
          </a:xfrm>
        </p:grpSpPr>
        <p:sp>
          <p:nvSpPr>
            <p:cNvPr id="3184" name="Google Shape;3184;p4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4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4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87" name="Google Shape;3187;p40"/>
          <p:cNvGrpSpPr/>
          <p:nvPr/>
        </p:nvGrpSpPr>
        <p:grpSpPr>
          <a:xfrm>
            <a:off x="7459741" y="3204714"/>
            <a:ext cx="145405" cy="113794"/>
            <a:chOff x="4768325" y="2163475"/>
            <a:chExt cx="59700" cy="46725"/>
          </a:xfrm>
        </p:grpSpPr>
        <p:sp>
          <p:nvSpPr>
            <p:cNvPr id="3188" name="Google Shape;3188;p4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4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0" name="Google Shape;3190;p4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4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4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4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4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4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96" name="Google Shape;3196;p40"/>
          <p:cNvGrpSpPr/>
          <p:nvPr/>
        </p:nvGrpSpPr>
        <p:grpSpPr>
          <a:xfrm>
            <a:off x="7476059" y="3459808"/>
            <a:ext cx="112768" cy="106853"/>
            <a:chOff x="4768575" y="2253950"/>
            <a:chExt cx="46300" cy="43875"/>
          </a:xfrm>
        </p:grpSpPr>
        <p:sp>
          <p:nvSpPr>
            <p:cNvPr id="3197" name="Google Shape;3197;p4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4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99" name="Google Shape;3199;p40"/>
          <p:cNvGrpSpPr/>
          <p:nvPr/>
        </p:nvGrpSpPr>
        <p:grpSpPr>
          <a:xfrm>
            <a:off x="7775682" y="3948834"/>
            <a:ext cx="118187" cy="146246"/>
            <a:chOff x="4960900" y="2433225"/>
            <a:chExt cx="48525" cy="60050"/>
          </a:xfrm>
        </p:grpSpPr>
        <p:sp>
          <p:nvSpPr>
            <p:cNvPr id="3200" name="Google Shape;3200;p4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4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02" name="Google Shape;3202;p40"/>
          <p:cNvGrpSpPr/>
          <p:nvPr/>
        </p:nvGrpSpPr>
        <p:grpSpPr>
          <a:xfrm>
            <a:off x="7464247" y="4212895"/>
            <a:ext cx="136394" cy="143810"/>
            <a:chOff x="4854075" y="2527625"/>
            <a:chExt cx="56000" cy="59050"/>
          </a:xfrm>
        </p:grpSpPr>
        <p:sp>
          <p:nvSpPr>
            <p:cNvPr id="3203" name="Google Shape;3203;p4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4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05" name="Google Shape;3205;p4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4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4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08" name="Google Shape;3208;p40"/>
          <p:cNvGrpSpPr/>
          <p:nvPr/>
        </p:nvGrpSpPr>
        <p:grpSpPr>
          <a:xfrm>
            <a:off x="8088458" y="3676639"/>
            <a:ext cx="99312" cy="160797"/>
            <a:chOff x="5059700" y="2334775"/>
            <a:chExt cx="40775" cy="66025"/>
          </a:xfrm>
        </p:grpSpPr>
        <p:sp>
          <p:nvSpPr>
            <p:cNvPr id="3209" name="Google Shape;3209;p4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4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4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4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4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4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4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4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4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18" name="Google Shape;3218;p40"/>
          <p:cNvGrpSpPr/>
          <p:nvPr/>
        </p:nvGrpSpPr>
        <p:grpSpPr>
          <a:xfrm>
            <a:off x="8045622" y="3941771"/>
            <a:ext cx="184984" cy="160371"/>
            <a:chOff x="5037700" y="2430325"/>
            <a:chExt cx="75950" cy="65850"/>
          </a:xfrm>
        </p:grpSpPr>
        <p:sp>
          <p:nvSpPr>
            <p:cNvPr id="3219" name="Google Shape;3219;p4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4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21" name="Google Shape;3221;p40"/>
          <p:cNvGrpSpPr/>
          <p:nvPr/>
        </p:nvGrpSpPr>
        <p:grpSpPr>
          <a:xfrm>
            <a:off x="7465128" y="3708223"/>
            <a:ext cx="173014" cy="97629"/>
            <a:chOff x="4756975" y="2341800"/>
            <a:chExt cx="91975" cy="51925"/>
          </a:xfrm>
        </p:grpSpPr>
        <p:sp>
          <p:nvSpPr>
            <p:cNvPr id="3222" name="Google Shape;3222;p4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4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4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4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4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4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4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4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4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4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4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4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4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4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4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4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4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4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4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4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42" name="Google Shape;3242;p40"/>
          <p:cNvGrpSpPr/>
          <p:nvPr/>
        </p:nvGrpSpPr>
        <p:grpSpPr>
          <a:xfrm>
            <a:off x="7732065" y="4196920"/>
            <a:ext cx="212497" cy="175761"/>
            <a:chOff x="4943575" y="2516350"/>
            <a:chExt cx="98675" cy="81700"/>
          </a:xfrm>
        </p:grpSpPr>
        <p:sp>
          <p:nvSpPr>
            <p:cNvPr id="3243" name="Google Shape;3243;p4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4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4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4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4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4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4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4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4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4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4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4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4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4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4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4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4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4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4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4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4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4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4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4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4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4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4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4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4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4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4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4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4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4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4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4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4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4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4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4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4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4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4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4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4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4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4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4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4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4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4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4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4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4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4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4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4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4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4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4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4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4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4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4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4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4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4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4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4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4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4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4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4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4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4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4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4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4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21" name="Google Shape;3321;p4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4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40"/>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40"/>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40"/>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9" name="Shape 3329"/>
        <p:cNvGrpSpPr/>
        <p:nvPr/>
      </p:nvGrpSpPr>
      <p:grpSpPr>
        <a:xfrm>
          <a:off x="0" y="0"/>
          <a:ext cx="0" cy="0"/>
          <a:chOff x="0" y="0"/>
          <a:chExt cx="0" cy="0"/>
        </a:xfrm>
      </p:grpSpPr>
      <p:grpSp>
        <p:nvGrpSpPr>
          <p:cNvPr id="3330" name="Google Shape;3330;p41"/>
          <p:cNvGrpSpPr/>
          <p:nvPr/>
        </p:nvGrpSpPr>
        <p:grpSpPr>
          <a:xfrm>
            <a:off x="745571" y="1168666"/>
            <a:ext cx="2492867" cy="1379876"/>
            <a:chOff x="2654821" y="2311071"/>
            <a:chExt cx="2279714" cy="1262120"/>
          </a:xfrm>
        </p:grpSpPr>
        <p:grpSp>
          <p:nvGrpSpPr>
            <p:cNvPr id="3331" name="Google Shape;3331;p41"/>
            <p:cNvGrpSpPr/>
            <p:nvPr/>
          </p:nvGrpSpPr>
          <p:grpSpPr>
            <a:xfrm>
              <a:off x="4034269" y="2840745"/>
              <a:ext cx="40212" cy="36437"/>
              <a:chOff x="4293400" y="2574725"/>
              <a:chExt cx="84425" cy="80100"/>
            </a:xfrm>
          </p:grpSpPr>
          <p:sp>
            <p:nvSpPr>
              <p:cNvPr id="3332" name="Google Shape;3332;p4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333" name="Google Shape;3333;p4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34" name="Google Shape;3334;p41"/>
            <p:cNvGrpSpPr/>
            <p:nvPr/>
          </p:nvGrpSpPr>
          <p:grpSpPr>
            <a:xfrm>
              <a:off x="3894606" y="2334874"/>
              <a:ext cx="913198" cy="518984"/>
              <a:chOff x="4000175" y="1462675"/>
              <a:chExt cx="1917275" cy="1140875"/>
            </a:xfrm>
          </p:grpSpPr>
          <p:sp>
            <p:nvSpPr>
              <p:cNvPr id="3335" name="Google Shape;3335;p4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336" name="Google Shape;3336;p41"/>
              <p:cNvGrpSpPr/>
              <p:nvPr/>
            </p:nvGrpSpPr>
            <p:grpSpPr>
              <a:xfrm>
                <a:off x="4000175" y="1462675"/>
                <a:ext cx="1917275" cy="1140875"/>
                <a:chOff x="4000175" y="1462675"/>
                <a:chExt cx="1917275" cy="1140875"/>
              </a:xfrm>
            </p:grpSpPr>
            <p:sp>
              <p:nvSpPr>
                <p:cNvPr id="3337" name="Google Shape;3337;p4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338" name="Google Shape;3338;p4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4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4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4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sp>
              <p:nvSpPr>
                <p:cNvPr id="3342" name="Google Shape;3342;p4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343" name="Google Shape;3343;p41"/>
            <p:cNvGrpSpPr/>
            <p:nvPr/>
          </p:nvGrpSpPr>
          <p:grpSpPr>
            <a:xfrm>
              <a:off x="3875768" y="2846704"/>
              <a:ext cx="44796" cy="47366"/>
              <a:chOff x="3960625" y="2587825"/>
              <a:chExt cx="94050" cy="104125"/>
            </a:xfrm>
          </p:grpSpPr>
          <p:sp>
            <p:nvSpPr>
              <p:cNvPr id="3344" name="Google Shape;3344;p4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345" name="Google Shape;3345;p4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6" name="Google Shape;3346;p41"/>
            <p:cNvGrpSpPr/>
            <p:nvPr/>
          </p:nvGrpSpPr>
          <p:grpSpPr>
            <a:xfrm>
              <a:off x="3782759" y="2807162"/>
              <a:ext cx="82686" cy="85487"/>
              <a:chOff x="3765350" y="2500900"/>
              <a:chExt cx="173600" cy="187925"/>
            </a:xfrm>
          </p:grpSpPr>
          <p:sp>
            <p:nvSpPr>
              <p:cNvPr id="3347" name="Google Shape;3347;p4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348" name="Google Shape;3348;p4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4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4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4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4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53" name="Google Shape;3353;p41"/>
            <p:cNvGrpSpPr/>
            <p:nvPr/>
          </p:nvGrpSpPr>
          <p:grpSpPr>
            <a:xfrm>
              <a:off x="3775674" y="2798496"/>
              <a:ext cx="40545" cy="23564"/>
              <a:chOff x="3750475" y="2481850"/>
              <a:chExt cx="85125" cy="51800"/>
            </a:xfrm>
          </p:grpSpPr>
          <p:sp>
            <p:nvSpPr>
              <p:cNvPr id="3354" name="Google Shape;3354;p4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4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356" name="Google Shape;3356;p41"/>
            <p:cNvGrpSpPr/>
            <p:nvPr/>
          </p:nvGrpSpPr>
          <p:grpSpPr>
            <a:xfrm>
              <a:off x="3716946" y="2776024"/>
              <a:ext cx="81971" cy="76912"/>
              <a:chOff x="3627175" y="2432450"/>
              <a:chExt cx="172100" cy="169075"/>
            </a:xfrm>
          </p:grpSpPr>
          <p:sp>
            <p:nvSpPr>
              <p:cNvPr id="3357" name="Google Shape;3357;p4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4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359" name="Google Shape;3359;p4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360" name="Google Shape;3360;p41"/>
            <p:cNvGrpSpPr/>
            <p:nvPr/>
          </p:nvGrpSpPr>
          <p:grpSpPr>
            <a:xfrm>
              <a:off x="3685682" y="2845624"/>
              <a:ext cx="29311" cy="45055"/>
              <a:chOff x="3561536" y="2585450"/>
              <a:chExt cx="61539" cy="99045"/>
            </a:xfrm>
          </p:grpSpPr>
          <p:sp>
            <p:nvSpPr>
              <p:cNvPr id="3361" name="Google Shape;3361;p4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4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363" name="Google Shape;3363;p41"/>
            <p:cNvGrpSpPr/>
            <p:nvPr/>
          </p:nvGrpSpPr>
          <p:grpSpPr>
            <a:xfrm>
              <a:off x="3849905" y="2572252"/>
              <a:ext cx="74339" cy="119559"/>
              <a:chOff x="3906325" y="1984500"/>
              <a:chExt cx="156075" cy="262825"/>
            </a:xfrm>
          </p:grpSpPr>
          <p:sp>
            <p:nvSpPr>
              <p:cNvPr id="3364" name="Google Shape;3364;p4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365" name="Google Shape;3365;p4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66" name="Google Shape;3366;p41"/>
            <p:cNvGrpSpPr/>
            <p:nvPr/>
          </p:nvGrpSpPr>
          <p:grpSpPr>
            <a:xfrm>
              <a:off x="2654821" y="2414345"/>
              <a:ext cx="667570" cy="558731"/>
              <a:chOff x="1397225" y="1637375"/>
              <a:chExt cx="1401575" cy="1228250"/>
            </a:xfrm>
          </p:grpSpPr>
          <p:sp>
            <p:nvSpPr>
              <p:cNvPr id="3367" name="Google Shape;3367;p4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368" name="Google Shape;3368;p41"/>
              <p:cNvGrpSpPr/>
              <p:nvPr/>
            </p:nvGrpSpPr>
            <p:grpSpPr>
              <a:xfrm>
                <a:off x="1397225" y="1637375"/>
                <a:ext cx="1398775" cy="1228250"/>
                <a:chOff x="1397225" y="1637375"/>
                <a:chExt cx="1398775" cy="1228250"/>
              </a:xfrm>
            </p:grpSpPr>
            <p:sp>
              <p:nvSpPr>
                <p:cNvPr id="3369" name="Google Shape;3369;p4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4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371" name="Google Shape;3371;p41"/>
            <p:cNvGrpSpPr/>
            <p:nvPr/>
          </p:nvGrpSpPr>
          <p:grpSpPr>
            <a:xfrm>
              <a:off x="3230417" y="3103734"/>
              <a:ext cx="282982" cy="280332"/>
              <a:chOff x="2605700" y="3152850"/>
              <a:chExt cx="594125" cy="616250"/>
            </a:xfrm>
          </p:grpSpPr>
          <p:sp>
            <p:nvSpPr>
              <p:cNvPr id="3372" name="Google Shape;3372;p4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373" name="Google Shape;3373;p4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grpSp>
        <p:grpSp>
          <p:nvGrpSpPr>
            <p:cNvPr id="3374" name="Google Shape;3374;p41"/>
            <p:cNvGrpSpPr/>
            <p:nvPr/>
          </p:nvGrpSpPr>
          <p:grpSpPr>
            <a:xfrm>
              <a:off x="3265985" y="3226989"/>
              <a:ext cx="87151" cy="346202"/>
              <a:chOff x="2680375" y="3423800"/>
              <a:chExt cx="182975" cy="761050"/>
            </a:xfrm>
          </p:grpSpPr>
          <p:sp>
            <p:nvSpPr>
              <p:cNvPr id="3375" name="Google Shape;3375;p4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376" name="Google Shape;3376;p4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77" name="Google Shape;3377;p41"/>
            <p:cNvGrpSpPr/>
            <p:nvPr/>
          </p:nvGrpSpPr>
          <p:grpSpPr>
            <a:xfrm>
              <a:off x="3855466" y="3289811"/>
              <a:ext cx="112514" cy="94210"/>
              <a:chOff x="3918000" y="3561900"/>
              <a:chExt cx="236225" cy="207100"/>
            </a:xfrm>
          </p:grpSpPr>
          <p:sp>
            <p:nvSpPr>
              <p:cNvPr id="3378" name="Google Shape;3378;p4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379" name="Google Shape;3379;p4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80" name="Google Shape;3380;p4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4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4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grpSp>
          <p:nvGrpSpPr>
            <p:cNvPr id="3383" name="Google Shape;3383;p41"/>
            <p:cNvGrpSpPr/>
            <p:nvPr/>
          </p:nvGrpSpPr>
          <p:grpSpPr>
            <a:xfrm>
              <a:off x="2905224" y="2311071"/>
              <a:ext cx="596721" cy="528992"/>
              <a:chOff x="1922950" y="1410350"/>
              <a:chExt cx="1252825" cy="1162875"/>
            </a:xfrm>
          </p:grpSpPr>
          <p:sp>
            <p:nvSpPr>
              <p:cNvPr id="3384" name="Google Shape;3384;p4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4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4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4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4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4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4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4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4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4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4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4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4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4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4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4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grpSp>
        <p:sp>
          <p:nvSpPr>
            <p:cNvPr id="3400" name="Google Shape;3400;p4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4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4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4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4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4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4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4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4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4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4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4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4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4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4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4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4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4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4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4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sp>
          <p:nvSpPr>
            <p:cNvPr id="3420" name="Google Shape;3420;p4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sp>
          <p:nvSpPr>
            <p:cNvPr id="3421" name="Google Shape;3421;p4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22" name="Google Shape;3422;p41"/>
            <p:cNvGrpSpPr/>
            <p:nvPr/>
          </p:nvGrpSpPr>
          <p:grpSpPr>
            <a:xfrm>
              <a:off x="3280929" y="3294542"/>
              <a:ext cx="109894" cy="272224"/>
              <a:chOff x="2711750" y="3572300"/>
              <a:chExt cx="230725" cy="598425"/>
            </a:xfrm>
          </p:grpSpPr>
          <p:sp>
            <p:nvSpPr>
              <p:cNvPr id="3423" name="Google Shape;3423;p4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4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5" name="Google Shape;3425;p4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26" name="Google Shape;3426;p41"/>
            <p:cNvGrpSpPr/>
            <p:nvPr/>
          </p:nvGrpSpPr>
          <p:grpSpPr>
            <a:xfrm>
              <a:off x="3790439" y="2408636"/>
              <a:ext cx="73017" cy="75684"/>
              <a:chOff x="3781475" y="1624825"/>
              <a:chExt cx="153300" cy="166375"/>
            </a:xfrm>
          </p:grpSpPr>
          <p:sp>
            <p:nvSpPr>
              <p:cNvPr id="3427" name="Google Shape;3427;p4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4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4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4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1" name="Google Shape;3431;p4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4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4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4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4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4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4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38" name="Google Shape;3438;p41"/>
            <p:cNvGrpSpPr/>
            <p:nvPr/>
          </p:nvGrpSpPr>
          <p:grpSpPr>
            <a:xfrm>
              <a:off x="4403342" y="3107749"/>
              <a:ext cx="316680" cy="101374"/>
              <a:chOff x="5068275" y="3161675"/>
              <a:chExt cx="664875" cy="222850"/>
            </a:xfrm>
          </p:grpSpPr>
          <p:sp>
            <p:nvSpPr>
              <p:cNvPr id="3439" name="Google Shape;3439;p4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4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4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4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43" name="Google Shape;3443;p4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4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4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4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4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4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4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4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4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4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4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4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4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4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4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4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4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4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4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4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4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4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4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4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4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4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4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4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4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72" name="Google Shape;3472;p41"/>
            <p:cNvGrpSpPr/>
            <p:nvPr/>
          </p:nvGrpSpPr>
          <p:grpSpPr>
            <a:xfrm>
              <a:off x="3697513" y="2707266"/>
              <a:ext cx="59549" cy="79733"/>
              <a:chOff x="3586375" y="2281300"/>
              <a:chExt cx="125025" cy="175275"/>
            </a:xfrm>
          </p:grpSpPr>
          <p:sp>
            <p:nvSpPr>
              <p:cNvPr id="3473" name="Google Shape;3473;p4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4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75" name="Google Shape;3475;p4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76" name="Google Shape;3476;p41"/>
            <p:cNvGrpSpPr/>
            <p:nvPr/>
          </p:nvGrpSpPr>
          <p:grpSpPr>
            <a:xfrm>
              <a:off x="4513224" y="3221724"/>
              <a:ext cx="274563" cy="280321"/>
              <a:chOff x="5298975" y="3412225"/>
              <a:chExt cx="576450" cy="616225"/>
            </a:xfrm>
          </p:grpSpPr>
          <p:sp>
            <p:nvSpPr>
              <p:cNvPr id="3477" name="Google Shape;3477;p4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sp>
            <p:nvSpPr>
              <p:cNvPr id="3478" name="Google Shape;3478;p4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79" name="Google Shape;3479;p41"/>
            <p:cNvGrpSpPr/>
            <p:nvPr/>
          </p:nvGrpSpPr>
          <p:grpSpPr>
            <a:xfrm>
              <a:off x="4824403" y="3421846"/>
              <a:ext cx="110132" cy="130647"/>
              <a:chOff x="5952300" y="3852150"/>
              <a:chExt cx="231225" cy="287200"/>
            </a:xfrm>
          </p:grpSpPr>
          <p:sp>
            <p:nvSpPr>
              <p:cNvPr id="3480" name="Google Shape;3480;p4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4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2" name="Google Shape;3482;p4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4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4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4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4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4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4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4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90" name="Google Shape;3490;p41"/>
            <p:cNvGrpSpPr/>
            <p:nvPr/>
          </p:nvGrpSpPr>
          <p:grpSpPr>
            <a:xfrm>
              <a:off x="4295710" y="3079670"/>
              <a:ext cx="14968" cy="27135"/>
              <a:chOff x="4842300" y="3099950"/>
              <a:chExt cx="31425" cy="59650"/>
            </a:xfrm>
          </p:grpSpPr>
          <p:sp>
            <p:nvSpPr>
              <p:cNvPr id="3491" name="Google Shape;3491;p4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4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4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4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5" name="Google Shape;3495;p4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4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4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4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4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4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4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4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3" name="Google Shape;3503;p41"/>
            <p:cNvGrpSpPr/>
            <p:nvPr/>
          </p:nvGrpSpPr>
          <p:grpSpPr>
            <a:xfrm>
              <a:off x="3831056" y="2816010"/>
              <a:ext cx="37378" cy="27612"/>
              <a:chOff x="3866750" y="2520350"/>
              <a:chExt cx="78475" cy="60700"/>
            </a:xfrm>
          </p:grpSpPr>
          <p:sp>
            <p:nvSpPr>
              <p:cNvPr id="3504" name="Google Shape;3504;p4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4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4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4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08" name="Google Shape;3508;p4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4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4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4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4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4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4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4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4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4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4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4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4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4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4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4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4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sp>
          <p:nvSpPr>
            <p:cNvPr id="3525" name="Google Shape;3525;p4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4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4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4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4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4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4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4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4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4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4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4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sp>
          <p:nvSpPr>
            <p:cNvPr id="3537" name="Google Shape;3537;p4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4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4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4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4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4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4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4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4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4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4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4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4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50" name="Google Shape;3550;p41"/>
            <p:cNvGrpSpPr/>
            <p:nvPr/>
          </p:nvGrpSpPr>
          <p:grpSpPr>
            <a:xfrm>
              <a:off x="3632736" y="3051591"/>
              <a:ext cx="63288" cy="45217"/>
              <a:chOff x="3450375" y="3038225"/>
              <a:chExt cx="132875" cy="99400"/>
            </a:xfrm>
          </p:grpSpPr>
          <p:sp>
            <p:nvSpPr>
              <p:cNvPr id="3551" name="Google Shape;3551;p4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4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53" name="Google Shape;3553;p4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4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4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4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4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4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4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4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4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sp>
          <p:nvSpPr>
            <p:cNvPr id="3562" name="Google Shape;3562;p4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4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4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4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4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4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4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4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4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4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A6CBC2"/>
                </a:solidFill>
                <a:latin typeface="Arial"/>
                <a:ea typeface="Arial"/>
                <a:cs typeface="Arial"/>
                <a:sym typeface="Arial"/>
              </a:endParaRPr>
            </a:p>
          </p:txBody>
        </p:sp>
        <p:sp>
          <p:nvSpPr>
            <p:cNvPr id="3572" name="Google Shape;3572;p4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4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4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4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4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4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B65"/>
                </a:solidFill>
                <a:latin typeface="Arial"/>
                <a:ea typeface="Arial"/>
                <a:cs typeface="Arial"/>
                <a:sym typeface="Arial"/>
              </a:endParaRPr>
            </a:p>
          </p:txBody>
        </p:sp>
        <p:sp>
          <p:nvSpPr>
            <p:cNvPr id="3578" name="Google Shape;3578;p4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4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4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4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4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4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4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4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4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4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8" name="Google Shape;3588;p41"/>
          <p:cNvGrpSpPr/>
          <p:nvPr/>
        </p:nvGrpSpPr>
        <p:grpSpPr>
          <a:xfrm>
            <a:off x="3554131" y="1233340"/>
            <a:ext cx="2078182" cy="1366558"/>
            <a:chOff x="235800" y="830650"/>
            <a:chExt cx="6978450" cy="4588844"/>
          </a:xfrm>
        </p:grpSpPr>
        <p:sp>
          <p:nvSpPr>
            <p:cNvPr id="3589" name="Google Shape;3589;p4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4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4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4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4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4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95" name="Google Shape;3595;p41"/>
          <p:cNvGrpSpPr/>
          <p:nvPr/>
        </p:nvGrpSpPr>
        <p:grpSpPr>
          <a:xfrm>
            <a:off x="742628" y="3064442"/>
            <a:ext cx="2622876" cy="1333540"/>
            <a:chOff x="238125" y="1038125"/>
            <a:chExt cx="7146800" cy="3633625"/>
          </a:xfrm>
        </p:grpSpPr>
        <p:sp>
          <p:nvSpPr>
            <p:cNvPr id="3596" name="Google Shape;3596;p4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4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4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4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4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4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4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4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4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4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4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4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4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4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4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4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4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4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4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4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4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4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4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4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4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4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4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4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4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4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4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4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4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4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4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4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4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4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4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4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4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4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4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4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4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4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4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4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4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4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4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4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4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4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4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4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4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4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4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4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4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4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4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4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4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4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4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4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4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4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4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4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4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4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4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4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4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4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4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4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4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4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4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4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4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4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4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4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4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4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4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4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4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4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4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4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4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4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4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4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4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4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4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4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4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4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4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4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4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4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4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4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4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4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4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4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4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4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4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4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4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4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4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4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4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4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4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4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4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4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4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4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4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4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4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4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4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4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4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4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4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4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4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4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4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4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4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4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4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4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4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4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4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4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4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4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4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4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4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4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4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4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4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4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4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4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4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4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4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4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4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4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4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4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4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4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4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4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4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4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4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4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4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4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4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4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4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4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4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4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4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4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4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4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4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4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4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4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4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4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4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4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4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4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4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4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4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4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4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4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4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4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4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4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4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4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4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4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4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4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4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4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4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4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4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4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4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4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4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4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4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4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4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4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4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4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2" name="Google Shape;3832;p4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4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4" name="Google Shape;3834;p4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4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6" name="Google Shape;3836;p4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7" name="Google Shape;3837;p4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4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9" name="Google Shape;3839;p4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4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4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4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4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4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5" name="Google Shape;3845;p4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4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4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4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4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4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4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4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4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4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4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4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4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4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4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4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1" name="Google Shape;3861;p4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4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4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4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4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4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4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4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4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4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4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4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4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4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4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6" name="Google Shape;3876;p4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4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4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4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4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4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4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4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4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4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4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4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4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4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4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4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4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4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4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4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4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4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4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4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4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4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4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4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4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4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4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4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4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4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4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4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4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4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4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4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4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4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4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4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4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4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4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4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4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4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4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4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4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4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4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4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4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4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4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4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4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4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4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4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4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4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4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4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4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4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4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4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4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4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4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4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4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4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4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4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4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4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4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4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4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4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4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4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4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4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4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4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4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4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4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4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4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4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4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4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4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4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4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4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4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4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4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4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4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4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4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4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4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4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4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4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4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4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4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4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4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4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4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4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4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4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4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4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4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4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4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4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4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4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4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4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4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4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4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4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4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4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4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4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4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4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4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4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4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4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4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4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4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4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4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4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4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4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4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4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4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4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4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4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4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4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4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4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4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4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4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4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4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4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4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4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4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4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4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4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4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4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4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4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4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4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4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4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4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4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4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4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4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4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4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4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4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4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4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4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4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4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4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4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4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4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4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4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4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4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4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4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4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4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4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4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4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4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4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4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4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4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4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4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4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4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4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4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4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4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4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4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4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4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4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4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4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4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4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4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4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4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4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4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4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4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4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3" name="Google Shape;4123;p4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4" name="Google Shape;4124;p4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5" name="Google Shape;4125;p4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6" name="Google Shape;4126;p4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7" name="Google Shape;4127;p4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8" name="Google Shape;4128;p4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9" name="Google Shape;4129;p4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0" name="Google Shape;4130;p4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1" name="Google Shape;4131;p4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2" name="Google Shape;4132;p4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3" name="Google Shape;4133;p4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4" name="Google Shape;4134;p4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5" name="Google Shape;4135;p4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6" name="Google Shape;4136;p4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7" name="Google Shape;4137;p4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8" name="Google Shape;4138;p4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9" name="Google Shape;4139;p4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0" name="Google Shape;4140;p4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1" name="Google Shape;4141;p4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2" name="Google Shape;4142;p4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3" name="Google Shape;4143;p4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4" name="Google Shape;4144;p4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5" name="Google Shape;4145;p4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6" name="Google Shape;4146;p4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7" name="Google Shape;4147;p4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8" name="Google Shape;4148;p4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4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4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4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4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4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4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4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4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4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4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4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4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4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4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4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4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4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4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4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4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4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4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4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4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4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4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4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4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4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4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4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4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4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4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4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4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4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4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4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4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4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4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4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4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4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4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4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4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4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4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4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4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4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4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4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4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4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4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4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4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4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4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4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4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4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4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4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4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4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4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4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4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4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4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4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4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4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4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7" name="Google Shape;4227;p4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8" name="Google Shape;4228;p4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9" name="Google Shape;4229;p4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0" name="Google Shape;4230;p4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1" name="Google Shape;4231;p4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2" name="Google Shape;4232;p4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3" name="Google Shape;4233;p4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4" name="Google Shape;4234;p4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5" name="Google Shape;4235;p4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6" name="Google Shape;4236;p4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7" name="Google Shape;4237;p4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4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4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4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4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4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4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4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4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4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4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4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4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4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4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4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4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4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4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4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4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4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4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4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4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4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4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4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4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4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4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4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4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4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4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4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4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4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4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4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4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4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4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4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4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4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4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4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4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4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7" name="Google Shape;4287;p4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8" name="Google Shape;4288;p4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9" name="Google Shape;4289;p4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0" name="Google Shape;4290;p4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1" name="Google Shape;4291;p4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2" name="Google Shape;4292;p4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3" name="Google Shape;4293;p4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4" name="Google Shape;4294;p4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5" name="Google Shape;4295;p4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4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4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4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4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4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4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4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3" name="Google Shape;4303;p4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4" name="Google Shape;4304;p4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5" name="Google Shape;4305;p4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6" name="Google Shape;4306;p4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7" name="Google Shape;4307;p4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8" name="Google Shape;4308;p4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9" name="Google Shape;4309;p4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0" name="Google Shape;4310;p4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1" name="Google Shape;4311;p4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2" name="Google Shape;4312;p4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3" name="Google Shape;4313;p4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4" name="Google Shape;4314;p4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5" name="Google Shape;4315;p4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6" name="Google Shape;4316;p4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7" name="Google Shape;4317;p4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8" name="Google Shape;4318;p4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9" name="Google Shape;4319;p4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0" name="Google Shape;4320;p4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1" name="Google Shape;4321;p4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2" name="Google Shape;4322;p4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3" name="Google Shape;4323;p4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4" name="Google Shape;4324;p4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5" name="Google Shape;4325;p4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6" name="Google Shape;4326;p4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4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4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9" name="Google Shape;4329;p4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0" name="Google Shape;4330;p4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4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4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4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4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4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4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4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4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4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4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4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4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4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4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4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4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4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4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4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4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4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4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4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4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4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4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4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4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4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4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4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4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4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4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4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4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7" name="Google Shape;4367;p4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8" name="Google Shape;4368;p4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9" name="Google Shape;4369;p4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0" name="Google Shape;4370;p4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1" name="Google Shape;4371;p4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2" name="Google Shape;4372;p4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3" name="Google Shape;4373;p4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4" name="Google Shape;4374;p4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5" name="Google Shape;4375;p4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6" name="Google Shape;4376;p4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7" name="Google Shape;4377;p4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8" name="Google Shape;4378;p4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4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4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4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4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4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4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4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6" name="Google Shape;4386;p4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7" name="Google Shape;4387;p4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8" name="Google Shape;4388;p4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9" name="Google Shape;4389;p4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4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4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4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4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4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4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4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7" name="Google Shape;4397;p4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8" name="Google Shape;4398;p4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4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4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4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4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3" name="Google Shape;4403;p4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4" name="Google Shape;4404;p4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5" name="Google Shape;4405;p4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6" name="Google Shape;4406;p4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7" name="Google Shape;4407;p4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8" name="Google Shape;4408;p4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9" name="Google Shape;4409;p4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0" name="Google Shape;4410;p4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1" name="Google Shape;4411;p4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2" name="Google Shape;4412;p4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3" name="Google Shape;4413;p4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4" name="Google Shape;4414;p4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5" name="Google Shape;4415;p4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6" name="Google Shape;4416;p4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7" name="Google Shape;4417;p4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8" name="Google Shape;4418;p4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9" name="Google Shape;4419;p4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0" name="Google Shape;4420;p4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1" name="Google Shape;4421;p4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2" name="Google Shape;4422;p4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3" name="Google Shape;4423;p4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4" name="Google Shape;4424;p4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5" name="Google Shape;4425;p4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6" name="Google Shape;4426;p4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7" name="Google Shape;4427;p4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8" name="Google Shape;4428;p4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9" name="Google Shape;4429;p4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0" name="Google Shape;4430;p4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1" name="Google Shape;4431;p4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2" name="Google Shape;4432;p4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3" name="Google Shape;4433;p4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4" name="Google Shape;4434;p4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5" name="Google Shape;4435;p4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6" name="Google Shape;4436;p4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7" name="Google Shape;4437;p4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8" name="Google Shape;4438;p4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9" name="Google Shape;4439;p4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0" name="Google Shape;4440;p4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4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4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4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4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4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4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4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4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4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4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4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4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4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4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4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4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4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4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4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4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4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4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4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4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4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4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4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4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4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4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4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2" name="Google Shape;4472;p4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3" name="Google Shape;4473;p4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4" name="Google Shape;4474;p4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5" name="Google Shape;4475;p4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6" name="Google Shape;4476;p4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7" name="Google Shape;4477;p4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8" name="Google Shape;4478;p4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4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4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4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2" name="Google Shape;4482;p4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3" name="Google Shape;4483;p4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4" name="Google Shape;4484;p4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4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4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4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4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4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4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4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4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3" name="Google Shape;4493;p4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4" name="Google Shape;4494;p4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4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4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4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4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4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4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4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4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3" name="Google Shape;4503;p4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4" name="Google Shape;4504;p4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4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4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4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4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4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4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4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4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4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4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4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4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4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4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4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4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4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4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4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4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4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4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4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4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4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0" name="Google Shape;4530;p4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1" name="Google Shape;4531;p4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2" name="Google Shape;4532;p4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3" name="Google Shape;4533;p4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4" name="Google Shape;4534;p4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5" name="Google Shape;4535;p4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6" name="Google Shape;4536;p4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7" name="Google Shape;4537;p4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8" name="Google Shape;4538;p4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p4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p4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1" name="Google Shape;4541;p4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2" name="Google Shape;4542;p4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p4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p4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p4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p4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p4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p4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p4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p4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p4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p4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p4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p4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p4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p4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p4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p4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p4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p4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p4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p4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p4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p4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p4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p4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p4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p4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p4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p4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p4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p4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p4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p4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p4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p4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p4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p4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p4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p4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p4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p4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p4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p4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p4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p4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p4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p4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p4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p4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p4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p4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p4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p4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p4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p4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p4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p4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p4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p4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p4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p4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p4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p4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p4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p4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p4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p4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p4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p4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p4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p4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p4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p4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p4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p4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p4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p4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p4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p4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p4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p4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p4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p4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p4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p4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p4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8" name="Google Shape;4628;p4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9" name="Google Shape;4629;p4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0" name="Google Shape;4630;p4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1" name="Google Shape;4631;p4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2" name="Google Shape;4632;p4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3" name="Google Shape;4633;p4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4" name="Google Shape;4634;p4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5" name="Google Shape;4635;p4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6" name="Google Shape;4636;p4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p4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p4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p4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p4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p4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p4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p4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p4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p4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p4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p4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p4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p4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p4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p4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p4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p4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p4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p4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p4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p4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p4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p4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p4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p4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p4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p4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p4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p4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p4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p4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p4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p4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p4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p4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p4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p4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p4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p4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p4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p4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p4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p4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p4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p4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p4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p4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p4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p4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p4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p4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p4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p4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p4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p4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p4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p4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p4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p4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p4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p4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p4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p4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p4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p4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p4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p4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p4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p4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p4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p4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p4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p4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p4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p4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p4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3" name="Google Shape;4713;p4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4" name="Google Shape;4714;p4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5" name="Google Shape;4715;p4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6" name="Google Shape;4716;p4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7" name="Google Shape;4717;p4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8" name="Google Shape;4718;p4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9" name="Google Shape;4719;p4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0" name="Google Shape;4720;p4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p4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p4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p4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p4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p4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6" name="Google Shape;4726;p4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7" name="Google Shape;4727;p4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8" name="Google Shape;4728;p4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9" name="Google Shape;4729;p4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0" name="Google Shape;4730;p4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1" name="Google Shape;4731;p4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2" name="Google Shape;4732;p4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3" name="Google Shape;4733;p4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4" name="Google Shape;4734;p4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p4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6" name="Google Shape;4736;p4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7" name="Google Shape;4737;p4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p4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p4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p4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p4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p4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p4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p4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p4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p4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p4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p4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p4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p4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p4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p4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p4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p4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p4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p4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p4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p4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p4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p4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p4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p4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p4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p4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p4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p4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p4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p4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p4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p4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p4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p4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p4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4" name="Google Shape;4774;p4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5" name="Google Shape;4775;p4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p4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p4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p4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p4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p4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p4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p4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p4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p4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p4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p4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p4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p4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p4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p4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p4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p4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p4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p4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p4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p4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p4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p4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p4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p4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p4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p4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p4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p4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p4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p4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p4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p4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p4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p4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p4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p4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p4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p4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p4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p4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p4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p4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p4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p4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p4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p4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p4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4" name="Google Shape;4824;p4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5" name="Google Shape;4825;p4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6" name="Google Shape;4826;p4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7" name="Google Shape;4827;p4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8" name="Google Shape;4828;p4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9" name="Google Shape;4829;p4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0" name="Google Shape;4830;p4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1" name="Google Shape;4831;p4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2" name="Google Shape;4832;p4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p4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p4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p4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p4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p4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p4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p4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p4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p4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p4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p4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p4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p4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p4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p4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p4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p4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p4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p4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p4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p4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p4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p4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p4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p4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p4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p4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p4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p4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p4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p4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p4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p4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p4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p4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p4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p4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p4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p4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p4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p4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p4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p4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p4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p4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p4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p4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p4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p4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p4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p4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p4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p4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p4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p4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p4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p4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p4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p4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p4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p4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p4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p4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p4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p4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p4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p4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p4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p4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p4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p4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p4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p4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p4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p4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p4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p4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p4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p4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p4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p4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p4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p4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p4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p4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p4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p4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p4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p4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2" name="Google Shape;4922;p4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3" name="Google Shape;4923;p4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4" name="Google Shape;4924;p4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5" name="Google Shape;4925;p4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6" name="Google Shape;4926;p4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7" name="Google Shape;4927;p4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8" name="Google Shape;4928;p4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9" name="Google Shape;4929;p4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0" name="Google Shape;4930;p4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1" name="Google Shape;4931;p4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p4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p4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p4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p4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p4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p4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p4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p4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p4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p4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p4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p4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p4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p4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6" name="Google Shape;4946;p4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7" name="Google Shape;4947;p4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8" name="Google Shape;4948;p4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9" name="Google Shape;4949;p4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0" name="Google Shape;4950;p4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1" name="Google Shape;4951;p4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p4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p4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4" name="Google Shape;4954;p4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5" name="Google Shape;4955;p4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6" name="Google Shape;4956;p4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7" name="Google Shape;4957;p4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p4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p4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p4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p4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p4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p4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p4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5" name="Google Shape;4965;p4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6" name="Google Shape;4966;p4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7" name="Google Shape;4967;p4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8" name="Google Shape;4968;p4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p4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p4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p4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p4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p4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p4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p4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6" name="Google Shape;4976;p4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7" name="Google Shape;4977;p4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p4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p4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p4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p4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p4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p4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p4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p4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6" name="Google Shape;4986;p4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7" name="Google Shape;4987;p4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p4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p4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p4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p4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p4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p4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p4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p4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6" name="Google Shape;4996;p4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7" name="Google Shape;4997;p4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p4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p4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p4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p4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p4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p4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p4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p4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p4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p4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p4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p4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p4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p4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p4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3" name="Google Shape;5013;p4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4" name="Google Shape;5014;p4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p4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6" name="Google Shape;5016;p4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7" name="Google Shape;5017;p4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p4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9" name="Google Shape;5019;p4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0" name="Google Shape;5020;p4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1" name="Google Shape;5021;p4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2" name="Google Shape;5022;p4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3" name="Google Shape;5023;p4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4" name="Google Shape;5024;p4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5" name="Google Shape;5025;p4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6" name="Google Shape;5026;p4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7" name="Google Shape;5027;p4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8" name="Google Shape;5028;p4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9" name="Google Shape;5029;p4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0" name="Google Shape;5030;p4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1" name="Google Shape;5031;p4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p4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p4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4" name="Google Shape;5034;p4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5" name="Google Shape;5035;p4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6" name="Google Shape;5036;p4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7" name="Google Shape;5037;p4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8" name="Google Shape;5038;p4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9" name="Google Shape;5039;p4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0" name="Google Shape;5040;p4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1" name="Google Shape;5041;p4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p4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p4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p4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p4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p4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p4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p4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9" name="Google Shape;5049;p4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0" name="Google Shape;5050;p4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p4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p4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p4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p4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p4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p4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p4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p4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9" name="Google Shape;5059;p4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0" name="Google Shape;5060;p4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p4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p4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p4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p4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p4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p4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p4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p4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9" name="Google Shape;5069;p4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0" name="Google Shape;5070;p4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p4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p4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p4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p4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p4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p4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p4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p4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p4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p4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p4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p4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p4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p4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p4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p4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p4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p4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p4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p4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p4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p4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p4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p4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p4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p4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p4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p4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p4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p4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p4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p4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p4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p4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p4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p4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7" name="Google Shape;5107;p4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8" name="Google Shape;5108;p4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p4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p4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p4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p4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p4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p4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p4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p4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p4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p4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9" name="Google Shape;5119;p4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0" name="Google Shape;5120;p4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1" name="Google Shape;5121;p4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2" name="Google Shape;5122;p4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3" name="Google Shape;5123;p4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4" name="Google Shape;5124;p4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5" name="Google Shape;5125;p4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6" name="Google Shape;5126;p4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7" name="Google Shape;5127;p4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p4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p4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p4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p4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p4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p4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p4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p4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p4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p4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p4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p4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p4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p4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p4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p4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p4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p4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p4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p4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p4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p4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p4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p4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p4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p4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p4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p4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p4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p4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p4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p4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p4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p4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p4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p4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p4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p4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p4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p4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68" name="Google Shape;5168;p41"/>
          <p:cNvGrpSpPr/>
          <p:nvPr/>
        </p:nvGrpSpPr>
        <p:grpSpPr>
          <a:xfrm>
            <a:off x="5857556" y="1206552"/>
            <a:ext cx="2590840" cy="1380235"/>
            <a:chOff x="233350" y="949250"/>
            <a:chExt cx="7137300" cy="3802300"/>
          </a:xfrm>
        </p:grpSpPr>
        <p:sp>
          <p:nvSpPr>
            <p:cNvPr id="5169" name="Google Shape;5169;p4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p4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p4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p4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p4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p4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p4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p4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p4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p4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p4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p4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p4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p4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p4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p4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p4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p4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p4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p4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p4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p4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p4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p4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p4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p4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p4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p4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p4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p4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p4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p4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p4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p4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p4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p4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p4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p4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p4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p4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p4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p4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p4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p4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p4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p4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p4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p4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7" name="Google Shape;5217;p4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8" name="Google Shape;5218;p4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9" name="Google Shape;5219;p4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0" name="Google Shape;5220;p41"/>
          <p:cNvGrpSpPr/>
          <p:nvPr/>
        </p:nvGrpSpPr>
        <p:grpSpPr>
          <a:xfrm>
            <a:off x="7671985" y="3251325"/>
            <a:ext cx="104231" cy="320340"/>
            <a:chOff x="7564426" y="3224343"/>
            <a:chExt cx="119985" cy="368801"/>
          </a:xfrm>
        </p:grpSpPr>
        <p:sp>
          <p:nvSpPr>
            <p:cNvPr id="5221" name="Google Shape;5221;p4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2" name="Google Shape;5222;p4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3" name="Google Shape;5223;p41"/>
          <p:cNvGrpSpPr/>
          <p:nvPr/>
        </p:nvGrpSpPr>
        <p:grpSpPr>
          <a:xfrm>
            <a:off x="7371473" y="3245427"/>
            <a:ext cx="189489" cy="332132"/>
            <a:chOff x="8370831" y="3202002"/>
            <a:chExt cx="218129" cy="382376"/>
          </a:xfrm>
        </p:grpSpPr>
        <p:sp>
          <p:nvSpPr>
            <p:cNvPr id="5224" name="Google Shape;5224;p4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5" name="Google Shape;5225;p4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6" name="Google Shape;5226;p41"/>
          <p:cNvGrpSpPr/>
          <p:nvPr/>
        </p:nvGrpSpPr>
        <p:grpSpPr>
          <a:xfrm>
            <a:off x="8094863" y="3656559"/>
            <a:ext cx="309429" cy="267000"/>
            <a:chOff x="6742064" y="3750480"/>
            <a:chExt cx="399315" cy="344560"/>
          </a:xfrm>
        </p:grpSpPr>
        <p:sp>
          <p:nvSpPr>
            <p:cNvPr id="5227" name="Google Shape;5227;p4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8" name="Google Shape;5228;p4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9" name="Google Shape;5229;p41"/>
          <p:cNvGrpSpPr/>
          <p:nvPr/>
        </p:nvGrpSpPr>
        <p:grpSpPr>
          <a:xfrm>
            <a:off x="7633882" y="4007606"/>
            <a:ext cx="180437" cy="281608"/>
            <a:chOff x="7248525" y="3739696"/>
            <a:chExt cx="230531" cy="359790"/>
          </a:xfrm>
        </p:grpSpPr>
        <p:sp>
          <p:nvSpPr>
            <p:cNvPr id="5230" name="Google Shape;5230;p4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1" name="Google Shape;5231;p4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32" name="Google Shape;5232;p41"/>
          <p:cNvGrpSpPr/>
          <p:nvPr/>
        </p:nvGrpSpPr>
        <p:grpSpPr>
          <a:xfrm>
            <a:off x="7879801" y="3650830"/>
            <a:ext cx="162896" cy="278710"/>
            <a:chOff x="7601242" y="3729267"/>
            <a:chExt cx="222566" cy="380803"/>
          </a:xfrm>
        </p:grpSpPr>
        <p:sp>
          <p:nvSpPr>
            <p:cNvPr id="5233" name="Google Shape;5233;p4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4" name="Google Shape;5234;p4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35" name="Google Shape;5235;p41"/>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36" name="Google Shape;5236;p41"/>
          <p:cNvGrpSpPr/>
          <p:nvPr/>
        </p:nvGrpSpPr>
        <p:grpSpPr>
          <a:xfrm>
            <a:off x="7369446" y="3651971"/>
            <a:ext cx="193542" cy="275990"/>
            <a:chOff x="8304647" y="3738687"/>
            <a:chExt cx="225075" cy="320956"/>
          </a:xfrm>
        </p:grpSpPr>
        <p:sp>
          <p:nvSpPr>
            <p:cNvPr id="5237" name="Google Shape;5237;p4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8" name="Google Shape;5238;p4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9" name="Google Shape;5239;p4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40" name="Google Shape;5240;p41"/>
          <p:cNvGrpSpPr/>
          <p:nvPr/>
        </p:nvGrpSpPr>
        <p:grpSpPr>
          <a:xfrm>
            <a:off x="7641939" y="3651971"/>
            <a:ext cx="178492" cy="275990"/>
            <a:chOff x="8615101" y="3738687"/>
            <a:chExt cx="207573" cy="320956"/>
          </a:xfrm>
        </p:grpSpPr>
        <p:sp>
          <p:nvSpPr>
            <p:cNvPr id="5241" name="Google Shape;5241;p4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2" name="Google Shape;5242;p4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3" name="Google Shape;5243;p4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44" name="Google Shape;5244;p41"/>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45" name="Google Shape;5245;p41"/>
          <p:cNvGrpSpPr/>
          <p:nvPr/>
        </p:nvGrpSpPr>
        <p:grpSpPr>
          <a:xfrm>
            <a:off x="6036644" y="3773459"/>
            <a:ext cx="557670" cy="511283"/>
            <a:chOff x="6015419" y="3716859"/>
            <a:chExt cx="557671" cy="511283"/>
          </a:xfrm>
        </p:grpSpPr>
        <p:sp>
          <p:nvSpPr>
            <p:cNvPr id="5246" name="Google Shape;5246;p4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47" name="Google Shape;5247;p41"/>
            <p:cNvGrpSpPr/>
            <p:nvPr/>
          </p:nvGrpSpPr>
          <p:grpSpPr>
            <a:xfrm>
              <a:off x="6036094" y="3716980"/>
              <a:ext cx="529860" cy="510469"/>
              <a:chOff x="6036094" y="3716980"/>
              <a:chExt cx="529860" cy="510469"/>
            </a:xfrm>
          </p:grpSpPr>
          <p:sp>
            <p:nvSpPr>
              <p:cNvPr id="5248" name="Google Shape;5248;p4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9" name="Google Shape;5249;p4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0" name="Google Shape;5250;p4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1" name="Google Shape;5251;p4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2" name="Google Shape;5252;p4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3" name="Google Shape;5253;p4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4" name="Google Shape;5254;p4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5" name="Google Shape;5255;p4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6" name="Google Shape;5256;p4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7" name="Google Shape;5257;p4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258" name="Google Shape;5258;p41"/>
          <p:cNvGrpSpPr/>
          <p:nvPr/>
        </p:nvGrpSpPr>
        <p:grpSpPr>
          <a:xfrm>
            <a:off x="6665529" y="3130228"/>
            <a:ext cx="576302" cy="511871"/>
            <a:chOff x="6644304" y="3073628"/>
            <a:chExt cx="576302" cy="511871"/>
          </a:xfrm>
        </p:grpSpPr>
        <p:sp>
          <p:nvSpPr>
            <p:cNvPr id="5259" name="Google Shape;5259;p4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60" name="Google Shape;5260;p41"/>
            <p:cNvGrpSpPr/>
            <p:nvPr/>
          </p:nvGrpSpPr>
          <p:grpSpPr>
            <a:xfrm>
              <a:off x="6712169" y="3085440"/>
              <a:ext cx="481623" cy="494913"/>
              <a:chOff x="6712169" y="3085440"/>
              <a:chExt cx="481623" cy="494913"/>
            </a:xfrm>
          </p:grpSpPr>
          <p:sp>
            <p:nvSpPr>
              <p:cNvPr id="5261" name="Google Shape;5261;p4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2" name="Google Shape;5262;p4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3" name="Google Shape;5263;p4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4" name="Google Shape;5264;p4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5" name="Google Shape;5265;p4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66" name="Google Shape;5266;p4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7" name="Google Shape;5267;p4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8" name="Google Shape;5268;p4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69" name="Google Shape;5269;p41"/>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70" name="Google Shape;5270;p41"/>
          <p:cNvGrpSpPr/>
          <p:nvPr/>
        </p:nvGrpSpPr>
        <p:grpSpPr>
          <a:xfrm>
            <a:off x="6673379" y="3773223"/>
            <a:ext cx="560631" cy="511352"/>
            <a:chOff x="6652154" y="3716623"/>
            <a:chExt cx="560631" cy="511352"/>
          </a:xfrm>
        </p:grpSpPr>
        <p:sp>
          <p:nvSpPr>
            <p:cNvPr id="5271" name="Google Shape;5271;p4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72" name="Google Shape;5272;p41"/>
            <p:cNvGrpSpPr/>
            <p:nvPr/>
          </p:nvGrpSpPr>
          <p:grpSpPr>
            <a:xfrm>
              <a:off x="6669657" y="3716715"/>
              <a:ext cx="466779" cy="464290"/>
              <a:chOff x="6669657" y="3716715"/>
              <a:chExt cx="466779" cy="464290"/>
            </a:xfrm>
          </p:grpSpPr>
          <p:sp>
            <p:nvSpPr>
              <p:cNvPr id="5273" name="Google Shape;5273;p4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4" name="Google Shape;5274;p4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5" name="Google Shape;5275;p4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6" name="Google Shape;5276;p4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7" name="Google Shape;5277;p4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8" name="Google Shape;5278;p4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9" name="Google Shape;5279;p4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0" name="Google Shape;5280;p4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1" name="Google Shape;5281;p4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2" name="Google Shape;5282;p4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3" name="Google Shape;5283;p4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4" name="Google Shape;5284;p4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5" name="Google Shape;5285;p4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286" name="Google Shape;5286;p41"/>
          <p:cNvGrpSpPr/>
          <p:nvPr/>
        </p:nvGrpSpPr>
        <p:grpSpPr>
          <a:xfrm>
            <a:off x="7867470" y="4054631"/>
            <a:ext cx="187557" cy="187557"/>
            <a:chOff x="8565775" y="671075"/>
            <a:chExt cx="441000" cy="441000"/>
          </a:xfrm>
        </p:grpSpPr>
        <p:sp>
          <p:nvSpPr>
            <p:cNvPr id="5287" name="Google Shape;5287;p41"/>
            <p:cNvSpPr/>
            <p:nvPr/>
          </p:nvSpPr>
          <p:spPr>
            <a:xfrm>
              <a:off x="8565775" y="671075"/>
              <a:ext cx="441000" cy="441000"/>
            </a:xfrm>
            <a:prstGeom prst="ellipse">
              <a:avLst/>
            </a:prstGeom>
            <a:gradFill>
              <a:gsLst>
                <a:gs pos="0">
                  <a:srgbClr val="869FB1">
                    <a:alpha val="65882"/>
                  </a:srgbClr>
                </a:gs>
                <a:gs pos="100000">
                  <a:srgbClr val="FFFFFF">
                    <a:alpha val="65882"/>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8" name="Google Shape;5288;p4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89" name="Google Shape;5289;p41"/>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0" name="Google Shape;5290;p41"/>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91" name="Google Shape;5291;p41"/>
          <p:cNvGrpSpPr/>
          <p:nvPr/>
        </p:nvGrpSpPr>
        <p:grpSpPr>
          <a:xfrm>
            <a:off x="6021325" y="3132850"/>
            <a:ext cx="587871" cy="512373"/>
            <a:chOff x="6000100" y="3076250"/>
            <a:chExt cx="587871" cy="512373"/>
          </a:xfrm>
        </p:grpSpPr>
        <p:sp>
          <p:nvSpPr>
            <p:cNvPr id="5292" name="Google Shape;5292;p4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93" name="Google Shape;5293;p41"/>
            <p:cNvGrpSpPr/>
            <p:nvPr/>
          </p:nvGrpSpPr>
          <p:grpSpPr>
            <a:xfrm>
              <a:off x="6031360" y="3076713"/>
              <a:ext cx="539107" cy="480965"/>
              <a:chOff x="6031360" y="3076713"/>
              <a:chExt cx="539107" cy="480965"/>
            </a:xfrm>
          </p:grpSpPr>
          <p:sp>
            <p:nvSpPr>
              <p:cNvPr id="5294" name="Google Shape;5294;p4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5" name="Google Shape;5295;p4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6" name="Google Shape;5296;p4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7" name="Google Shape;5297;p4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8" name="Google Shape;5298;p4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9" name="Google Shape;5299;p4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0" name="Google Shape;5300;p4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01" name="Google Shape;5301;p41"/>
          <p:cNvGrpSpPr/>
          <p:nvPr/>
        </p:nvGrpSpPr>
        <p:grpSpPr>
          <a:xfrm>
            <a:off x="3597785" y="3065882"/>
            <a:ext cx="2241344" cy="1330655"/>
            <a:chOff x="3597785" y="3065882"/>
            <a:chExt cx="2241344" cy="1330655"/>
          </a:xfrm>
        </p:grpSpPr>
        <p:grpSp>
          <p:nvGrpSpPr>
            <p:cNvPr id="5302" name="Google Shape;5302;p41"/>
            <p:cNvGrpSpPr/>
            <p:nvPr/>
          </p:nvGrpSpPr>
          <p:grpSpPr>
            <a:xfrm>
              <a:off x="5296908" y="3937355"/>
              <a:ext cx="143199" cy="32380"/>
              <a:chOff x="5296908" y="3937355"/>
              <a:chExt cx="143199" cy="32380"/>
            </a:xfrm>
          </p:grpSpPr>
          <p:sp>
            <p:nvSpPr>
              <p:cNvPr id="5303" name="Google Shape;5303;p41"/>
              <p:cNvSpPr/>
              <p:nvPr/>
            </p:nvSpPr>
            <p:spPr>
              <a:xfrm>
                <a:off x="5319457" y="3952794"/>
                <a:ext cx="111895" cy="8"/>
              </a:xfrm>
              <a:custGeom>
                <a:rect b="b" l="l" r="r" t="t"/>
                <a:pathLst>
                  <a:path extrusionOk="0" fill="none" h="1" w="14227">
                    <a:moveTo>
                      <a:pt x="1" y="0"/>
                    </a:moveTo>
                    <a:lnTo>
                      <a:pt x="142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04" name="Google Shape;5304;p41"/>
              <p:cNvGrpSpPr/>
              <p:nvPr/>
            </p:nvGrpSpPr>
            <p:grpSpPr>
              <a:xfrm>
                <a:off x="5402331" y="3937355"/>
                <a:ext cx="37776" cy="32380"/>
                <a:chOff x="5402331" y="3937355"/>
                <a:chExt cx="37776" cy="32380"/>
              </a:xfrm>
            </p:grpSpPr>
            <p:sp>
              <p:nvSpPr>
                <p:cNvPr id="5305" name="Google Shape;5305;p41"/>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6" name="Google Shape;5306;p41"/>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07" name="Google Shape;5307;p41"/>
              <p:cNvGrpSpPr/>
              <p:nvPr/>
            </p:nvGrpSpPr>
            <p:grpSpPr>
              <a:xfrm>
                <a:off x="5296908" y="3937355"/>
                <a:ext cx="37783" cy="32380"/>
                <a:chOff x="5296908" y="3937355"/>
                <a:chExt cx="37783" cy="32380"/>
              </a:xfrm>
            </p:grpSpPr>
            <p:sp>
              <p:nvSpPr>
                <p:cNvPr id="5308" name="Google Shape;5308;p41"/>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9" name="Google Shape;5309;p41"/>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10" name="Google Shape;5310;p41"/>
            <p:cNvGrpSpPr/>
            <p:nvPr/>
          </p:nvGrpSpPr>
          <p:grpSpPr>
            <a:xfrm>
              <a:off x="4724163" y="3119631"/>
              <a:ext cx="120838" cy="84218"/>
              <a:chOff x="4724163" y="3119631"/>
              <a:chExt cx="120838" cy="84218"/>
            </a:xfrm>
          </p:grpSpPr>
          <p:grpSp>
            <p:nvGrpSpPr>
              <p:cNvPr id="5311" name="Google Shape;5311;p41"/>
              <p:cNvGrpSpPr/>
              <p:nvPr/>
            </p:nvGrpSpPr>
            <p:grpSpPr>
              <a:xfrm>
                <a:off x="4746712" y="3132773"/>
                <a:ext cx="86869" cy="56424"/>
                <a:chOff x="4746712" y="3132773"/>
                <a:chExt cx="86869" cy="56424"/>
              </a:xfrm>
            </p:grpSpPr>
            <p:sp>
              <p:nvSpPr>
                <p:cNvPr id="5312" name="Google Shape;5312;p41"/>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3" name="Google Shape;5313;p41"/>
                <p:cNvSpPr/>
                <p:nvPr/>
              </p:nvSpPr>
              <p:spPr>
                <a:xfrm>
                  <a:off x="4746712" y="3145334"/>
                  <a:ext cx="49479" cy="13520"/>
                </a:xfrm>
                <a:custGeom>
                  <a:rect b="b" l="l" r="r" t="t"/>
                  <a:pathLst>
                    <a:path extrusionOk="0" fill="none" h="1719" w="6291">
                      <a:moveTo>
                        <a:pt x="0" y="0"/>
                      </a:moveTo>
                      <a:lnTo>
                        <a:pt x="6290" y="171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14" name="Google Shape;5314;p41"/>
              <p:cNvGrpSpPr/>
              <p:nvPr/>
            </p:nvGrpSpPr>
            <p:grpSpPr>
              <a:xfrm>
                <a:off x="4773634" y="3143336"/>
                <a:ext cx="37776" cy="32451"/>
                <a:chOff x="4773634" y="3143336"/>
                <a:chExt cx="37776" cy="32451"/>
              </a:xfrm>
            </p:grpSpPr>
            <p:sp>
              <p:nvSpPr>
                <p:cNvPr id="5315" name="Google Shape;5315;p41"/>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6" name="Google Shape;5316;p41"/>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17" name="Google Shape;5317;p41"/>
              <p:cNvGrpSpPr/>
              <p:nvPr/>
            </p:nvGrpSpPr>
            <p:grpSpPr>
              <a:xfrm>
                <a:off x="4724163" y="3131248"/>
                <a:ext cx="37776" cy="32459"/>
                <a:chOff x="4724163" y="3131248"/>
                <a:chExt cx="37776" cy="32459"/>
              </a:xfrm>
            </p:grpSpPr>
            <p:sp>
              <p:nvSpPr>
                <p:cNvPr id="5318" name="Google Shape;5318;p41"/>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9" name="Google Shape;5319;p41"/>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20" name="Google Shape;5320;p41"/>
              <p:cNvGrpSpPr/>
              <p:nvPr/>
            </p:nvGrpSpPr>
            <p:grpSpPr>
              <a:xfrm>
                <a:off x="4755081" y="3176054"/>
                <a:ext cx="32357" cy="27795"/>
                <a:chOff x="4755081" y="3176054"/>
                <a:chExt cx="32357" cy="27795"/>
              </a:xfrm>
            </p:grpSpPr>
            <p:sp>
              <p:nvSpPr>
                <p:cNvPr id="5321" name="Google Shape;5321;p41"/>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2" name="Google Shape;5322;p41"/>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23" name="Google Shape;5323;p41"/>
              <p:cNvGrpSpPr/>
              <p:nvPr/>
            </p:nvGrpSpPr>
            <p:grpSpPr>
              <a:xfrm>
                <a:off x="4812550" y="3119631"/>
                <a:ext cx="32451" cy="27803"/>
                <a:chOff x="4812550" y="3119631"/>
                <a:chExt cx="32451" cy="27803"/>
              </a:xfrm>
            </p:grpSpPr>
            <p:sp>
              <p:nvSpPr>
                <p:cNvPr id="5324" name="Google Shape;5324;p41"/>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5" name="Google Shape;5325;p41"/>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26" name="Google Shape;5326;p41"/>
            <p:cNvGrpSpPr/>
            <p:nvPr/>
          </p:nvGrpSpPr>
          <p:grpSpPr>
            <a:xfrm>
              <a:off x="5382826" y="4027197"/>
              <a:ext cx="268967" cy="250421"/>
              <a:chOff x="5382826" y="4027197"/>
              <a:chExt cx="268967" cy="250421"/>
            </a:xfrm>
          </p:grpSpPr>
          <p:grpSp>
            <p:nvGrpSpPr>
              <p:cNvPr id="5327" name="Google Shape;5327;p41"/>
              <p:cNvGrpSpPr/>
              <p:nvPr/>
            </p:nvGrpSpPr>
            <p:grpSpPr>
              <a:xfrm>
                <a:off x="5405280" y="4042510"/>
                <a:ext cx="237570" cy="218647"/>
                <a:chOff x="5405280" y="4042510"/>
                <a:chExt cx="237570" cy="218647"/>
              </a:xfrm>
            </p:grpSpPr>
            <p:sp>
              <p:nvSpPr>
                <p:cNvPr id="5328" name="Google Shape;5328;p41"/>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9" name="Google Shape;5329;p41"/>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0" name="Google Shape;5330;p41"/>
                <p:cNvSpPr/>
                <p:nvPr/>
              </p:nvSpPr>
              <p:spPr>
                <a:xfrm>
                  <a:off x="5543704" y="4042990"/>
                  <a:ext cx="99146" cy="81639"/>
                </a:xfrm>
                <a:custGeom>
                  <a:rect b="b" l="l" r="r" t="t"/>
                  <a:pathLst>
                    <a:path extrusionOk="0" fill="none" h="10380" w="12606">
                      <a:moveTo>
                        <a:pt x="1" y="0"/>
                      </a:moveTo>
                      <a:lnTo>
                        <a:pt x="12606" y="1037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1" name="Google Shape;5331;p41"/>
                <p:cNvSpPr/>
                <p:nvPr/>
              </p:nvSpPr>
              <p:spPr>
                <a:xfrm>
                  <a:off x="5501941" y="4140980"/>
                  <a:ext cx="103708" cy="51862"/>
                </a:xfrm>
                <a:custGeom>
                  <a:rect b="b" l="l" r="r" t="t"/>
                  <a:pathLst>
                    <a:path extrusionOk="0" fill="none" h="6594" w="13186">
                      <a:moveTo>
                        <a:pt x="13186" y="6594"/>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2" name="Google Shape;5332;p41"/>
                <p:cNvSpPr/>
                <p:nvPr/>
              </p:nvSpPr>
              <p:spPr>
                <a:xfrm>
                  <a:off x="5495854" y="4211010"/>
                  <a:ext cx="105989" cy="50147"/>
                </a:xfrm>
                <a:custGeom>
                  <a:rect b="b" l="l" r="r" t="t"/>
                  <a:pathLst>
                    <a:path extrusionOk="0" fill="none" h="6376" w="13476">
                      <a:moveTo>
                        <a:pt x="0" y="0"/>
                      </a:moveTo>
                      <a:lnTo>
                        <a:pt x="13476" y="637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3" name="Google Shape;5333;p41"/>
                <p:cNvSpPr/>
                <p:nvPr/>
              </p:nvSpPr>
              <p:spPr>
                <a:xfrm>
                  <a:off x="5405280" y="4134420"/>
                  <a:ext cx="96669" cy="6567"/>
                </a:xfrm>
                <a:custGeom>
                  <a:rect b="b" l="l" r="r" t="t"/>
                  <a:pathLst>
                    <a:path extrusionOk="0" fill="none" h="835" w="12291">
                      <a:moveTo>
                        <a:pt x="12290" y="835"/>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4" name="Google Shape;5334;p41"/>
              <p:cNvGrpSpPr/>
              <p:nvPr/>
            </p:nvGrpSpPr>
            <p:grpSpPr>
              <a:xfrm>
                <a:off x="5382826" y="4125549"/>
                <a:ext cx="37776" cy="32380"/>
                <a:chOff x="5382826" y="4125549"/>
                <a:chExt cx="37776" cy="32380"/>
              </a:xfrm>
            </p:grpSpPr>
            <p:sp>
              <p:nvSpPr>
                <p:cNvPr id="5335" name="Google Shape;5335;p41"/>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6" name="Google Shape;5336;p41"/>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7" name="Google Shape;5337;p41"/>
              <p:cNvGrpSpPr/>
              <p:nvPr/>
            </p:nvGrpSpPr>
            <p:grpSpPr>
              <a:xfrm>
                <a:off x="5475680" y="4195587"/>
                <a:ext cx="37783" cy="32364"/>
                <a:chOff x="5475680" y="4195587"/>
                <a:chExt cx="37783" cy="32364"/>
              </a:xfrm>
            </p:grpSpPr>
            <p:sp>
              <p:nvSpPr>
                <p:cNvPr id="5338" name="Google Shape;5338;p41"/>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9" name="Google Shape;5339;p41"/>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40" name="Google Shape;5340;p41"/>
              <p:cNvGrpSpPr/>
              <p:nvPr/>
            </p:nvGrpSpPr>
            <p:grpSpPr>
              <a:xfrm>
                <a:off x="5532575" y="4027197"/>
                <a:ext cx="33308" cy="32262"/>
                <a:chOff x="5532575" y="4027197"/>
                <a:chExt cx="33308" cy="32262"/>
              </a:xfrm>
            </p:grpSpPr>
            <p:sp>
              <p:nvSpPr>
                <p:cNvPr id="5341" name="Google Shape;5341;p41"/>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2" name="Google Shape;5342;p41"/>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43" name="Google Shape;5343;p41"/>
              <p:cNvGrpSpPr/>
              <p:nvPr/>
            </p:nvGrpSpPr>
            <p:grpSpPr>
              <a:xfrm>
                <a:off x="5590706" y="4245348"/>
                <a:ext cx="33497" cy="32270"/>
                <a:chOff x="5590706" y="4245348"/>
                <a:chExt cx="33497" cy="32270"/>
              </a:xfrm>
            </p:grpSpPr>
            <p:sp>
              <p:nvSpPr>
                <p:cNvPr id="5344" name="Google Shape;5344;p41"/>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5" name="Google Shape;5345;p41"/>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46" name="Google Shape;5346;p41"/>
              <p:cNvGrpSpPr/>
              <p:nvPr/>
            </p:nvGrpSpPr>
            <p:grpSpPr>
              <a:xfrm>
                <a:off x="5618681" y="4109677"/>
                <a:ext cx="33112" cy="32357"/>
                <a:chOff x="5618681" y="4109677"/>
                <a:chExt cx="33112" cy="32357"/>
              </a:xfrm>
            </p:grpSpPr>
            <p:sp>
              <p:nvSpPr>
                <p:cNvPr id="5347" name="Google Shape;5347;p41"/>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8" name="Google Shape;5348;p41"/>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49" name="Google Shape;5349;p41"/>
              <p:cNvGrpSpPr/>
              <p:nvPr/>
            </p:nvGrpSpPr>
            <p:grpSpPr>
              <a:xfrm>
                <a:off x="5479298" y="4128262"/>
                <a:ext cx="31405" cy="26906"/>
                <a:chOff x="5479298" y="4128262"/>
                <a:chExt cx="31405" cy="26906"/>
              </a:xfrm>
            </p:grpSpPr>
            <p:sp>
              <p:nvSpPr>
                <p:cNvPr id="5350" name="Google Shape;5350;p41"/>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1" name="Google Shape;5351;p41"/>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52" name="Google Shape;5352;p41"/>
              <p:cNvGrpSpPr/>
              <p:nvPr/>
            </p:nvGrpSpPr>
            <p:grpSpPr>
              <a:xfrm>
                <a:off x="5582903" y="4180116"/>
                <a:ext cx="31499" cy="26898"/>
                <a:chOff x="5582903" y="4180116"/>
                <a:chExt cx="31499" cy="26898"/>
              </a:xfrm>
            </p:grpSpPr>
            <p:sp>
              <p:nvSpPr>
                <p:cNvPr id="5353" name="Google Shape;5353;p41"/>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4" name="Google Shape;5354;p41"/>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55" name="Google Shape;5355;p41"/>
            <p:cNvGrpSpPr/>
            <p:nvPr/>
          </p:nvGrpSpPr>
          <p:grpSpPr>
            <a:xfrm>
              <a:off x="3977681" y="3230323"/>
              <a:ext cx="94584" cy="84084"/>
              <a:chOff x="3977681" y="3230323"/>
              <a:chExt cx="94584" cy="84084"/>
            </a:xfrm>
          </p:grpSpPr>
          <p:grpSp>
            <p:nvGrpSpPr>
              <p:cNvPr id="5356" name="Google Shape;5356;p41"/>
              <p:cNvGrpSpPr/>
              <p:nvPr/>
            </p:nvGrpSpPr>
            <p:grpSpPr>
              <a:xfrm>
                <a:off x="4000135" y="3243041"/>
                <a:ext cx="59570" cy="57186"/>
                <a:chOff x="4000135" y="3243041"/>
                <a:chExt cx="59570" cy="57186"/>
              </a:xfrm>
            </p:grpSpPr>
            <p:sp>
              <p:nvSpPr>
                <p:cNvPr id="5357" name="Google Shape;5357;p41"/>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8" name="Google Shape;5358;p41"/>
                <p:cNvSpPr/>
                <p:nvPr/>
              </p:nvSpPr>
              <p:spPr>
                <a:xfrm>
                  <a:off x="4024210" y="3246847"/>
                  <a:ext cx="15706" cy="53380"/>
                </a:xfrm>
                <a:custGeom>
                  <a:rect b="b" l="l" r="r" t="t"/>
                  <a:pathLst>
                    <a:path extrusionOk="0" fill="none" h="6787" w="1997">
                      <a:moveTo>
                        <a:pt x="0" y="6787"/>
                      </a:moveTo>
                      <a:lnTo>
                        <a:pt x="199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9" name="Google Shape;5359;p41"/>
                <p:cNvSpPr/>
                <p:nvPr/>
              </p:nvSpPr>
              <p:spPr>
                <a:xfrm>
                  <a:off x="4002896" y="3261311"/>
                  <a:ext cx="56809" cy="14086"/>
                </a:xfrm>
                <a:custGeom>
                  <a:rect b="b" l="l" r="r" t="t"/>
                  <a:pathLst>
                    <a:path extrusionOk="0" fill="none" h="1791" w="7223">
                      <a:moveTo>
                        <a:pt x="7222" y="1791"/>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0" name="Google Shape;5360;p41"/>
              <p:cNvGrpSpPr/>
              <p:nvPr/>
            </p:nvGrpSpPr>
            <p:grpSpPr>
              <a:xfrm>
                <a:off x="3977681" y="3245872"/>
                <a:ext cx="37783" cy="32380"/>
                <a:chOff x="3977681" y="3245872"/>
                <a:chExt cx="37783" cy="32380"/>
              </a:xfrm>
            </p:grpSpPr>
            <p:sp>
              <p:nvSpPr>
                <p:cNvPr id="5361" name="Google Shape;5361;p41"/>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2" name="Google Shape;5362;p41"/>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3" name="Google Shape;5363;p41"/>
              <p:cNvGrpSpPr/>
              <p:nvPr/>
            </p:nvGrpSpPr>
            <p:grpSpPr>
              <a:xfrm>
                <a:off x="4040860" y="3262672"/>
                <a:ext cx="31405" cy="27001"/>
                <a:chOff x="4040860" y="3262672"/>
                <a:chExt cx="31405" cy="27001"/>
              </a:xfrm>
            </p:grpSpPr>
            <p:sp>
              <p:nvSpPr>
                <p:cNvPr id="5364" name="Google Shape;5364;p41"/>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5" name="Google Shape;5365;p41"/>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6" name="Google Shape;5366;p41"/>
              <p:cNvGrpSpPr/>
              <p:nvPr/>
            </p:nvGrpSpPr>
            <p:grpSpPr>
              <a:xfrm>
                <a:off x="4021072" y="3230323"/>
                <a:ext cx="31397" cy="26906"/>
                <a:chOff x="4021072" y="3230323"/>
                <a:chExt cx="31397" cy="26906"/>
              </a:xfrm>
            </p:grpSpPr>
            <p:sp>
              <p:nvSpPr>
                <p:cNvPr id="5367" name="Google Shape;5367;p41"/>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8" name="Google Shape;5368;p41"/>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9" name="Google Shape;5369;p41"/>
              <p:cNvGrpSpPr/>
              <p:nvPr/>
            </p:nvGrpSpPr>
            <p:grpSpPr>
              <a:xfrm>
                <a:off x="4001472" y="3287462"/>
                <a:ext cx="31499" cy="26945"/>
                <a:chOff x="4001472" y="3287462"/>
                <a:chExt cx="31499" cy="26945"/>
              </a:xfrm>
            </p:grpSpPr>
            <p:sp>
              <p:nvSpPr>
                <p:cNvPr id="5370" name="Google Shape;5370;p41"/>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1" name="Google Shape;5371;p41"/>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72" name="Google Shape;5372;p41"/>
            <p:cNvGrpSpPr/>
            <p:nvPr/>
          </p:nvGrpSpPr>
          <p:grpSpPr>
            <a:xfrm>
              <a:off x="4084715" y="3258865"/>
              <a:ext cx="184962" cy="137268"/>
              <a:chOff x="4084715" y="3258865"/>
              <a:chExt cx="184962" cy="137268"/>
            </a:xfrm>
          </p:grpSpPr>
          <p:grpSp>
            <p:nvGrpSpPr>
              <p:cNvPr id="5373" name="Google Shape;5373;p41"/>
              <p:cNvGrpSpPr/>
              <p:nvPr/>
            </p:nvGrpSpPr>
            <p:grpSpPr>
              <a:xfrm>
                <a:off x="4107453" y="3271583"/>
                <a:ext cx="153470" cy="110275"/>
                <a:chOff x="4107453" y="3271583"/>
                <a:chExt cx="153470" cy="110275"/>
              </a:xfrm>
            </p:grpSpPr>
            <p:sp>
              <p:nvSpPr>
                <p:cNvPr id="5374" name="Google Shape;5374;p41"/>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5" name="Google Shape;5375;p41"/>
                <p:cNvSpPr/>
                <p:nvPr/>
              </p:nvSpPr>
              <p:spPr>
                <a:xfrm>
                  <a:off x="4155886" y="3271968"/>
                  <a:ext cx="22171" cy="20559"/>
                </a:xfrm>
                <a:custGeom>
                  <a:rect b="b" l="l" r="r" t="t"/>
                  <a:pathLst>
                    <a:path extrusionOk="0" fill="none" h="2614" w="2819">
                      <a:moveTo>
                        <a:pt x="2819" y="2613"/>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6" name="Google Shape;5376;p41"/>
                <p:cNvSpPr/>
                <p:nvPr/>
              </p:nvSpPr>
              <p:spPr>
                <a:xfrm>
                  <a:off x="4178049" y="3279196"/>
                  <a:ext cx="42345" cy="13331"/>
                </a:xfrm>
                <a:custGeom>
                  <a:rect b="b" l="l" r="r" t="t"/>
                  <a:pathLst>
                    <a:path extrusionOk="0" fill="none" h="1695" w="5384">
                      <a:moveTo>
                        <a:pt x="1" y="1694"/>
                      </a:moveTo>
                      <a:lnTo>
                        <a:pt x="538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7" name="Google Shape;5377;p41"/>
                <p:cNvSpPr/>
                <p:nvPr/>
              </p:nvSpPr>
              <p:spPr>
                <a:xfrm>
                  <a:off x="4220387" y="3279196"/>
                  <a:ext cx="8" cy="71745"/>
                </a:xfrm>
                <a:custGeom>
                  <a:rect b="b" l="l" r="r" t="t"/>
                  <a:pathLst>
                    <a:path extrusionOk="0" fill="none" h="9122" w="1">
                      <a:moveTo>
                        <a:pt x="1" y="0"/>
                      </a:moveTo>
                      <a:lnTo>
                        <a:pt x="1" y="91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78" name="Google Shape;5378;p41"/>
              <p:cNvGrpSpPr/>
              <p:nvPr/>
            </p:nvGrpSpPr>
            <p:grpSpPr>
              <a:xfrm>
                <a:off x="4136947" y="3258865"/>
                <a:ext cx="31499" cy="27001"/>
                <a:chOff x="4136947" y="3258865"/>
                <a:chExt cx="31499" cy="27001"/>
              </a:xfrm>
            </p:grpSpPr>
            <p:sp>
              <p:nvSpPr>
                <p:cNvPr id="5379" name="Google Shape;5379;p41"/>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0" name="Google Shape;5380;p41"/>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81" name="Google Shape;5381;p41"/>
              <p:cNvGrpSpPr/>
              <p:nvPr/>
            </p:nvGrpSpPr>
            <p:grpSpPr>
              <a:xfrm>
                <a:off x="4084715" y="3266478"/>
                <a:ext cx="31468" cy="26898"/>
                <a:chOff x="4084715" y="3266478"/>
                <a:chExt cx="31468" cy="26898"/>
              </a:xfrm>
            </p:grpSpPr>
            <p:sp>
              <p:nvSpPr>
                <p:cNvPr id="5382" name="Google Shape;5382;p41"/>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3" name="Google Shape;5383;p41"/>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84" name="Google Shape;5384;p41"/>
              <p:cNvGrpSpPr/>
              <p:nvPr/>
            </p:nvGrpSpPr>
            <p:grpSpPr>
              <a:xfrm>
                <a:off x="4159213" y="3279849"/>
                <a:ext cx="31405" cy="26945"/>
                <a:chOff x="4159213" y="3279849"/>
                <a:chExt cx="31405" cy="26945"/>
              </a:xfrm>
            </p:grpSpPr>
            <p:sp>
              <p:nvSpPr>
                <p:cNvPr id="5385" name="Google Shape;5385;p41"/>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6" name="Google Shape;5386;p41"/>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87" name="Google Shape;5387;p41"/>
              <p:cNvGrpSpPr/>
              <p:nvPr/>
            </p:nvGrpSpPr>
            <p:grpSpPr>
              <a:xfrm>
                <a:off x="4201550" y="3266502"/>
                <a:ext cx="31405" cy="26883"/>
                <a:chOff x="4201550" y="3266502"/>
                <a:chExt cx="31405" cy="26883"/>
              </a:xfrm>
            </p:grpSpPr>
            <p:sp>
              <p:nvSpPr>
                <p:cNvPr id="5388" name="Google Shape;5388;p41"/>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9" name="Google Shape;5389;p41"/>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90" name="Google Shape;5390;p41"/>
              <p:cNvGrpSpPr/>
              <p:nvPr/>
            </p:nvGrpSpPr>
            <p:grpSpPr>
              <a:xfrm>
                <a:off x="4201550" y="3338278"/>
                <a:ext cx="31405" cy="26930"/>
                <a:chOff x="4201550" y="3338278"/>
                <a:chExt cx="31405" cy="26930"/>
              </a:xfrm>
            </p:grpSpPr>
            <p:sp>
              <p:nvSpPr>
                <p:cNvPr id="5391" name="Google Shape;5391;p41"/>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2" name="Google Shape;5392;p41"/>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93" name="Google Shape;5393;p41"/>
              <p:cNvGrpSpPr/>
              <p:nvPr/>
            </p:nvGrpSpPr>
            <p:grpSpPr>
              <a:xfrm>
                <a:off x="4238272" y="3369132"/>
                <a:ext cx="31405" cy="27001"/>
                <a:chOff x="4238272" y="3369132"/>
                <a:chExt cx="31405" cy="27001"/>
              </a:xfrm>
            </p:grpSpPr>
            <p:sp>
              <p:nvSpPr>
                <p:cNvPr id="5394" name="Google Shape;5394;p41"/>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5" name="Google Shape;5395;p41"/>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96" name="Google Shape;5396;p41"/>
            <p:cNvGrpSpPr/>
            <p:nvPr/>
          </p:nvGrpSpPr>
          <p:grpSpPr>
            <a:xfrm>
              <a:off x="4068639" y="3200169"/>
              <a:ext cx="77644" cy="37272"/>
              <a:chOff x="4068639" y="3200169"/>
              <a:chExt cx="77644" cy="37272"/>
            </a:xfrm>
          </p:grpSpPr>
          <p:sp>
            <p:nvSpPr>
              <p:cNvPr id="5397" name="Google Shape;5397;p41"/>
              <p:cNvSpPr/>
              <p:nvPr/>
            </p:nvSpPr>
            <p:spPr>
              <a:xfrm>
                <a:off x="4087570" y="3212886"/>
                <a:ext cx="49958" cy="10374"/>
              </a:xfrm>
              <a:custGeom>
                <a:rect b="b" l="l" r="r" t="t"/>
                <a:pathLst>
                  <a:path extrusionOk="0" fill="none" h="1319" w="6352">
                    <a:moveTo>
                      <a:pt x="1" y="1319"/>
                    </a:moveTo>
                    <a:lnTo>
                      <a:pt x="635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98" name="Google Shape;5398;p41"/>
              <p:cNvGrpSpPr/>
              <p:nvPr/>
            </p:nvGrpSpPr>
            <p:grpSpPr>
              <a:xfrm>
                <a:off x="4114878" y="3200169"/>
                <a:ext cx="31405" cy="26993"/>
                <a:chOff x="4114878" y="3200169"/>
                <a:chExt cx="31405" cy="26993"/>
              </a:xfrm>
            </p:grpSpPr>
            <p:sp>
              <p:nvSpPr>
                <p:cNvPr id="5399" name="Google Shape;5399;p41"/>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0" name="Google Shape;5400;p41"/>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01" name="Google Shape;5401;p41"/>
              <p:cNvGrpSpPr/>
              <p:nvPr/>
            </p:nvGrpSpPr>
            <p:grpSpPr>
              <a:xfrm>
                <a:off x="4068639" y="3210535"/>
                <a:ext cx="31499" cy="26906"/>
                <a:chOff x="4068639" y="3210535"/>
                <a:chExt cx="31499" cy="26906"/>
              </a:xfrm>
            </p:grpSpPr>
            <p:sp>
              <p:nvSpPr>
                <p:cNvPr id="5402" name="Google Shape;5402;p41"/>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3" name="Google Shape;5403;p41"/>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04" name="Google Shape;5404;p41"/>
            <p:cNvGrpSpPr/>
            <p:nvPr/>
          </p:nvGrpSpPr>
          <p:grpSpPr>
            <a:xfrm>
              <a:off x="3869702" y="3066935"/>
              <a:ext cx="382663" cy="190294"/>
              <a:chOff x="3869702" y="3066935"/>
              <a:chExt cx="382663" cy="190294"/>
            </a:xfrm>
          </p:grpSpPr>
          <p:grpSp>
            <p:nvGrpSpPr>
              <p:cNvPr id="5405" name="Google Shape;5405;p41"/>
              <p:cNvGrpSpPr/>
              <p:nvPr/>
            </p:nvGrpSpPr>
            <p:grpSpPr>
              <a:xfrm>
                <a:off x="3888633" y="3082351"/>
                <a:ext cx="351173" cy="160698"/>
                <a:chOff x="3888633" y="3082351"/>
                <a:chExt cx="351173" cy="160698"/>
              </a:xfrm>
            </p:grpSpPr>
            <p:sp>
              <p:nvSpPr>
                <p:cNvPr id="5406" name="Google Shape;5406;p41"/>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7" name="Google Shape;5407;p41"/>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8" name="Google Shape;5408;p41"/>
                <p:cNvSpPr/>
                <p:nvPr/>
              </p:nvSpPr>
              <p:spPr>
                <a:xfrm>
                  <a:off x="3960370" y="3203653"/>
                  <a:ext cx="79547" cy="19607"/>
                </a:xfrm>
                <a:custGeom>
                  <a:rect b="b" l="l" r="r" t="t"/>
                  <a:pathLst>
                    <a:path extrusionOk="0" fill="none" h="2493" w="10114">
                      <a:moveTo>
                        <a:pt x="0" y="2493"/>
                      </a:moveTo>
                      <a:lnTo>
                        <a:pt x="1011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9" name="Google Shape;5409;p41"/>
                <p:cNvSpPr/>
                <p:nvPr/>
              </p:nvSpPr>
              <p:spPr>
                <a:xfrm>
                  <a:off x="4043613" y="3161504"/>
                  <a:ext cx="108474" cy="42156"/>
                </a:xfrm>
                <a:custGeom>
                  <a:rect b="b" l="l" r="r" t="t"/>
                  <a:pathLst>
                    <a:path extrusionOk="0" fill="none" h="5360" w="13792">
                      <a:moveTo>
                        <a:pt x="1" y="5360"/>
                      </a:moveTo>
                      <a:lnTo>
                        <a:pt x="1379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0" name="Google Shape;5410;p41"/>
                <p:cNvSpPr/>
                <p:nvPr/>
              </p:nvSpPr>
              <p:spPr>
                <a:xfrm>
                  <a:off x="4152079" y="3082351"/>
                  <a:ext cx="17224" cy="82968"/>
                </a:xfrm>
                <a:custGeom>
                  <a:rect b="b" l="l" r="r" t="t"/>
                  <a:pathLst>
                    <a:path extrusionOk="0" fill="none" h="10549" w="2190">
                      <a:moveTo>
                        <a:pt x="0" y="10549"/>
                      </a:moveTo>
                      <a:lnTo>
                        <a:pt x="219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1" name="Google Shape;5411;p41"/>
                <p:cNvSpPr/>
                <p:nvPr/>
              </p:nvSpPr>
              <p:spPr>
                <a:xfrm>
                  <a:off x="4169296" y="3082351"/>
                  <a:ext cx="25797" cy="63557"/>
                </a:xfrm>
                <a:custGeom>
                  <a:rect b="b" l="l" r="r" t="t"/>
                  <a:pathLst>
                    <a:path extrusionOk="0" fill="none" h="8081" w="3280">
                      <a:moveTo>
                        <a:pt x="1" y="0"/>
                      </a:moveTo>
                      <a:lnTo>
                        <a:pt x="3279" y="808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12" name="Google Shape;5412;p41"/>
              <p:cNvGrpSpPr/>
              <p:nvPr/>
            </p:nvGrpSpPr>
            <p:grpSpPr>
              <a:xfrm>
                <a:off x="4143703" y="3066935"/>
                <a:ext cx="37783" cy="32357"/>
                <a:chOff x="4143703" y="3066935"/>
                <a:chExt cx="37783" cy="32357"/>
              </a:xfrm>
            </p:grpSpPr>
            <p:sp>
              <p:nvSpPr>
                <p:cNvPr id="5413" name="Google Shape;5413;p41"/>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4" name="Google Shape;5414;p41"/>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15" name="Google Shape;5415;p41"/>
              <p:cNvGrpSpPr/>
              <p:nvPr/>
            </p:nvGrpSpPr>
            <p:grpSpPr>
              <a:xfrm>
                <a:off x="4044565" y="3103563"/>
                <a:ext cx="37783" cy="32451"/>
                <a:chOff x="4044565" y="3103563"/>
                <a:chExt cx="37783" cy="32451"/>
              </a:xfrm>
            </p:grpSpPr>
            <p:sp>
              <p:nvSpPr>
                <p:cNvPr id="5416" name="Google Shape;5416;p41"/>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7" name="Google Shape;5417;p41"/>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18" name="Google Shape;5418;p41"/>
              <p:cNvGrpSpPr/>
              <p:nvPr/>
            </p:nvGrpSpPr>
            <p:grpSpPr>
              <a:xfrm>
                <a:off x="4017454" y="3188237"/>
                <a:ext cx="37776" cy="32357"/>
                <a:chOff x="4017454" y="3188237"/>
                <a:chExt cx="37776" cy="32357"/>
              </a:xfrm>
            </p:grpSpPr>
            <p:sp>
              <p:nvSpPr>
                <p:cNvPr id="5419" name="Google Shape;5419;p41"/>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0" name="Google Shape;5420;p41"/>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21" name="Google Shape;5421;p41"/>
              <p:cNvGrpSpPr/>
              <p:nvPr/>
            </p:nvGrpSpPr>
            <p:grpSpPr>
              <a:xfrm>
                <a:off x="3921548" y="3157509"/>
                <a:ext cx="37783" cy="32357"/>
                <a:chOff x="3921548" y="3157509"/>
                <a:chExt cx="37783" cy="32357"/>
              </a:xfrm>
            </p:grpSpPr>
            <p:sp>
              <p:nvSpPr>
                <p:cNvPr id="5422" name="Google Shape;5422;p41"/>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3" name="Google Shape;5423;p41"/>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24" name="Google Shape;5424;p41"/>
              <p:cNvGrpSpPr/>
              <p:nvPr/>
            </p:nvGrpSpPr>
            <p:grpSpPr>
              <a:xfrm>
                <a:off x="3939056" y="3211620"/>
                <a:ext cx="37783" cy="32380"/>
                <a:chOff x="3939056" y="3211620"/>
                <a:chExt cx="37783" cy="32380"/>
              </a:xfrm>
            </p:grpSpPr>
            <p:sp>
              <p:nvSpPr>
                <p:cNvPr id="5425" name="Google Shape;5425;p41"/>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6" name="Google Shape;5426;p41"/>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27" name="Google Shape;5427;p41"/>
              <p:cNvGrpSpPr/>
              <p:nvPr/>
            </p:nvGrpSpPr>
            <p:grpSpPr>
              <a:xfrm>
                <a:off x="4176240" y="3136965"/>
                <a:ext cx="31405" cy="26930"/>
                <a:chOff x="4176240" y="3136965"/>
                <a:chExt cx="31405" cy="26930"/>
              </a:xfrm>
            </p:grpSpPr>
            <p:sp>
              <p:nvSpPr>
                <p:cNvPr id="5428" name="Google Shape;5428;p41"/>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9" name="Google Shape;5429;p41"/>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0" name="Google Shape;5430;p41"/>
              <p:cNvGrpSpPr/>
              <p:nvPr/>
            </p:nvGrpSpPr>
            <p:grpSpPr>
              <a:xfrm>
                <a:off x="4133148" y="3152593"/>
                <a:ext cx="31499" cy="27001"/>
                <a:chOff x="4133148" y="3152593"/>
                <a:chExt cx="31499" cy="27001"/>
              </a:xfrm>
            </p:grpSpPr>
            <p:sp>
              <p:nvSpPr>
                <p:cNvPr id="5431" name="Google Shape;5431;p41"/>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2" name="Google Shape;5432;p41"/>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3" name="Google Shape;5433;p41"/>
              <p:cNvGrpSpPr/>
              <p:nvPr/>
            </p:nvGrpSpPr>
            <p:grpSpPr>
              <a:xfrm>
                <a:off x="4220866" y="3073534"/>
                <a:ext cx="31499" cy="26898"/>
                <a:chOff x="4220866" y="3073534"/>
                <a:chExt cx="31499" cy="26898"/>
              </a:xfrm>
            </p:grpSpPr>
            <p:sp>
              <p:nvSpPr>
                <p:cNvPr id="5434" name="Google Shape;5434;p41"/>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5" name="Google Shape;5435;p41"/>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6" name="Google Shape;5436;p41"/>
              <p:cNvGrpSpPr/>
              <p:nvPr/>
            </p:nvGrpSpPr>
            <p:grpSpPr>
              <a:xfrm>
                <a:off x="3869702" y="3230323"/>
                <a:ext cx="31499" cy="26906"/>
                <a:chOff x="3869702" y="3230323"/>
                <a:chExt cx="31499" cy="26906"/>
              </a:xfrm>
            </p:grpSpPr>
            <p:sp>
              <p:nvSpPr>
                <p:cNvPr id="5437" name="Google Shape;5437;p41"/>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8" name="Google Shape;5438;p41"/>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39" name="Google Shape;5439;p41"/>
            <p:cNvGrpSpPr/>
            <p:nvPr/>
          </p:nvGrpSpPr>
          <p:grpSpPr>
            <a:xfrm>
              <a:off x="4271383" y="3065882"/>
              <a:ext cx="304557" cy="341663"/>
              <a:chOff x="4271383" y="3065882"/>
              <a:chExt cx="304557" cy="341663"/>
            </a:xfrm>
          </p:grpSpPr>
          <p:grpSp>
            <p:nvGrpSpPr>
              <p:cNvPr id="5440" name="Google Shape;5440;p41"/>
              <p:cNvGrpSpPr/>
              <p:nvPr/>
            </p:nvGrpSpPr>
            <p:grpSpPr>
              <a:xfrm>
                <a:off x="4293838" y="3078639"/>
                <a:ext cx="269353" cy="311973"/>
                <a:chOff x="4293838" y="3078639"/>
                <a:chExt cx="269353" cy="311973"/>
              </a:xfrm>
            </p:grpSpPr>
            <p:sp>
              <p:nvSpPr>
                <p:cNvPr id="5441" name="Google Shape;5441;p41"/>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2" name="Google Shape;5442;p41"/>
                <p:cNvSpPr/>
                <p:nvPr/>
              </p:nvSpPr>
              <p:spPr>
                <a:xfrm>
                  <a:off x="4306965" y="3099473"/>
                  <a:ext cx="62519" cy="69652"/>
                </a:xfrm>
                <a:custGeom>
                  <a:rect b="b" l="l" r="r" t="t"/>
                  <a:pathLst>
                    <a:path extrusionOk="0" fill="none" h="8856" w="7949">
                      <a:moveTo>
                        <a:pt x="1" y="1"/>
                      </a:moveTo>
                      <a:lnTo>
                        <a:pt x="7948" y="885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3" name="Google Shape;5443;p41"/>
                <p:cNvSpPr/>
                <p:nvPr/>
              </p:nvSpPr>
              <p:spPr>
                <a:xfrm>
                  <a:off x="4369476" y="3169118"/>
                  <a:ext cx="26072" cy="98666"/>
                </a:xfrm>
                <a:custGeom>
                  <a:rect b="b" l="l" r="r" t="t"/>
                  <a:pathLst>
                    <a:path extrusionOk="0" fill="none" h="12545" w="3315">
                      <a:moveTo>
                        <a:pt x="0" y="1"/>
                      </a:moveTo>
                      <a:lnTo>
                        <a:pt x="3315" y="1254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4" name="Google Shape;5444;p41"/>
                <p:cNvSpPr/>
                <p:nvPr/>
              </p:nvSpPr>
              <p:spPr>
                <a:xfrm>
                  <a:off x="4399347" y="3078639"/>
                  <a:ext cx="60041" cy="110558"/>
                </a:xfrm>
                <a:custGeom>
                  <a:rect b="b" l="l" r="r" t="t"/>
                  <a:pathLst>
                    <a:path extrusionOk="0" fill="none" h="14057" w="7634">
                      <a:moveTo>
                        <a:pt x="7634" y="14057"/>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5" name="Google Shape;5445;p41"/>
                <p:cNvSpPr/>
                <p:nvPr/>
              </p:nvSpPr>
              <p:spPr>
                <a:xfrm>
                  <a:off x="4373282" y="3169118"/>
                  <a:ext cx="82299" cy="20079"/>
                </a:xfrm>
                <a:custGeom>
                  <a:rect b="b" l="l" r="r" t="t"/>
                  <a:pathLst>
                    <a:path extrusionOk="0" fill="none" h="2553" w="10464">
                      <a:moveTo>
                        <a:pt x="0" y="1"/>
                      </a:moveTo>
                      <a:lnTo>
                        <a:pt x="10464" y="255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6" name="Google Shape;5446;p41"/>
                <p:cNvSpPr/>
                <p:nvPr/>
              </p:nvSpPr>
              <p:spPr>
                <a:xfrm>
                  <a:off x="4369476" y="3078639"/>
                  <a:ext cx="29879" cy="90487"/>
                </a:xfrm>
                <a:custGeom>
                  <a:rect b="b" l="l" r="r" t="t"/>
                  <a:pathLst>
                    <a:path extrusionOk="0" fill="none" h="11505" w="3799">
                      <a:moveTo>
                        <a:pt x="0" y="11505"/>
                      </a:moveTo>
                      <a:lnTo>
                        <a:pt x="379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7" name="Google Shape;5447;p41"/>
                <p:cNvSpPr/>
                <p:nvPr/>
              </p:nvSpPr>
              <p:spPr>
                <a:xfrm>
                  <a:off x="4293932" y="3169118"/>
                  <a:ext cx="75551" cy="41110"/>
                </a:xfrm>
                <a:custGeom>
                  <a:rect b="b" l="l" r="r" t="t"/>
                  <a:pathLst>
                    <a:path extrusionOk="0" fill="none" h="5227" w="9606">
                      <a:moveTo>
                        <a:pt x="1" y="5226"/>
                      </a:moveTo>
                      <a:lnTo>
                        <a:pt x="9605"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8" name="Google Shape;5448;p41"/>
                <p:cNvSpPr/>
                <p:nvPr/>
              </p:nvSpPr>
              <p:spPr>
                <a:xfrm>
                  <a:off x="4350159" y="3267776"/>
                  <a:ext cx="45389" cy="27032"/>
                </a:xfrm>
                <a:custGeom>
                  <a:rect b="b" l="l" r="r" t="t"/>
                  <a:pathLst>
                    <a:path extrusionOk="0" fill="none" h="3437" w="5771">
                      <a:moveTo>
                        <a:pt x="1" y="3436"/>
                      </a:moveTo>
                      <a:lnTo>
                        <a:pt x="577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9" name="Google Shape;5449;p41"/>
                <p:cNvSpPr/>
                <p:nvPr/>
              </p:nvSpPr>
              <p:spPr>
                <a:xfrm>
                  <a:off x="4395540" y="3267776"/>
                  <a:ext cx="38830" cy="76031"/>
                </a:xfrm>
                <a:custGeom>
                  <a:rect b="b" l="l" r="r" t="t"/>
                  <a:pathLst>
                    <a:path extrusionOk="0" fill="none" h="9667" w="4937">
                      <a:moveTo>
                        <a:pt x="1" y="1"/>
                      </a:moveTo>
                      <a:lnTo>
                        <a:pt x="4936" y="96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0" name="Google Shape;5450;p41"/>
                <p:cNvSpPr/>
                <p:nvPr/>
              </p:nvSpPr>
              <p:spPr>
                <a:xfrm>
                  <a:off x="4360439" y="3267776"/>
                  <a:ext cx="35109" cy="121978"/>
                </a:xfrm>
                <a:custGeom>
                  <a:rect b="b" l="l" r="r" t="t"/>
                  <a:pathLst>
                    <a:path extrusionOk="0" fill="none" h="15509" w="4464">
                      <a:moveTo>
                        <a:pt x="0" y="15509"/>
                      </a:moveTo>
                      <a:lnTo>
                        <a:pt x="446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1" name="Google Shape;5451;p41"/>
                <p:cNvSpPr/>
                <p:nvPr/>
              </p:nvSpPr>
              <p:spPr>
                <a:xfrm>
                  <a:off x="4293932" y="3210220"/>
                  <a:ext cx="101616" cy="57564"/>
                </a:xfrm>
                <a:custGeom>
                  <a:rect b="b" l="l" r="r" t="t"/>
                  <a:pathLst>
                    <a:path extrusionOk="0" fill="none" h="7319" w="12920">
                      <a:moveTo>
                        <a:pt x="1" y="0"/>
                      </a:moveTo>
                      <a:lnTo>
                        <a:pt x="12920" y="73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2" name="Google Shape;5452;p41"/>
                <p:cNvSpPr/>
                <p:nvPr/>
              </p:nvSpPr>
              <p:spPr>
                <a:xfrm>
                  <a:off x="4395540" y="3186436"/>
                  <a:ext cx="66420" cy="79735"/>
                </a:xfrm>
                <a:custGeom>
                  <a:rect b="b" l="l" r="r" t="t"/>
                  <a:pathLst>
                    <a:path extrusionOk="0" fill="none" h="10138" w="8445">
                      <a:moveTo>
                        <a:pt x="8444" y="0"/>
                      </a:moveTo>
                      <a:lnTo>
                        <a:pt x="1" y="1013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3" name="Google Shape;5453;p41"/>
                <p:cNvSpPr/>
                <p:nvPr/>
              </p:nvSpPr>
              <p:spPr>
                <a:xfrm>
                  <a:off x="4459380" y="3189669"/>
                  <a:ext cx="41873" cy="123402"/>
                </a:xfrm>
                <a:custGeom>
                  <a:rect b="b" l="l" r="r" t="t"/>
                  <a:pathLst>
                    <a:path extrusionOk="0" fill="none" h="15690" w="5324">
                      <a:moveTo>
                        <a:pt x="1" y="0"/>
                      </a:moveTo>
                      <a:lnTo>
                        <a:pt x="5323" y="1569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4" name="Google Shape;5454;p41"/>
                <p:cNvSpPr/>
                <p:nvPr/>
              </p:nvSpPr>
              <p:spPr>
                <a:xfrm>
                  <a:off x="4395540" y="3267776"/>
                  <a:ext cx="105713" cy="45295"/>
                </a:xfrm>
                <a:custGeom>
                  <a:rect b="b" l="l" r="r" t="t"/>
                  <a:pathLst>
                    <a:path extrusionOk="0" fill="none" h="5759" w="13441">
                      <a:moveTo>
                        <a:pt x="1" y="1"/>
                      </a:moveTo>
                      <a:lnTo>
                        <a:pt x="13440" y="575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5" name="Google Shape;5455;p41"/>
                <p:cNvSpPr/>
                <p:nvPr/>
              </p:nvSpPr>
              <p:spPr>
                <a:xfrm>
                  <a:off x="4501246" y="3223252"/>
                  <a:ext cx="46435" cy="89818"/>
                </a:xfrm>
                <a:custGeom>
                  <a:rect b="b" l="l" r="r" t="t"/>
                  <a:pathLst>
                    <a:path extrusionOk="0" fill="none" h="11420" w="5904">
                      <a:moveTo>
                        <a:pt x="0" y="11420"/>
                      </a:moveTo>
                      <a:lnTo>
                        <a:pt x="590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6" name="Google Shape;5456;p41"/>
                <p:cNvSpPr/>
                <p:nvPr/>
              </p:nvSpPr>
              <p:spPr>
                <a:xfrm>
                  <a:off x="4459671" y="3104231"/>
                  <a:ext cx="58421" cy="84966"/>
                </a:xfrm>
                <a:custGeom>
                  <a:rect b="b" l="l" r="r" t="t"/>
                  <a:pathLst>
                    <a:path extrusionOk="0" fill="none" h="10803" w="7428">
                      <a:moveTo>
                        <a:pt x="0" y="10803"/>
                      </a:moveTo>
                      <a:lnTo>
                        <a:pt x="7428"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7" name="Google Shape;5457;p41"/>
                <p:cNvSpPr/>
                <p:nvPr/>
              </p:nvSpPr>
              <p:spPr>
                <a:xfrm>
                  <a:off x="4459671" y="3189189"/>
                  <a:ext cx="86586" cy="36737"/>
                </a:xfrm>
                <a:custGeom>
                  <a:rect b="b" l="l" r="r" t="t"/>
                  <a:pathLst>
                    <a:path extrusionOk="0" fill="none" h="4671" w="11009">
                      <a:moveTo>
                        <a:pt x="0" y="1"/>
                      </a:moveTo>
                      <a:lnTo>
                        <a:pt x="11008" y="467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58" name="Google Shape;5458;p41"/>
              <p:cNvGrpSpPr/>
              <p:nvPr/>
            </p:nvGrpSpPr>
            <p:grpSpPr>
              <a:xfrm>
                <a:off x="4538164" y="3342061"/>
                <a:ext cx="37776" cy="32380"/>
                <a:chOff x="4538164" y="3342061"/>
                <a:chExt cx="37776" cy="32380"/>
              </a:xfrm>
            </p:grpSpPr>
            <p:sp>
              <p:nvSpPr>
                <p:cNvPr id="5459" name="Google Shape;5459;p41"/>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0" name="Google Shape;5460;p41"/>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61" name="Google Shape;5461;p41"/>
              <p:cNvGrpSpPr/>
              <p:nvPr/>
            </p:nvGrpSpPr>
            <p:grpSpPr>
              <a:xfrm>
                <a:off x="4271383" y="3194742"/>
                <a:ext cx="37783" cy="32420"/>
                <a:chOff x="4271383" y="3194742"/>
                <a:chExt cx="37783" cy="32420"/>
              </a:xfrm>
            </p:grpSpPr>
            <p:sp>
              <p:nvSpPr>
                <p:cNvPr id="5462" name="Google Shape;5462;p41"/>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3" name="Google Shape;5463;p41"/>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64" name="Google Shape;5464;p41"/>
              <p:cNvGrpSpPr/>
              <p:nvPr/>
            </p:nvGrpSpPr>
            <p:grpSpPr>
              <a:xfrm>
                <a:off x="4284416" y="3084058"/>
                <a:ext cx="37783" cy="32357"/>
                <a:chOff x="4284416" y="3084058"/>
                <a:chExt cx="37783" cy="32357"/>
              </a:xfrm>
            </p:grpSpPr>
            <p:sp>
              <p:nvSpPr>
                <p:cNvPr id="5465" name="Google Shape;5465;p41"/>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6" name="Google Shape;5466;p41"/>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67" name="Google Shape;5467;p41"/>
              <p:cNvGrpSpPr/>
              <p:nvPr/>
            </p:nvGrpSpPr>
            <p:grpSpPr>
              <a:xfrm>
                <a:off x="4478697" y="3297561"/>
                <a:ext cx="37776" cy="32451"/>
                <a:chOff x="4478697" y="3297561"/>
                <a:chExt cx="37776" cy="32451"/>
              </a:xfrm>
            </p:grpSpPr>
            <p:sp>
              <p:nvSpPr>
                <p:cNvPr id="5468" name="Google Shape;5468;p41"/>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9" name="Google Shape;5469;p41"/>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70" name="Google Shape;5470;p41"/>
              <p:cNvGrpSpPr/>
              <p:nvPr/>
            </p:nvGrpSpPr>
            <p:grpSpPr>
              <a:xfrm>
                <a:off x="4411813" y="3331711"/>
                <a:ext cx="37776" cy="32451"/>
                <a:chOff x="4411813" y="3331711"/>
                <a:chExt cx="37776" cy="32451"/>
              </a:xfrm>
            </p:grpSpPr>
            <p:sp>
              <p:nvSpPr>
                <p:cNvPr id="5471" name="Google Shape;5471;p41"/>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2" name="Google Shape;5472;p41"/>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73" name="Google Shape;5473;p41"/>
              <p:cNvGrpSpPr/>
              <p:nvPr/>
            </p:nvGrpSpPr>
            <p:grpSpPr>
              <a:xfrm>
                <a:off x="4337984" y="3375188"/>
                <a:ext cx="37776" cy="32357"/>
                <a:chOff x="4337984" y="3375188"/>
                <a:chExt cx="37776" cy="32357"/>
              </a:xfrm>
            </p:grpSpPr>
            <p:sp>
              <p:nvSpPr>
                <p:cNvPr id="5474" name="Google Shape;5474;p41"/>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5" name="Google Shape;5475;p41"/>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76" name="Google Shape;5476;p41"/>
              <p:cNvGrpSpPr/>
              <p:nvPr/>
            </p:nvGrpSpPr>
            <p:grpSpPr>
              <a:xfrm>
                <a:off x="4494867" y="3090530"/>
                <a:ext cx="37878" cy="32451"/>
                <a:chOff x="4494867" y="3090530"/>
                <a:chExt cx="37878" cy="32451"/>
              </a:xfrm>
            </p:grpSpPr>
            <p:sp>
              <p:nvSpPr>
                <p:cNvPr id="5477" name="Google Shape;5477;p41"/>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8" name="Google Shape;5478;p41"/>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79" name="Google Shape;5479;p41"/>
              <p:cNvGrpSpPr/>
              <p:nvPr/>
            </p:nvGrpSpPr>
            <p:grpSpPr>
              <a:xfrm>
                <a:off x="4525124" y="3207774"/>
                <a:ext cx="37783" cy="32420"/>
                <a:chOff x="4525124" y="3207774"/>
                <a:chExt cx="37783" cy="32420"/>
              </a:xfrm>
            </p:grpSpPr>
            <p:sp>
              <p:nvSpPr>
                <p:cNvPr id="5480" name="Google Shape;5480;p41"/>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1" name="Google Shape;5481;p41"/>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82" name="Google Shape;5482;p41"/>
              <p:cNvGrpSpPr/>
              <p:nvPr/>
            </p:nvGrpSpPr>
            <p:grpSpPr>
              <a:xfrm>
                <a:off x="4440544" y="3176479"/>
                <a:ext cx="31499" cy="26898"/>
                <a:chOff x="4440544" y="3176479"/>
                <a:chExt cx="31499" cy="26898"/>
              </a:xfrm>
            </p:grpSpPr>
            <p:sp>
              <p:nvSpPr>
                <p:cNvPr id="5483" name="Google Shape;5483;p41"/>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4" name="Google Shape;5484;p41"/>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85" name="Google Shape;5485;p41"/>
              <p:cNvGrpSpPr/>
              <p:nvPr/>
            </p:nvGrpSpPr>
            <p:grpSpPr>
              <a:xfrm>
                <a:off x="4350545" y="3156400"/>
                <a:ext cx="31405" cy="27001"/>
                <a:chOff x="4350545" y="3156400"/>
                <a:chExt cx="31405" cy="27001"/>
              </a:xfrm>
            </p:grpSpPr>
            <p:sp>
              <p:nvSpPr>
                <p:cNvPr id="5486" name="Google Shape;5486;p41"/>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7" name="Google Shape;5487;p41"/>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88" name="Google Shape;5488;p41"/>
              <p:cNvGrpSpPr/>
              <p:nvPr/>
            </p:nvGrpSpPr>
            <p:grpSpPr>
              <a:xfrm>
                <a:off x="4376703" y="3255058"/>
                <a:ext cx="31405" cy="27001"/>
                <a:chOff x="4376703" y="3255058"/>
                <a:chExt cx="31405" cy="27001"/>
              </a:xfrm>
            </p:grpSpPr>
            <p:sp>
              <p:nvSpPr>
                <p:cNvPr id="5489" name="Google Shape;5489;p41"/>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0" name="Google Shape;5490;p41"/>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91" name="Google Shape;5491;p41"/>
              <p:cNvGrpSpPr/>
              <p:nvPr/>
            </p:nvGrpSpPr>
            <p:grpSpPr>
              <a:xfrm>
                <a:off x="4331322" y="3283656"/>
                <a:ext cx="31405" cy="26945"/>
                <a:chOff x="4331322" y="3283656"/>
                <a:chExt cx="31405" cy="26945"/>
              </a:xfrm>
            </p:grpSpPr>
            <p:sp>
              <p:nvSpPr>
                <p:cNvPr id="5492" name="Google Shape;5492;p41"/>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3" name="Google Shape;5493;p41"/>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94" name="Google Shape;5494;p41"/>
              <p:cNvGrpSpPr/>
              <p:nvPr/>
            </p:nvGrpSpPr>
            <p:grpSpPr>
              <a:xfrm>
                <a:off x="4380510" y="3065882"/>
                <a:ext cx="31405" cy="26938"/>
                <a:chOff x="4380510" y="3065882"/>
                <a:chExt cx="31405" cy="26938"/>
              </a:xfrm>
            </p:grpSpPr>
            <p:sp>
              <p:nvSpPr>
                <p:cNvPr id="5495" name="Google Shape;5495;p41"/>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6" name="Google Shape;5496;p41"/>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97" name="Google Shape;5497;p41"/>
            <p:cNvGrpSpPr/>
            <p:nvPr/>
          </p:nvGrpSpPr>
          <p:grpSpPr>
            <a:xfrm>
              <a:off x="4558998" y="3188237"/>
              <a:ext cx="1280131" cy="1052747"/>
              <a:chOff x="4558998" y="3188237"/>
              <a:chExt cx="1280131" cy="1052747"/>
            </a:xfrm>
          </p:grpSpPr>
          <p:sp>
            <p:nvSpPr>
              <p:cNvPr id="5498" name="Google Shape;5498;p41"/>
              <p:cNvSpPr/>
              <p:nvPr/>
            </p:nvSpPr>
            <p:spPr>
              <a:xfrm>
                <a:off x="4916156" y="3750813"/>
                <a:ext cx="8" cy="8"/>
              </a:xfrm>
              <a:custGeom>
                <a:rect b="b" l="l" r="r" t="t"/>
                <a:pathLst>
                  <a:path extrusionOk="0" fill="none" h="1" w="1">
                    <a:moveTo>
                      <a:pt x="0" y="0"/>
                    </a:move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99" name="Google Shape;5499;p41"/>
              <p:cNvGrpSpPr/>
              <p:nvPr/>
            </p:nvGrpSpPr>
            <p:grpSpPr>
              <a:xfrm>
                <a:off x="4579164" y="3203653"/>
                <a:ext cx="1244833" cy="1020397"/>
                <a:chOff x="4579164" y="3203653"/>
                <a:chExt cx="1244833" cy="1020397"/>
              </a:xfrm>
            </p:grpSpPr>
            <p:sp>
              <p:nvSpPr>
                <p:cNvPr id="5500" name="Google Shape;5500;p41"/>
                <p:cNvSpPr/>
                <p:nvPr/>
              </p:nvSpPr>
              <p:spPr>
                <a:xfrm>
                  <a:off x="5490144" y="3482892"/>
                  <a:ext cx="58995" cy="4955"/>
                </a:xfrm>
                <a:custGeom>
                  <a:rect b="b" l="l" r="r" t="t"/>
                  <a:pathLst>
                    <a:path extrusionOk="0" fill="none" h="630" w="7501">
                      <a:moveTo>
                        <a:pt x="0" y="630"/>
                      </a:moveTo>
                      <a:lnTo>
                        <a:pt x="750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1" name="Google Shape;5501;p41"/>
                <p:cNvSpPr/>
                <p:nvPr/>
              </p:nvSpPr>
              <p:spPr>
                <a:xfrm>
                  <a:off x="5490616" y="3482892"/>
                  <a:ext cx="66137" cy="77360"/>
                </a:xfrm>
                <a:custGeom>
                  <a:rect b="b" l="l" r="r" t="t"/>
                  <a:pathLst>
                    <a:path extrusionOk="0" fill="none" h="9836" w="8409">
                      <a:moveTo>
                        <a:pt x="1" y="1"/>
                      </a:moveTo>
                      <a:lnTo>
                        <a:pt x="8408" y="98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02" name="Google Shape;5502;p41"/>
                <p:cNvGrpSpPr/>
                <p:nvPr/>
              </p:nvGrpSpPr>
              <p:grpSpPr>
                <a:xfrm>
                  <a:off x="4579164" y="3203653"/>
                  <a:ext cx="1244833" cy="1020397"/>
                  <a:chOff x="4579164" y="3203653"/>
                  <a:chExt cx="1244833" cy="1020397"/>
                </a:xfrm>
              </p:grpSpPr>
              <p:sp>
                <p:nvSpPr>
                  <p:cNvPr id="5503" name="Google Shape;5503;p41"/>
                  <p:cNvSpPr/>
                  <p:nvPr/>
                </p:nvSpPr>
                <p:spPr>
                  <a:xfrm>
                    <a:off x="4787909" y="3833395"/>
                    <a:ext cx="69267" cy="22266"/>
                  </a:xfrm>
                  <a:custGeom>
                    <a:rect b="b" l="l" r="r" t="t"/>
                    <a:pathLst>
                      <a:path extrusionOk="0" fill="none" h="2831" w="8807">
                        <a:moveTo>
                          <a:pt x="8806" y="0"/>
                        </a:moveTo>
                        <a:lnTo>
                          <a:pt x="0" y="283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4" name="Google Shape;5504;p41"/>
                  <p:cNvSpPr/>
                  <p:nvPr/>
                </p:nvSpPr>
                <p:spPr>
                  <a:xfrm>
                    <a:off x="4857263" y="3819695"/>
                    <a:ext cx="69936" cy="14181"/>
                  </a:xfrm>
                  <a:custGeom>
                    <a:rect b="b" l="l" r="r" t="t"/>
                    <a:pathLst>
                      <a:path extrusionOk="0" fill="none" h="1803" w="8892">
                        <a:moveTo>
                          <a:pt x="1" y="1803"/>
                        </a:moveTo>
                        <a:lnTo>
                          <a:pt x="889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05" name="Google Shape;5505;p41"/>
                  <p:cNvGrpSpPr/>
                  <p:nvPr/>
                </p:nvGrpSpPr>
                <p:grpSpPr>
                  <a:xfrm>
                    <a:off x="4579164" y="3203653"/>
                    <a:ext cx="1244833" cy="1020397"/>
                    <a:chOff x="4579164" y="3203653"/>
                    <a:chExt cx="1244833" cy="1020397"/>
                  </a:xfrm>
                </p:grpSpPr>
                <p:sp>
                  <p:nvSpPr>
                    <p:cNvPr id="5506" name="Google Shape;5506;p41"/>
                    <p:cNvSpPr/>
                    <p:nvPr/>
                  </p:nvSpPr>
                  <p:spPr>
                    <a:xfrm>
                      <a:off x="4930329" y="3363965"/>
                      <a:ext cx="23894" cy="102764"/>
                    </a:xfrm>
                    <a:custGeom>
                      <a:rect b="b" l="l" r="r" t="t"/>
                      <a:pathLst>
                        <a:path extrusionOk="0" fill="none" h="13066" w="3038">
                          <a:moveTo>
                            <a:pt x="3037" y="13065"/>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7" name="Google Shape;5507;p41"/>
                    <p:cNvSpPr/>
                    <p:nvPr/>
                  </p:nvSpPr>
                  <p:spPr>
                    <a:xfrm>
                      <a:off x="4849846" y="3385948"/>
                      <a:ext cx="104085" cy="79256"/>
                    </a:xfrm>
                    <a:custGeom>
                      <a:rect b="b" l="l" r="r" t="t"/>
                      <a:pathLst>
                        <a:path extrusionOk="0" fill="none" h="10077" w="13234">
                          <a:moveTo>
                            <a:pt x="0" y="0"/>
                          </a:moveTo>
                          <a:lnTo>
                            <a:pt x="13234" y="1007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8" name="Google Shape;5508;p41"/>
                    <p:cNvSpPr/>
                    <p:nvPr/>
                  </p:nvSpPr>
                  <p:spPr>
                    <a:xfrm>
                      <a:off x="4849650" y="3306598"/>
                      <a:ext cx="45869" cy="79358"/>
                    </a:xfrm>
                    <a:custGeom>
                      <a:rect b="b" l="l" r="r" t="t"/>
                      <a:pathLst>
                        <a:path extrusionOk="0" fill="none" h="10090" w="5832">
                          <a:moveTo>
                            <a:pt x="5831" y="0"/>
                          </a:moveTo>
                          <a:lnTo>
                            <a:pt x="1" y="1008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9" name="Google Shape;5509;p41"/>
                    <p:cNvSpPr/>
                    <p:nvPr/>
                  </p:nvSpPr>
                  <p:spPr>
                    <a:xfrm>
                      <a:off x="4849650" y="3361299"/>
                      <a:ext cx="84305" cy="24657"/>
                    </a:xfrm>
                    <a:custGeom>
                      <a:rect b="b" l="l" r="r" t="t"/>
                      <a:pathLst>
                        <a:path extrusionOk="0" fill="none" h="3135" w="10719">
                          <a:moveTo>
                            <a:pt x="1" y="3134"/>
                          </a:moveTo>
                          <a:lnTo>
                            <a:pt x="1071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0" name="Google Shape;5510;p41"/>
                    <p:cNvSpPr/>
                    <p:nvPr/>
                  </p:nvSpPr>
                  <p:spPr>
                    <a:xfrm>
                      <a:off x="4789616" y="3306598"/>
                      <a:ext cx="19702" cy="54709"/>
                    </a:xfrm>
                    <a:custGeom>
                      <a:rect b="b" l="l" r="r" t="t"/>
                      <a:pathLst>
                        <a:path extrusionOk="0" fill="none" h="6956" w="2505">
                          <a:moveTo>
                            <a:pt x="2505" y="6956"/>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1" name="Google Shape;5511;p41"/>
                    <p:cNvSpPr/>
                    <p:nvPr/>
                  </p:nvSpPr>
                  <p:spPr>
                    <a:xfrm>
                      <a:off x="4738242" y="3357500"/>
                      <a:ext cx="74883" cy="10280"/>
                    </a:xfrm>
                    <a:custGeom>
                      <a:rect b="b" l="l" r="r" t="t"/>
                      <a:pathLst>
                        <a:path extrusionOk="0" fill="none" h="1307" w="9521">
                          <a:moveTo>
                            <a:pt x="1" y="1307"/>
                          </a:moveTo>
                          <a:lnTo>
                            <a:pt x="952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2" name="Google Shape;5512;p41"/>
                    <p:cNvSpPr/>
                    <p:nvPr/>
                  </p:nvSpPr>
                  <p:spPr>
                    <a:xfrm>
                      <a:off x="4710274" y="3357500"/>
                      <a:ext cx="99044" cy="63557"/>
                    </a:xfrm>
                    <a:custGeom>
                      <a:rect b="b" l="l" r="r" t="t"/>
                      <a:pathLst>
                        <a:path extrusionOk="0" fill="none" h="8081" w="12593">
                          <a:moveTo>
                            <a:pt x="0" y="8081"/>
                          </a:moveTo>
                          <a:lnTo>
                            <a:pt x="1259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3" name="Google Shape;5513;p41"/>
                    <p:cNvSpPr/>
                    <p:nvPr/>
                  </p:nvSpPr>
                  <p:spPr>
                    <a:xfrm>
                      <a:off x="4809310" y="3306598"/>
                      <a:ext cx="87443" cy="50910"/>
                    </a:xfrm>
                    <a:custGeom>
                      <a:rect b="b" l="l" r="r" t="t"/>
                      <a:pathLst>
                        <a:path extrusionOk="0" fill="none" h="6473" w="11118">
                          <a:moveTo>
                            <a:pt x="1" y="6472"/>
                          </a:moveTo>
                          <a:lnTo>
                            <a:pt x="1111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14" name="Google Shape;5514;p41"/>
                    <p:cNvGrpSpPr/>
                    <p:nvPr/>
                  </p:nvGrpSpPr>
                  <p:grpSpPr>
                    <a:xfrm>
                      <a:off x="4579164" y="3203653"/>
                      <a:ext cx="1244833" cy="1020397"/>
                      <a:chOff x="4579164" y="3203653"/>
                      <a:chExt cx="1244833" cy="1020397"/>
                    </a:xfrm>
                  </p:grpSpPr>
                  <p:sp>
                    <p:nvSpPr>
                      <p:cNvPr id="5515" name="Google Shape;5515;p41"/>
                      <p:cNvSpPr/>
                      <p:nvPr/>
                    </p:nvSpPr>
                    <p:spPr>
                      <a:xfrm>
                        <a:off x="4617986" y="3614284"/>
                        <a:ext cx="53002" cy="21031"/>
                      </a:xfrm>
                      <a:custGeom>
                        <a:rect b="b" l="l" r="r" t="t"/>
                        <a:pathLst>
                          <a:path extrusionOk="0" fill="none" h="2674" w="6739">
                            <a:moveTo>
                              <a:pt x="0" y="0"/>
                            </a:moveTo>
                            <a:lnTo>
                              <a:pt x="6738" y="267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6" name="Google Shape;5516;p41"/>
                      <p:cNvSpPr/>
                      <p:nvPr/>
                    </p:nvSpPr>
                    <p:spPr>
                      <a:xfrm>
                        <a:off x="4624545" y="3589069"/>
                        <a:ext cx="43682" cy="63180"/>
                      </a:xfrm>
                      <a:custGeom>
                        <a:rect b="b" l="l" r="r" t="t"/>
                        <a:pathLst>
                          <a:path extrusionOk="0" fill="none" h="8033" w="5554">
                            <a:moveTo>
                              <a:pt x="1" y="8033"/>
                            </a:moveTo>
                            <a:lnTo>
                              <a:pt x="555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7" name="Google Shape;5517;p41"/>
                      <p:cNvSpPr/>
                      <p:nvPr/>
                    </p:nvSpPr>
                    <p:spPr>
                      <a:xfrm>
                        <a:off x="4668220" y="3517907"/>
                        <a:ext cx="112178" cy="71170"/>
                      </a:xfrm>
                      <a:custGeom>
                        <a:rect b="b" l="l" r="r" t="t"/>
                        <a:pathLst>
                          <a:path extrusionOk="0" fill="none" h="9049" w="14263">
                            <a:moveTo>
                              <a:pt x="0" y="9049"/>
                            </a:moveTo>
                            <a:lnTo>
                              <a:pt x="1426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8" name="Google Shape;5518;p41"/>
                      <p:cNvSpPr/>
                      <p:nvPr/>
                    </p:nvSpPr>
                    <p:spPr>
                      <a:xfrm>
                        <a:off x="4706562" y="3516766"/>
                        <a:ext cx="77455" cy="79924"/>
                      </a:xfrm>
                      <a:custGeom>
                        <a:rect b="b" l="l" r="r" t="t"/>
                        <a:pathLst>
                          <a:path extrusionOk="0" fill="none" h="10162" w="9848">
                            <a:moveTo>
                              <a:pt x="0" y="10161"/>
                            </a:moveTo>
                            <a:lnTo>
                              <a:pt x="984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9" name="Google Shape;5519;p41"/>
                      <p:cNvSpPr/>
                      <p:nvPr/>
                    </p:nvSpPr>
                    <p:spPr>
                      <a:xfrm>
                        <a:off x="4763646" y="3516766"/>
                        <a:ext cx="20370" cy="52806"/>
                      </a:xfrm>
                      <a:custGeom>
                        <a:rect b="b" l="l" r="r" t="t"/>
                        <a:pathLst>
                          <a:path extrusionOk="0" fill="none" h="6714" w="2590">
                            <a:moveTo>
                              <a:pt x="0" y="6714"/>
                            </a:moveTo>
                            <a:lnTo>
                              <a:pt x="258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0" name="Google Shape;5520;p41"/>
                      <p:cNvSpPr/>
                      <p:nvPr/>
                    </p:nvSpPr>
                    <p:spPr>
                      <a:xfrm>
                        <a:off x="4783151" y="3520565"/>
                        <a:ext cx="45861" cy="97432"/>
                      </a:xfrm>
                      <a:custGeom>
                        <a:rect b="b" l="l" r="r" t="t"/>
                        <a:pathLst>
                          <a:path extrusionOk="0" fill="none" h="12388" w="5831">
                            <a:moveTo>
                              <a:pt x="5831" y="12388"/>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1" name="Google Shape;5521;p41"/>
                      <p:cNvSpPr/>
                      <p:nvPr/>
                    </p:nvSpPr>
                    <p:spPr>
                      <a:xfrm>
                        <a:off x="4738242" y="3483175"/>
                        <a:ext cx="44917" cy="37398"/>
                      </a:xfrm>
                      <a:custGeom>
                        <a:rect b="b" l="l" r="r" t="t"/>
                        <a:pathLst>
                          <a:path extrusionOk="0" fill="none" h="4755" w="5711">
                            <a:moveTo>
                              <a:pt x="1" y="1"/>
                            </a:moveTo>
                            <a:lnTo>
                              <a:pt x="5710" y="475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2" name="Google Shape;5522;p41"/>
                      <p:cNvSpPr/>
                      <p:nvPr/>
                    </p:nvSpPr>
                    <p:spPr>
                      <a:xfrm>
                        <a:off x="4704941" y="3501823"/>
                        <a:ext cx="78217" cy="18750"/>
                      </a:xfrm>
                      <a:custGeom>
                        <a:rect b="b" l="l" r="r" t="t"/>
                        <a:pathLst>
                          <a:path extrusionOk="0" fill="none" h="2384" w="9945">
                            <a:moveTo>
                              <a:pt x="1" y="1"/>
                            </a:moveTo>
                            <a:lnTo>
                              <a:pt x="9944" y="238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3" name="Google Shape;5523;p41"/>
                      <p:cNvSpPr/>
                      <p:nvPr/>
                    </p:nvSpPr>
                    <p:spPr>
                      <a:xfrm>
                        <a:off x="4668220" y="3520565"/>
                        <a:ext cx="115796" cy="19324"/>
                      </a:xfrm>
                      <a:custGeom>
                        <a:rect b="b" l="l" r="r" t="t"/>
                        <a:pathLst>
                          <a:path extrusionOk="0" fill="none" h="2457" w="14723">
                            <a:moveTo>
                              <a:pt x="0" y="2457"/>
                            </a:moveTo>
                            <a:lnTo>
                              <a:pt x="14722"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4" name="Google Shape;5524;p41"/>
                      <p:cNvSpPr/>
                      <p:nvPr/>
                    </p:nvSpPr>
                    <p:spPr>
                      <a:xfrm>
                        <a:off x="4813117" y="3462915"/>
                        <a:ext cx="40347" cy="51193"/>
                      </a:xfrm>
                      <a:custGeom>
                        <a:rect b="b" l="l" r="r" t="t"/>
                        <a:pathLst>
                          <a:path extrusionOk="0" fill="none" h="6509" w="5130">
                            <a:moveTo>
                              <a:pt x="5130" y="6508"/>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5" name="Google Shape;5525;p41"/>
                      <p:cNvSpPr/>
                      <p:nvPr/>
                    </p:nvSpPr>
                    <p:spPr>
                      <a:xfrm>
                        <a:off x="4787807" y="3462915"/>
                        <a:ext cx="25317" cy="55000"/>
                      </a:xfrm>
                      <a:custGeom>
                        <a:rect b="b" l="l" r="r" t="t"/>
                        <a:pathLst>
                          <a:path extrusionOk="0" fill="none" h="6993" w="3219">
                            <a:moveTo>
                              <a:pt x="1" y="6992"/>
                            </a:moveTo>
                            <a:lnTo>
                              <a:pt x="321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6" name="Google Shape;5526;p41"/>
                      <p:cNvSpPr/>
                      <p:nvPr/>
                    </p:nvSpPr>
                    <p:spPr>
                      <a:xfrm>
                        <a:off x="4781342" y="3514100"/>
                        <a:ext cx="72311" cy="6953"/>
                      </a:xfrm>
                      <a:custGeom>
                        <a:rect b="b" l="l" r="r" t="t"/>
                        <a:pathLst>
                          <a:path extrusionOk="0" fill="none" h="884" w="9194">
                            <a:moveTo>
                              <a:pt x="0" y="883"/>
                            </a:moveTo>
                            <a:lnTo>
                              <a:pt x="919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7" name="Google Shape;5527;p41"/>
                      <p:cNvSpPr/>
                      <p:nvPr/>
                    </p:nvSpPr>
                    <p:spPr>
                      <a:xfrm>
                        <a:off x="4853645" y="3514100"/>
                        <a:ext cx="26175" cy="59184"/>
                      </a:xfrm>
                      <a:custGeom>
                        <a:rect b="b" l="l" r="r" t="t"/>
                        <a:pathLst>
                          <a:path extrusionOk="0" fill="none" h="7525" w="3328">
                            <a:moveTo>
                              <a:pt x="1" y="0"/>
                            </a:moveTo>
                            <a:lnTo>
                              <a:pt x="3328" y="752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8" name="Google Shape;5528;p41"/>
                      <p:cNvSpPr/>
                      <p:nvPr/>
                    </p:nvSpPr>
                    <p:spPr>
                      <a:xfrm>
                        <a:off x="4827392" y="3514100"/>
                        <a:ext cx="26261" cy="100381"/>
                      </a:xfrm>
                      <a:custGeom>
                        <a:rect b="b" l="l" r="r" t="t"/>
                        <a:pathLst>
                          <a:path extrusionOk="0" fill="none" h="12763" w="3339">
                            <a:moveTo>
                              <a:pt x="3339" y="0"/>
                            </a:moveTo>
                            <a:lnTo>
                              <a:pt x="0" y="1276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29" name="Google Shape;5529;p41"/>
                      <p:cNvGrpSpPr/>
                      <p:nvPr/>
                    </p:nvGrpSpPr>
                    <p:grpSpPr>
                      <a:xfrm>
                        <a:off x="4579164" y="3203653"/>
                        <a:ext cx="1244833" cy="1020397"/>
                        <a:chOff x="4579164" y="3203653"/>
                        <a:chExt cx="1244833" cy="1020397"/>
                      </a:xfrm>
                    </p:grpSpPr>
                    <p:sp>
                      <p:nvSpPr>
                        <p:cNvPr id="5530" name="Google Shape;5530;p41"/>
                        <p:cNvSpPr/>
                        <p:nvPr/>
                      </p:nvSpPr>
                      <p:spPr>
                        <a:xfrm>
                          <a:off x="4879812" y="3466721"/>
                          <a:ext cx="74411" cy="106563"/>
                        </a:xfrm>
                        <a:custGeom>
                          <a:rect b="b" l="l" r="r" t="t"/>
                          <a:pathLst>
                            <a:path extrusionOk="0" fill="none" h="13549" w="9461">
                              <a:moveTo>
                                <a:pt x="1" y="13549"/>
                              </a:moveTo>
                              <a:lnTo>
                                <a:pt x="946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1" name="Google Shape;5531;p41"/>
                        <p:cNvSpPr/>
                        <p:nvPr/>
                      </p:nvSpPr>
                      <p:spPr>
                        <a:xfrm>
                          <a:off x="4954215" y="3408017"/>
                          <a:ext cx="105989" cy="58712"/>
                        </a:xfrm>
                        <a:custGeom>
                          <a:rect b="b" l="l" r="r" t="t"/>
                          <a:pathLst>
                            <a:path extrusionOk="0" fill="none" h="7465" w="13476">
                              <a:moveTo>
                                <a:pt x="0" y="7464"/>
                              </a:moveTo>
                              <a:lnTo>
                                <a:pt x="1347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2" name="Google Shape;5532;p41"/>
                        <p:cNvSpPr/>
                        <p:nvPr/>
                      </p:nvSpPr>
                      <p:spPr>
                        <a:xfrm>
                          <a:off x="4953924" y="3465195"/>
                          <a:ext cx="119792" cy="54811"/>
                        </a:xfrm>
                        <a:custGeom>
                          <a:rect b="b" l="l" r="r" t="t"/>
                          <a:pathLst>
                            <a:path extrusionOk="0" fill="none" h="6969" w="15231">
                              <a:moveTo>
                                <a:pt x="1" y="1"/>
                              </a:moveTo>
                              <a:lnTo>
                                <a:pt x="15231" y="696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3" name="Google Shape;5533;p41"/>
                        <p:cNvSpPr/>
                        <p:nvPr/>
                      </p:nvSpPr>
                      <p:spPr>
                        <a:xfrm>
                          <a:off x="5073708" y="3521045"/>
                          <a:ext cx="26938" cy="71839"/>
                        </a:xfrm>
                        <a:custGeom>
                          <a:rect b="b" l="l" r="r" t="t"/>
                          <a:pathLst>
                            <a:path extrusionOk="0" fill="none" h="9134" w="3425">
                              <a:moveTo>
                                <a:pt x="1" y="0"/>
                              </a:moveTo>
                              <a:lnTo>
                                <a:pt x="3424" y="913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4" name="Google Shape;5534;p41"/>
                        <p:cNvSpPr/>
                        <p:nvPr/>
                      </p:nvSpPr>
                      <p:spPr>
                        <a:xfrm>
                          <a:off x="5100637" y="3586309"/>
                          <a:ext cx="26741" cy="81167"/>
                        </a:xfrm>
                        <a:custGeom>
                          <a:rect b="b" l="l" r="r" t="t"/>
                          <a:pathLst>
                            <a:path extrusionOk="0" fill="none" h="10320" w="3400">
                              <a:moveTo>
                                <a:pt x="3399" y="10319"/>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5" name="Google Shape;5535;p41"/>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6" name="Google Shape;5536;p41"/>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7" name="Google Shape;5537;p41"/>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8" name="Google Shape;5538;p41"/>
                        <p:cNvSpPr/>
                        <p:nvPr/>
                      </p:nvSpPr>
                      <p:spPr>
                        <a:xfrm>
                          <a:off x="5100637" y="3507533"/>
                          <a:ext cx="99618" cy="78784"/>
                        </a:xfrm>
                        <a:custGeom>
                          <a:rect b="b" l="l" r="r" t="t"/>
                          <a:pathLst>
                            <a:path extrusionOk="0" fill="none" h="10017" w="12666">
                              <a:moveTo>
                                <a:pt x="0" y="10017"/>
                              </a:moveTo>
                              <a:lnTo>
                                <a:pt x="12665"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9" name="Google Shape;5539;p41"/>
                        <p:cNvSpPr/>
                        <p:nvPr/>
                      </p:nvSpPr>
                      <p:spPr>
                        <a:xfrm>
                          <a:off x="5200248" y="3501068"/>
                          <a:ext cx="156514" cy="6473"/>
                        </a:xfrm>
                        <a:custGeom>
                          <a:rect b="b" l="l" r="r" t="t"/>
                          <a:pathLst>
                            <a:path extrusionOk="0" fill="none" h="823" w="19900">
                              <a:moveTo>
                                <a:pt x="0" y="823"/>
                              </a:moveTo>
                              <a:lnTo>
                                <a:pt x="1990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0" name="Google Shape;5540;p41"/>
                        <p:cNvSpPr/>
                        <p:nvPr/>
                      </p:nvSpPr>
                      <p:spPr>
                        <a:xfrm>
                          <a:off x="5127371" y="3507533"/>
                          <a:ext cx="72885" cy="155853"/>
                        </a:xfrm>
                        <a:custGeom>
                          <a:rect b="b" l="l" r="r" t="t"/>
                          <a:pathLst>
                            <a:path extrusionOk="0" fill="none" h="19816" w="9267">
                              <a:moveTo>
                                <a:pt x="9266" y="1"/>
                              </a:moveTo>
                              <a:lnTo>
                                <a:pt x="0" y="1981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1" name="Google Shape;5541;p41"/>
                        <p:cNvSpPr/>
                        <p:nvPr/>
                      </p:nvSpPr>
                      <p:spPr>
                        <a:xfrm>
                          <a:off x="5352947" y="3384139"/>
                          <a:ext cx="126265" cy="117692"/>
                        </a:xfrm>
                        <a:custGeom>
                          <a:rect b="b" l="l" r="r" t="t"/>
                          <a:pathLst>
                            <a:path extrusionOk="0" fill="none" h="14964" w="16054">
                              <a:moveTo>
                                <a:pt x="1" y="14964"/>
                              </a:moveTo>
                              <a:lnTo>
                                <a:pt x="1605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2" name="Google Shape;5542;p41"/>
                        <p:cNvSpPr/>
                        <p:nvPr/>
                      </p:nvSpPr>
                      <p:spPr>
                        <a:xfrm>
                          <a:off x="5356753" y="3246375"/>
                          <a:ext cx="61567" cy="254700"/>
                        </a:xfrm>
                        <a:custGeom>
                          <a:rect b="b" l="l" r="r" t="t"/>
                          <a:pathLst>
                            <a:path extrusionOk="0" fill="none" h="32384" w="7828">
                              <a:moveTo>
                                <a:pt x="1" y="32383"/>
                              </a:moveTo>
                              <a:lnTo>
                                <a:pt x="78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3" name="Google Shape;5543;p41"/>
                        <p:cNvSpPr/>
                        <p:nvPr/>
                      </p:nvSpPr>
                      <p:spPr>
                        <a:xfrm>
                          <a:off x="5352947" y="3486698"/>
                          <a:ext cx="141483" cy="10571"/>
                        </a:xfrm>
                        <a:custGeom>
                          <a:rect b="b" l="l" r="r" t="t"/>
                          <a:pathLst>
                            <a:path extrusionOk="0" fill="none" h="1344" w="17989">
                              <a:moveTo>
                                <a:pt x="1" y="1343"/>
                              </a:moveTo>
                              <a:lnTo>
                                <a:pt x="1798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4" name="Google Shape;5544;p41"/>
                        <p:cNvSpPr/>
                        <p:nvPr/>
                      </p:nvSpPr>
                      <p:spPr>
                        <a:xfrm>
                          <a:off x="5353898" y="3501068"/>
                          <a:ext cx="18089" cy="136725"/>
                        </a:xfrm>
                        <a:custGeom>
                          <a:rect b="b" l="l" r="r" t="t"/>
                          <a:pathLst>
                            <a:path extrusionOk="0" fill="none" h="17384" w="2300">
                              <a:moveTo>
                                <a:pt x="1" y="0"/>
                              </a:moveTo>
                              <a:lnTo>
                                <a:pt x="2299" y="1738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5" name="Google Shape;5545;p41"/>
                        <p:cNvSpPr/>
                        <p:nvPr/>
                      </p:nvSpPr>
                      <p:spPr>
                        <a:xfrm>
                          <a:off x="5206721" y="3620749"/>
                          <a:ext cx="102379" cy="98863"/>
                        </a:xfrm>
                        <a:custGeom>
                          <a:rect b="b" l="l" r="r" t="t"/>
                          <a:pathLst>
                            <a:path extrusionOk="0" fill="none" h="12570" w="13017">
                              <a:moveTo>
                                <a:pt x="0" y="1"/>
                              </a:moveTo>
                              <a:lnTo>
                                <a:pt x="13016" y="125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6" name="Google Shape;5546;p41"/>
                        <p:cNvSpPr/>
                        <p:nvPr/>
                      </p:nvSpPr>
                      <p:spPr>
                        <a:xfrm>
                          <a:off x="5293102" y="3715798"/>
                          <a:ext cx="15997" cy="101238"/>
                        </a:xfrm>
                        <a:custGeom>
                          <a:rect b="b" l="l" r="r" t="t"/>
                          <a:pathLst>
                            <a:path extrusionOk="0" fill="none" h="12872" w="2034">
                              <a:moveTo>
                                <a:pt x="2033" y="0"/>
                              </a:moveTo>
                              <a:lnTo>
                                <a:pt x="1" y="1287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7" name="Google Shape;5547;p41"/>
                        <p:cNvSpPr/>
                        <p:nvPr/>
                      </p:nvSpPr>
                      <p:spPr>
                        <a:xfrm>
                          <a:off x="5127371" y="3659854"/>
                          <a:ext cx="92862" cy="134539"/>
                        </a:xfrm>
                        <a:custGeom>
                          <a:rect b="b" l="l" r="r" t="t"/>
                          <a:pathLst>
                            <a:path extrusionOk="0" fill="none" h="17106" w="11807">
                              <a:moveTo>
                                <a:pt x="11807" y="17105"/>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8" name="Google Shape;5548;p41"/>
                        <p:cNvSpPr/>
                        <p:nvPr/>
                      </p:nvSpPr>
                      <p:spPr>
                        <a:xfrm>
                          <a:off x="5479203" y="3327149"/>
                          <a:ext cx="150615" cy="56998"/>
                        </a:xfrm>
                        <a:custGeom>
                          <a:rect b="b" l="l" r="r" t="t"/>
                          <a:pathLst>
                            <a:path extrusionOk="0" fill="none" h="7247" w="19150">
                              <a:moveTo>
                                <a:pt x="19149" y="0"/>
                              </a:moveTo>
                              <a:lnTo>
                                <a:pt x="0" y="72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9" name="Google Shape;5549;p41"/>
                        <p:cNvSpPr/>
                        <p:nvPr/>
                      </p:nvSpPr>
                      <p:spPr>
                        <a:xfrm>
                          <a:off x="5371980" y="3633790"/>
                          <a:ext cx="59373" cy="4003"/>
                        </a:xfrm>
                        <a:custGeom>
                          <a:rect b="b" l="l" r="r" t="t"/>
                          <a:pathLst>
                            <a:path extrusionOk="0" fill="none" h="509" w="7549">
                              <a:moveTo>
                                <a:pt x="0" y="508"/>
                              </a:moveTo>
                              <a:lnTo>
                                <a:pt x="754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0" name="Google Shape;5550;p41"/>
                        <p:cNvSpPr/>
                        <p:nvPr/>
                      </p:nvSpPr>
                      <p:spPr>
                        <a:xfrm>
                          <a:off x="5352947" y="3497261"/>
                          <a:ext cx="78406" cy="136536"/>
                        </a:xfrm>
                        <a:custGeom>
                          <a:rect b="b" l="l" r="r" t="t"/>
                          <a:pathLst>
                            <a:path extrusionOk="0" fill="none" h="17360" w="9969">
                              <a:moveTo>
                                <a:pt x="9969" y="17359"/>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1" name="Google Shape;5551;p41"/>
                        <p:cNvSpPr/>
                        <p:nvPr/>
                      </p:nvSpPr>
                      <p:spPr>
                        <a:xfrm>
                          <a:off x="4917296" y="3466721"/>
                          <a:ext cx="40733" cy="122356"/>
                        </a:xfrm>
                        <a:custGeom>
                          <a:rect b="b" l="l" r="r" t="t"/>
                          <a:pathLst>
                            <a:path extrusionOk="0" fill="none" h="15557" w="5179">
                              <a:moveTo>
                                <a:pt x="1" y="15557"/>
                              </a:moveTo>
                              <a:lnTo>
                                <a:pt x="517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2" name="Google Shape;5552;p41"/>
                        <p:cNvSpPr/>
                        <p:nvPr/>
                      </p:nvSpPr>
                      <p:spPr>
                        <a:xfrm>
                          <a:off x="5060203" y="3408017"/>
                          <a:ext cx="111416" cy="19513"/>
                        </a:xfrm>
                        <a:custGeom>
                          <a:rect b="b" l="l" r="r" t="t"/>
                          <a:pathLst>
                            <a:path extrusionOk="0" fill="none" h="2481" w="14166">
                              <a:moveTo>
                                <a:pt x="0" y="0"/>
                              </a:moveTo>
                              <a:lnTo>
                                <a:pt x="14165" y="248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3" name="Google Shape;5553;p41"/>
                        <p:cNvSpPr/>
                        <p:nvPr/>
                      </p:nvSpPr>
                      <p:spPr>
                        <a:xfrm>
                          <a:off x="5127371" y="3620749"/>
                          <a:ext cx="79358" cy="42636"/>
                        </a:xfrm>
                        <a:custGeom>
                          <a:rect b="b" l="l" r="r" t="t"/>
                          <a:pathLst>
                            <a:path extrusionOk="0" fill="none" h="5421" w="10090">
                              <a:moveTo>
                                <a:pt x="0" y="5420"/>
                              </a:moveTo>
                              <a:lnTo>
                                <a:pt x="1008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54" name="Google Shape;5554;p41"/>
                        <p:cNvGrpSpPr/>
                        <p:nvPr/>
                      </p:nvGrpSpPr>
                      <p:grpSpPr>
                        <a:xfrm>
                          <a:off x="4579164" y="3203653"/>
                          <a:ext cx="1244833" cy="1020397"/>
                          <a:chOff x="4579164" y="3203653"/>
                          <a:chExt cx="1244833" cy="1020397"/>
                        </a:xfrm>
                      </p:grpSpPr>
                      <p:sp>
                        <p:nvSpPr>
                          <p:cNvPr id="5555" name="Google Shape;5555;p41"/>
                          <p:cNvSpPr/>
                          <p:nvPr/>
                        </p:nvSpPr>
                        <p:spPr>
                          <a:xfrm>
                            <a:off x="4949551" y="3708185"/>
                            <a:ext cx="37972" cy="3815"/>
                          </a:xfrm>
                          <a:custGeom>
                            <a:rect b="b" l="l" r="r" t="t"/>
                            <a:pathLst>
                              <a:path extrusionOk="0" fill="none" h="485" w="4828">
                                <a:moveTo>
                                  <a:pt x="0" y="1"/>
                                </a:moveTo>
                                <a:lnTo>
                                  <a:pt x="4827" y="48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56" name="Google Shape;5556;p41"/>
                          <p:cNvGrpSpPr/>
                          <p:nvPr/>
                        </p:nvGrpSpPr>
                        <p:grpSpPr>
                          <a:xfrm>
                            <a:off x="4579164" y="3203653"/>
                            <a:ext cx="1244833" cy="1020397"/>
                            <a:chOff x="4579164" y="3203653"/>
                            <a:chExt cx="1244833" cy="1020397"/>
                          </a:xfrm>
                        </p:grpSpPr>
                        <p:sp>
                          <p:nvSpPr>
                            <p:cNvPr id="5557" name="Google Shape;5557;p41"/>
                            <p:cNvSpPr/>
                            <p:nvPr/>
                          </p:nvSpPr>
                          <p:spPr>
                            <a:xfrm>
                              <a:off x="4953357" y="3586309"/>
                              <a:ext cx="147288" cy="121884"/>
                            </a:xfrm>
                            <a:custGeom>
                              <a:rect b="b" l="l" r="r" t="t"/>
                              <a:pathLst>
                                <a:path extrusionOk="0" fill="none" h="15497" w="18727">
                                  <a:moveTo>
                                    <a:pt x="18726" y="1"/>
                                  </a:moveTo>
                                  <a:lnTo>
                                    <a:pt x="0" y="1549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8" name="Google Shape;5558;p41"/>
                            <p:cNvSpPr/>
                            <p:nvPr/>
                          </p:nvSpPr>
                          <p:spPr>
                            <a:xfrm>
                              <a:off x="4987515" y="3592876"/>
                              <a:ext cx="113130" cy="119123"/>
                            </a:xfrm>
                            <a:custGeom>
                              <a:rect b="b" l="l" r="r" t="t"/>
                              <a:pathLst>
                                <a:path extrusionOk="0" fill="none" h="15146" w="14384">
                                  <a:moveTo>
                                    <a:pt x="0" y="15146"/>
                                  </a:moveTo>
                                  <a:lnTo>
                                    <a:pt x="1438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9" name="Google Shape;5559;p41"/>
                            <p:cNvSpPr/>
                            <p:nvPr/>
                          </p:nvSpPr>
                          <p:spPr>
                            <a:xfrm>
                              <a:off x="4913395" y="3708185"/>
                              <a:ext cx="39970" cy="45389"/>
                            </a:xfrm>
                            <a:custGeom>
                              <a:rect b="b" l="l" r="r" t="t"/>
                              <a:pathLst>
                                <a:path extrusionOk="0" fill="none" h="5771" w="5082">
                                  <a:moveTo>
                                    <a:pt x="1" y="5771"/>
                                  </a:moveTo>
                                  <a:lnTo>
                                    <a:pt x="508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0" name="Google Shape;5560;p41"/>
                            <p:cNvSpPr/>
                            <p:nvPr/>
                          </p:nvSpPr>
                          <p:spPr>
                            <a:xfrm>
                              <a:off x="4888943" y="3704378"/>
                              <a:ext cx="60616" cy="26080"/>
                            </a:xfrm>
                            <a:custGeom>
                              <a:rect b="b" l="l" r="r" t="t"/>
                              <a:pathLst>
                                <a:path extrusionOk="0" fill="none" h="3316" w="7707">
                                  <a:moveTo>
                                    <a:pt x="1" y="3315"/>
                                  </a:moveTo>
                                  <a:lnTo>
                                    <a:pt x="770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1" name="Google Shape;5561;p41"/>
                            <p:cNvSpPr/>
                            <p:nvPr/>
                          </p:nvSpPr>
                          <p:spPr>
                            <a:xfrm>
                              <a:off x="4917296" y="3589069"/>
                              <a:ext cx="32262" cy="119123"/>
                            </a:xfrm>
                            <a:custGeom>
                              <a:rect b="b" l="l" r="r" t="t"/>
                              <a:pathLst>
                                <a:path extrusionOk="0" fill="none" h="15146" w="4102">
                                  <a:moveTo>
                                    <a:pt x="1" y="1"/>
                                  </a:moveTo>
                                  <a:lnTo>
                                    <a:pt x="4101" y="151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2" name="Google Shape;5562;p41"/>
                            <p:cNvSpPr/>
                            <p:nvPr/>
                          </p:nvSpPr>
                          <p:spPr>
                            <a:xfrm>
                              <a:off x="4949551" y="3708185"/>
                              <a:ext cx="22840" cy="72885"/>
                            </a:xfrm>
                            <a:custGeom>
                              <a:rect b="b" l="l" r="r" t="t"/>
                              <a:pathLst>
                                <a:path extrusionOk="0" fill="none" h="9267" w="2904">
                                  <a:moveTo>
                                    <a:pt x="0" y="1"/>
                                  </a:moveTo>
                                  <a:lnTo>
                                    <a:pt x="2904" y="926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3" name="Google Shape;5563;p41"/>
                            <p:cNvSpPr/>
                            <p:nvPr/>
                          </p:nvSpPr>
                          <p:spPr>
                            <a:xfrm>
                              <a:off x="4912066" y="3752237"/>
                              <a:ext cx="60325" cy="28833"/>
                            </a:xfrm>
                            <a:custGeom>
                              <a:rect b="b" l="l" r="r" t="t"/>
                              <a:pathLst>
                                <a:path extrusionOk="0" fill="none" h="3666" w="7670">
                                  <a:moveTo>
                                    <a:pt x="0" y="1"/>
                                  </a:moveTo>
                                  <a:lnTo>
                                    <a:pt x="7670" y="36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64" name="Google Shape;5564;p41"/>
                            <p:cNvGrpSpPr/>
                            <p:nvPr/>
                          </p:nvGrpSpPr>
                          <p:grpSpPr>
                            <a:xfrm>
                              <a:off x="4579164" y="3203653"/>
                              <a:ext cx="1244833" cy="1020397"/>
                              <a:chOff x="4579164" y="3203653"/>
                              <a:chExt cx="1244833" cy="1020397"/>
                            </a:xfrm>
                          </p:grpSpPr>
                          <p:sp>
                            <p:nvSpPr>
                              <p:cNvPr id="5565" name="Google Shape;5565;p41"/>
                              <p:cNvSpPr/>
                              <p:nvPr/>
                            </p:nvSpPr>
                            <p:spPr>
                              <a:xfrm>
                                <a:off x="4590301" y="3738347"/>
                                <a:ext cx="92956" cy="91722"/>
                              </a:xfrm>
                              <a:custGeom>
                                <a:rect b="b" l="l" r="r" t="t"/>
                                <a:pathLst>
                                  <a:path extrusionOk="0" fill="none" h="11662" w="11819">
                                    <a:moveTo>
                                      <a:pt x="0" y="0"/>
                                    </a:moveTo>
                                    <a:lnTo>
                                      <a:pt x="11819" y="1166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6" name="Google Shape;5566;p41"/>
                              <p:cNvSpPr/>
                              <p:nvPr/>
                            </p:nvSpPr>
                            <p:spPr>
                              <a:xfrm>
                                <a:off x="4683250" y="3652241"/>
                                <a:ext cx="33591" cy="177828"/>
                              </a:xfrm>
                              <a:custGeom>
                                <a:rect b="b" l="l" r="r" t="t"/>
                                <a:pathLst>
                                  <a:path extrusionOk="0" fill="none" h="22610" w="4271">
                                    <a:moveTo>
                                      <a:pt x="1" y="22610"/>
                                    </a:moveTo>
                                    <a:lnTo>
                                      <a:pt x="427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7" name="Google Shape;5567;p41"/>
                              <p:cNvSpPr/>
                              <p:nvPr/>
                            </p:nvSpPr>
                            <p:spPr>
                              <a:xfrm>
                                <a:off x="4716833" y="3652241"/>
                                <a:ext cx="70982" cy="207707"/>
                              </a:xfrm>
                              <a:custGeom>
                                <a:rect b="b" l="l" r="r" t="t"/>
                                <a:pathLst>
                                  <a:path extrusionOk="0" fill="none" h="26409" w="9025">
                                    <a:moveTo>
                                      <a:pt x="1" y="1"/>
                                    </a:moveTo>
                                    <a:lnTo>
                                      <a:pt x="9025" y="2640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8" name="Google Shape;5568;p41"/>
                              <p:cNvSpPr/>
                              <p:nvPr/>
                            </p:nvSpPr>
                            <p:spPr>
                              <a:xfrm>
                                <a:off x="4813117" y="3694578"/>
                                <a:ext cx="44154" cy="139297"/>
                              </a:xfrm>
                              <a:custGeom>
                                <a:rect b="b" l="l" r="r" t="t"/>
                                <a:pathLst>
                                  <a:path extrusionOk="0" fill="none" h="17711" w="5614">
                                    <a:moveTo>
                                      <a:pt x="5614" y="17711"/>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9" name="Google Shape;5569;p41"/>
                              <p:cNvSpPr/>
                              <p:nvPr/>
                            </p:nvSpPr>
                            <p:spPr>
                              <a:xfrm>
                                <a:off x="4787807" y="3694578"/>
                                <a:ext cx="25317" cy="165369"/>
                              </a:xfrm>
                              <a:custGeom>
                                <a:rect b="b" l="l" r="r" t="t"/>
                                <a:pathLst>
                                  <a:path extrusionOk="0" fill="none" h="21026" w="3219">
                                    <a:moveTo>
                                      <a:pt x="3219" y="1"/>
                                    </a:moveTo>
                                    <a:lnTo>
                                      <a:pt x="1" y="2102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0" name="Google Shape;5570;p41"/>
                              <p:cNvSpPr/>
                              <p:nvPr/>
                            </p:nvSpPr>
                            <p:spPr>
                              <a:xfrm>
                                <a:off x="4683250" y="3830061"/>
                                <a:ext cx="106374" cy="25223"/>
                              </a:xfrm>
                              <a:custGeom>
                                <a:rect b="b" l="l" r="r" t="t"/>
                                <a:pathLst>
                                  <a:path extrusionOk="0" fill="none" h="3207" w="13525">
                                    <a:moveTo>
                                      <a:pt x="1" y="1"/>
                                    </a:moveTo>
                                    <a:lnTo>
                                      <a:pt x="13525" y="320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1" name="Google Shape;5571;p41"/>
                              <p:cNvSpPr/>
                              <p:nvPr/>
                            </p:nvSpPr>
                            <p:spPr>
                              <a:xfrm>
                                <a:off x="4670980" y="3830061"/>
                                <a:ext cx="12277" cy="79263"/>
                              </a:xfrm>
                              <a:custGeom>
                                <a:rect b="b" l="l" r="r" t="t"/>
                                <a:pathLst>
                                  <a:path extrusionOk="0" fill="none" h="10078" w="1561">
                                    <a:moveTo>
                                      <a:pt x="1561" y="1"/>
                                    </a:moveTo>
                                    <a:lnTo>
                                      <a:pt x="0" y="1007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2" name="Google Shape;5572;p41"/>
                              <p:cNvSpPr/>
                              <p:nvPr/>
                            </p:nvSpPr>
                            <p:spPr>
                              <a:xfrm>
                                <a:off x="4583828" y="3830061"/>
                                <a:ext cx="99429" cy="34543"/>
                              </a:xfrm>
                              <a:custGeom>
                                <a:rect b="b" l="l" r="r" t="t"/>
                                <a:pathLst>
                                  <a:path extrusionOk="0" fill="none" h="4392" w="12642">
                                    <a:moveTo>
                                      <a:pt x="0" y="4392"/>
                                    </a:moveTo>
                                    <a:lnTo>
                                      <a:pt x="12642"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3" name="Google Shape;5573;p41"/>
                              <p:cNvSpPr/>
                              <p:nvPr/>
                            </p:nvSpPr>
                            <p:spPr>
                              <a:xfrm>
                                <a:off x="4683250" y="3830061"/>
                                <a:ext cx="50336" cy="117983"/>
                              </a:xfrm>
                              <a:custGeom>
                                <a:rect b="b" l="l" r="r" t="t"/>
                                <a:pathLst>
                                  <a:path extrusionOk="0" fill="none" h="15001" w="6400">
                                    <a:moveTo>
                                      <a:pt x="1" y="1"/>
                                    </a:moveTo>
                                    <a:lnTo>
                                      <a:pt x="6400" y="1500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4" name="Google Shape;5574;p41"/>
                              <p:cNvSpPr/>
                              <p:nvPr/>
                            </p:nvSpPr>
                            <p:spPr>
                              <a:xfrm>
                                <a:off x="4733578" y="3855276"/>
                                <a:ext cx="56046" cy="92768"/>
                              </a:xfrm>
                              <a:custGeom>
                                <a:rect b="b" l="l" r="r" t="t"/>
                                <a:pathLst>
                                  <a:path extrusionOk="0" fill="none" h="11795" w="7126">
                                    <a:moveTo>
                                      <a:pt x="1" y="11795"/>
                                    </a:moveTo>
                                    <a:lnTo>
                                      <a:pt x="712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5" name="Google Shape;5575;p41"/>
                              <p:cNvSpPr/>
                              <p:nvPr/>
                            </p:nvSpPr>
                            <p:spPr>
                              <a:xfrm>
                                <a:off x="4888943" y="3730450"/>
                                <a:ext cx="34928" cy="89252"/>
                              </a:xfrm>
                              <a:custGeom>
                                <a:rect b="b" l="l" r="r" t="t"/>
                                <a:pathLst>
                                  <a:path extrusionOk="0" fill="none" h="11348" w="4441">
                                    <a:moveTo>
                                      <a:pt x="4440" y="11347"/>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6" name="Google Shape;5576;p41"/>
                              <p:cNvSpPr/>
                              <p:nvPr/>
                            </p:nvSpPr>
                            <p:spPr>
                              <a:xfrm>
                                <a:off x="4590301" y="3667468"/>
                                <a:ext cx="49762" cy="70887"/>
                              </a:xfrm>
                              <a:custGeom>
                                <a:rect b="b" l="l" r="r" t="t"/>
                                <a:pathLst>
                                  <a:path extrusionOk="0" fill="none" h="9013" w="6327">
                                    <a:moveTo>
                                      <a:pt x="0" y="9012"/>
                                    </a:moveTo>
                                    <a:lnTo>
                                      <a:pt x="63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7" name="Google Shape;5577;p41"/>
                              <p:cNvSpPr/>
                              <p:nvPr/>
                            </p:nvSpPr>
                            <p:spPr>
                              <a:xfrm>
                                <a:off x="4640338" y="3648536"/>
                                <a:ext cx="80593" cy="20268"/>
                              </a:xfrm>
                              <a:custGeom>
                                <a:rect b="b" l="l" r="r" t="t"/>
                                <a:pathLst>
                                  <a:path extrusionOk="0" fill="none" h="2577" w="10247">
                                    <a:moveTo>
                                      <a:pt x="1" y="2577"/>
                                    </a:moveTo>
                                    <a:lnTo>
                                      <a:pt x="1024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8" name="Google Shape;5578;p41"/>
                              <p:cNvGrpSpPr/>
                              <p:nvPr/>
                            </p:nvGrpSpPr>
                            <p:grpSpPr>
                              <a:xfrm>
                                <a:off x="4579164" y="3203653"/>
                                <a:ext cx="1244833" cy="1020397"/>
                                <a:chOff x="4579164" y="3203653"/>
                                <a:chExt cx="1244833" cy="1020397"/>
                              </a:xfrm>
                            </p:grpSpPr>
                            <p:sp>
                              <p:nvSpPr>
                                <p:cNvPr id="5579" name="Google Shape;5579;p41"/>
                                <p:cNvSpPr/>
                                <p:nvPr/>
                              </p:nvSpPr>
                              <p:spPr>
                                <a:xfrm>
                                  <a:off x="4753083" y="3966015"/>
                                  <a:ext cx="92964" cy="53765"/>
                                </a:xfrm>
                                <a:custGeom>
                                  <a:rect b="b" l="l" r="r" t="t"/>
                                  <a:pathLst>
                                    <a:path extrusionOk="0" fill="none" h="6836" w="11820">
                                      <a:moveTo>
                                        <a:pt x="1" y="6836"/>
                                      </a:moveTo>
                                      <a:lnTo>
                                        <a:pt x="1181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0" name="Google Shape;5580;p41"/>
                                <p:cNvSpPr/>
                                <p:nvPr/>
                              </p:nvSpPr>
                              <p:spPr>
                                <a:xfrm>
                                  <a:off x="4846040" y="3952794"/>
                                  <a:ext cx="103519" cy="13135"/>
                                </a:xfrm>
                                <a:custGeom>
                                  <a:rect b="b" l="l" r="r" t="t"/>
                                  <a:pathLst>
                                    <a:path extrusionOk="0" fill="none" h="1670" w="13162">
                                      <a:moveTo>
                                        <a:pt x="13161" y="0"/>
                                      </a:moveTo>
                                      <a:lnTo>
                                        <a:pt x="0" y="167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1" name="Google Shape;5581;p41"/>
                                <p:cNvSpPr/>
                                <p:nvPr/>
                              </p:nvSpPr>
                              <p:spPr>
                                <a:xfrm>
                                  <a:off x="4846040" y="3962216"/>
                                  <a:ext cx="64800" cy="128066"/>
                                </a:xfrm>
                                <a:custGeom>
                                  <a:rect b="b" l="l" r="r" t="t"/>
                                  <a:pathLst>
                                    <a:path extrusionOk="0" fill="none" h="16283" w="8239">
                                      <a:moveTo>
                                        <a:pt x="0" y="0"/>
                                      </a:moveTo>
                                      <a:lnTo>
                                        <a:pt x="8238" y="1628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2" name="Google Shape;5582;p41"/>
                                <p:cNvSpPr/>
                                <p:nvPr/>
                              </p:nvSpPr>
                              <p:spPr>
                                <a:xfrm>
                                  <a:off x="4842233" y="3962216"/>
                                  <a:ext cx="3815" cy="164787"/>
                                </a:xfrm>
                                <a:custGeom>
                                  <a:rect b="b" l="l" r="r" t="t"/>
                                  <a:pathLst>
                                    <a:path extrusionOk="0" fill="none" h="20952" w="485">
                                      <a:moveTo>
                                        <a:pt x="0" y="20952"/>
                                      </a:moveTo>
                                      <a:lnTo>
                                        <a:pt x="48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3" name="Google Shape;5583;p41"/>
                                <p:cNvSpPr/>
                                <p:nvPr/>
                              </p:nvSpPr>
                              <p:spPr>
                                <a:xfrm>
                                  <a:off x="4842233" y="4123189"/>
                                  <a:ext cx="37587" cy="53002"/>
                                </a:xfrm>
                                <a:custGeom>
                                  <a:rect b="b" l="l" r="r" t="t"/>
                                  <a:pathLst>
                                    <a:path extrusionOk="0" fill="none" h="6739" w="4779">
                                      <a:moveTo>
                                        <a:pt x="4779" y="6739"/>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4" name="Google Shape;5584;p41"/>
                                <p:cNvSpPr/>
                                <p:nvPr/>
                              </p:nvSpPr>
                              <p:spPr>
                                <a:xfrm>
                                  <a:off x="4770779" y="4118525"/>
                                  <a:ext cx="71461" cy="4672"/>
                                </a:xfrm>
                                <a:custGeom>
                                  <a:rect b="b" l="l" r="r" t="t"/>
                                  <a:pathLst>
                                    <a:path extrusionOk="0" fill="none" h="594" w="9086">
                                      <a:moveTo>
                                        <a:pt x="9085" y="594"/>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5" name="Google Shape;5585;p41"/>
                                <p:cNvSpPr/>
                                <p:nvPr/>
                              </p:nvSpPr>
                              <p:spPr>
                                <a:xfrm>
                                  <a:off x="4842233" y="4090274"/>
                                  <a:ext cx="68606" cy="32923"/>
                                </a:xfrm>
                                <a:custGeom>
                                  <a:rect b="b" l="l" r="r" t="t"/>
                                  <a:pathLst>
                                    <a:path extrusionOk="0" fill="none" h="4186" w="8723">
                                      <a:moveTo>
                                        <a:pt x="0" y="4186"/>
                                      </a:moveTo>
                                      <a:lnTo>
                                        <a:pt x="872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86" name="Google Shape;5586;p41"/>
                                <p:cNvGrpSpPr/>
                                <p:nvPr/>
                              </p:nvGrpSpPr>
                              <p:grpSpPr>
                                <a:xfrm>
                                  <a:off x="4579164" y="3203653"/>
                                  <a:ext cx="1244833" cy="1020397"/>
                                  <a:chOff x="4579164" y="3203653"/>
                                  <a:chExt cx="1244833" cy="1020397"/>
                                </a:xfrm>
                              </p:grpSpPr>
                              <p:sp>
                                <p:nvSpPr>
                                  <p:cNvPr id="5587" name="Google Shape;5587;p41"/>
                                  <p:cNvSpPr/>
                                  <p:nvPr/>
                                </p:nvSpPr>
                                <p:spPr>
                                  <a:xfrm>
                                    <a:off x="4788476" y="3855276"/>
                                    <a:ext cx="57572" cy="110747"/>
                                  </a:xfrm>
                                  <a:custGeom>
                                    <a:rect b="b" l="l" r="r" t="t"/>
                                    <a:pathLst>
                                      <a:path extrusionOk="0" fill="none" h="14081" w="7320">
                                        <a:moveTo>
                                          <a:pt x="7319" y="14081"/>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8" name="Google Shape;5588;p41"/>
                                  <p:cNvSpPr/>
                                  <p:nvPr/>
                                </p:nvSpPr>
                                <p:spPr>
                                  <a:xfrm>
                                    <a:off x="4846040" y="3833867"/>
                                    <a:ext cx="11231" cy="132156"/>
                                  </a:xfrm>
                                  <a:custGeom>
                                    <a:rect b="b" l="l" r="r" t="t"/>
                                    <a:pathLst>
                                      <a:path extrusionOk="0" fill="none" h="16803" w="1428">
                                        <a:moveTo>
                                          <a:pt x="0" y="16803"/>
                                        </a:moveTo>
                                        <a:lnTo>
                                          <a:pt x="1428"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9" name="Google Shape;5589;p41"/>
                                  <p:cNvSpPr/>
                                  <p:nvPr/>
                                </p:nvSpPr>
                                <p:spPr>
                                  <a:xfrm>
                                    <a:off x="4761554" y="3854796"/>
                                    <a:ext cx="26261" cy="164984"/>
                                  </a:xfrm>
                                  <a:custGeom>
                                    <a:rect b="b" l="l" r="r" t="t"/>
                                    <a:pathLst>
                                      <a:path extrusionOk="0" fill="none" h="20977" w="3339">
                                        <a:moveTo>
                                          <a:pt x="0" y="20977"/>
                                        </a:moveTo>
                                        <a:lnTo>
                                          <a:pt x="333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0" name="Google Shape;5590;p41"/>
                                  <p:cNvSpPr/>
                                  <p:nvPr/>
                                </p:nvSpPr>
                                <p:spPr>
                                  <a:xfrm>
                                    <a:off x="4846991" y="3818263"/>
                                    <a:ext cx="74025" cy="146242"/>
                                  </a:xfrm>
                                  <a:custGeom>
                                    <a:rect b="b" l="l" r="r" t="t"/>
                                    <a:pathLst>
                                      <a:path extrusionOk="0" fill="none" h="18594" w="9412">
                                        <a:moveTo>
                                          <a:pt x="0" y="18593"/>
                                        </a:moveTo>
                                        <a:lnTo>
                                          <a:pt x="941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1" name="Google Shape;5591;p41"/>
                                  <p:cNvSpPr/>
                                  <p:nvPr/>
                                </p:nvSpPr>
                                <p:spPr>
                                  <a:xfrm>
                                    <a:off x="4927191" y="3823305"/>
                                    <a:ext cx="22368" cy="129497"/>
                                  </a:xfrm>
                                  <a:custGeom>
                                    <a:rect b="b" l="l" r="r" t="t"/>
                                    <a:pathLst>
                                      <a:path extrusionOk="0" fill="none" h="16465" w="2844">
                                        <a:moveTo>
                                          <a:pt x="1" y="1"/>
                                        </a:moveTo>
                                        <a:lnTo>
                                          <a:pt x="2843" y="1646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92" name="Google Shape;5592;p41"/>
                                  <p:cNvGrpSpPr/>
                                  <p:nvPr/>
                                </p:nvGrpSpPr>
                                <p:grpSpPr>
                                  <a:xfrm>
                                    <a:off x="4579164" y="3203653"/>
                                    <a:ext cx="1244833" cy="1020397"/>
                                    <a:chOff x="4579164" y="3203653"/>
                                    <a:chExt cx="1244833" cy="1020397"/>
                                  </a:xfrm>
                                </p:grpSpPr>
                                <p:sp>
                                  <p:nvSpPr>
                                    <p:cNvPr id="5593" name="Google Shape;5593;p41"/>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4" name="Google Shape;5594;p41"/>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5" name="Google Shape;5595;p41"/>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6" name="Google Shape;5596;p41"/>
                                    <p:cNvSpPr/>
                                    <p:nvPr/>
                                  </p:nvSpPr>
                                  <p:spPr>
                                    <a:xfrm>
                                      <a:off x="4972383" y="3756043"/>
                                      <a:ext cx="25412" cy="25026"/>
                                    </a:xfrm>
                                    <a:custGeom>
                                      <a:rect b="b" l="l" r="r" t="t"/>
                                      <a:pathLst>
                                        <a:path extrusionOk="0" fill="none" h="3182" w="3231">
                                          <a:moveTo>
                                            <a:pt x="1" y="3182"/>
                                          </a:moveTo>
                                          <a:lnTo>
                                            <a:pt x="323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sp>
                          <p:nvSpPr>
                            <p:cNvPr id="5597" name="Google Shape;5597;p41"/>
                            <p:cNvSpPr/>
                            <p:nvPr/>
                          </p:nvSpPr>
                          <p:spPr>
                            <a:xfrm>
                              <a:off x="4890375" y="3688019"/>
                              <a:ext cx="5144" cy="43769"/>
                            </a:xfrm>
                            <a:custGeom>
                              <a:rect b="b" l="l" r="r" t="t"/>
                              <a:pathLst>
                                <a:path extrusionOk="0" fill="none" h="5565" w="654">
                                  <a:moveTo>
                                    <a:pt x="653" y="0"/>
                                  </a:moveTo>
                                  <a:lnTo>
                                    <a:pt x="0" y="556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8" name="Google Shape;5598;p41"/>
                            <p:cNvSpPr/>
                            <p:nvPr/>
                          </p:nvSpPr>
                          <p:spPr>
                            <a:xfrm>
                              <a:off x="4899317" y="3688019"/>
                              <a:ext cx="54048" cy="20174"/>
                            </a:xfrm>
                            <a:custGeom>
                              <a:rect b="b" l="l" r="r" t="t"/>
                              <a:pathLst>
                                <a:path extrusionOk="0" fill="none" h="2565" w="6872">
                                  <a:moveTo>
                                    <a:pt x="0" y="0"/>
                                  </a:moveTo>
                                  <a:lnTo>
                                    <a:pt x="6871" y="256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9" name="Google Shape;5599;p41"/>
                            <p:cNvSpPr/>
                            <p:nvPr/>
                          </p:nvSpPr>
                          <p:spPr>
                            <a:xfrm>
                              <a:off x="4862690" y="3700571"/>
                              <a:ext cx="27693" cy="31216"/>
                            </a:xfrm>
                            <a:custGeom>
                              <a:rect b="b" l="l" r="r" t="t"/>
                              <a:pathLst>
                                <a:path extrusionOk="0" fill="none" h="3969" w="3521">
                                  <a:moveTo>
                                    <a:pt x="0" y="1"/>
                                  </a:moveTo>
                                  <a:lnTo>
                                    <a:pt x="3520" y="39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600" name="Google Shape;5600;p41"/>
                        <p:cNvSpPr/>
                        <p:nvPr/>
                      </p:nvSpPr>
                      <p:spPr>
                        <a:xfrm>
                          <a:off x="4953924" y="3297081"/>
                          <a:ext cx="146053" cy="168122"/>
                        </a:xfrm>
                        <a:custGeom>
                          <a:rect b="b" l="l" r="r" t="t"/>
                          <a:pathLst>
                            <a:path extrusionOk="0" fill="none" h="21376" w="18570">
                              <a:moveTo>
                                <a:pt x="1" y="21376"/>
                              </a:moveTo>
                              <a:lnTo>
                                <a:pt x="1856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grpSp>
          <p:grpSp>
            <p:nvGrpSpPr>
              <p:cNvPr id="5601" name="Google Shape;5601;p41"/>
              <p:cNvGrpSpPr/>
              <p:nvPr/>
            </p:nvGrpSpPr>
            <p:grpSpPr>
              <a:xfrm>
                <a:off x="4595437" y="3598775"/>
                <a:ext cx="37776" cy="32451"/>
                <a:chOff x="4595437" y="3598775"/>
                <a:chExt cx="37776" cy="32451"/>
              </a:xfrm>
            </p:grpSpPr>
            <p:sp>
              <p:nvSpPr>
                <p:cNvPr id="5602" name="Google Shape;5602;p41"/>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3" name="Google Shape;5603;p41"/>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4" name="Google Shape;5604;p41"/>
              <p:cNvGrpSpPr/>
              <p:nvPr/>
            </p:nvGrpSpPr>
            <p:grpSpPr>
              <a:xfrm>
                <a:off x="4641864" y="3524443"/>
                <a:ext cx="37776" cy="32380"/>
                <a:chOff x="4641864" y="3524443"/>
                <a:chExt cx="37776" cy="32380"/>
              </a:xfrm>
            </p:grpSpPr>
            <p:sp>
              <p:nvSpPr>
                <p:cNvPr id="5605" name="Google Shape;5605;p41"/>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6" name="Google Shape;5606;p41"/>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7" name="Google Shape;5607;p41"/>
              <p:cNvGrpSpPr/>
              <p:nvPr/>
            </p:nvGrpSpPr>
            <p:grpSpPr>
              <a:xfrm>
                <a:off x="4648431" y="3893901"/>
                <a:ext cx="37776" cy="32357"/>
                <a:chOff x="4648431" y="3893901"/>
                <a:chExt cx="37776" cy="32357"/>
              </a:xfrm>
            </p:grpSpPr>
            <p:sp>
              <p:nvSpPr>
                <p:cNvPr id="5608" name="Google Shape;5608;p41"/>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9" name="Google Shape;5609;p41"/>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10" name="Google Shape;5610;p41"/>
              <p:cNvGrpSpPr/>
              <p:nvPr/>
            </p:nvGrpSpPr>
            <p:grpSpPr>
              <a:xfrm>
                <a:off x="4567752" y="3722908"/>
                <a:ext cx="37870" cy="32380"/>
                <a:chOff x="4567752" y="3722908"/>
                <a:chExt cx="37870" cy="32380"/>
              </a:xfrm>
            </p:grpSpPr>
            <p:sp>
              <p:nvSpPr>
                <p:cNvPr id="5611" name="Google Shape;5611;p41"/>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2" name="Google Shape;5612;p41"/>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13" name="Google Shape;5613;p41"/>
              <p:cNvGrpSpPr/>
              <p:nvPr/>
            </p:nvGrpSpPr>
            <p:grpSpPr>
              <a:xfrm>
                <a:off x="4617506" y="3652052"/>
                <a:ext cx="37783" cy="32357"/>
                <a:chOff x="4617506" y="3652052"/>
                <a:chExt cx="37783" cy="32357"/>
              </a:xfrm>
            </p:grpSpPr>
            <p:sp>
              <p:nvSpPr>
                <p:cNvPr id="5614" name="Google Shape;5614;p41"/>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5" name="Google Shape;5615;p41"/>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16" name="Google Shape;5616;p41"/>
              <p:cNvGrpSpPr/>
              <p:nvPr/>
            </p:nvGrpSpPr>
            <p:grpSpPr>
              <a:xfrm>
                <a:off x="4739005" y="3554149"/>
                <a:ext cx="37870" cy="32357"/>
                <a:chOff x="4739005" y="3554149"/>
                <a:chExt cx="37870" cy="32357"/>
              </a:xfrm>
            </p:grpSpPr>
            <p:sp>
              <p:nvSpPr>
                <p:cNvPr id="5617" name="Google Shape;5617;p41"/>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8" name="Google Shape;5618;p41"/>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19" name="Google Shape;5619;p41"/>
              <p:cNvGrpSpPr/>
              <p:nvPr/>
            </p:nvGrpSpPr>
            <p:grpSpPr>
              <a:xfrm>
                <a:off x="4806557" y="3630258"/>
                <a:ext cx="37776" cy="32364"/>
                <a:chOff x="4806557" y="3630258"/>
                <a:chExt cx="37776" cy="32364"/>
              </a:xfrm>
            </p:grpSpPr>
            <p:sp>
              <p:nvSpPr>
                <p:cNvPr id="5620" name="Google Shape;5620;p41"/>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1" name="Google Shape;5621;p41"/>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22" name="Google Shape;5622;p41"/>
              <p:cNvGrpSpPr/>
              <p:nvPr/>
            </p:nvGrpSpPr>
            <p:grpSpPr>
              <a:xfrm>
                <a:off x="4737007" y="4004357"/>
                <a:ext cx="37870" cy="32357"/>
                <a:chOff x="4737007" y="4004357"/>
                <a:chExt cx="37870" cy="32357"/>
              </a:xfrm>
            </p:grpSpPr>
            <p:sp>
              <p:nvSpPr>
                <p:cNvPr id="5623" name="Google Shape;5623;p41"/>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4" name="Google Shape;5624;p41"/>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25" name="Google Shape;5625;p41"/>
              <p:cNvGrpSpPr/>
              <p:nvPr/>
            </p:nvGrpSpPr>
            <p:grpSpPr>
              <a:xfrm>
                <a:off x="4773634" y="4208627"/>
                <a:ext cx="37776" cy="32357"/>
                <a:chOff x="4773634" y="4208627"/>
                <a:chExt cx="37776" cy="32357"/>
              </a:xfrm>
            </p:grpSpPr>
            <p:sp>
              <p:nvSpPr>
                <p:cNvPr id="5626" name="Google Shape;5626;p41"/>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7" name="Google Shape;5627;p41"/>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28" name="Google Shape;5628;p41"/>
              <p:cNvGrpSpPr/>
              <p:nvPr/>
            </p:nvGrpSpPr>
            <p:grpSpPr>
              <a:xfrm>
                <a:off x="4888282" y="4074764"/>
                <a:ext cx="37776" cy="32451"/>
                <a:chOff x="4888282" y="4074764"/>
                <a:chExt cx="37776" cy="32451"/>
              </a:xfrm>
            </p:grpSpPr>
            <p:sp>
              <p:nvSpPr>
                <p:cNvPr id="5629" name="Google Shape;5629;p41"/>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0" name="Google Shape;5630;p41"/>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31" name="Google Shape;5631;p41"/>
              <p:cNvGrpSpPr/>
              <p:nvPr/>
            </p:nvGrpSpPr>
            <p:grpSpPr>
              <a:xfrm>
                <a:off x="4901315" y="3804271"/>
                <a:ext cx="37776" cy="32364"/>
                <a:chOff x="4901315" y="3804271"/>
                <a:chExt cx="37776" cy="32364"/>
              </a:xfrm>
            </p:grpSpPr>
            <p:sp>
              <p:nvSpPr>
                <p:cNvPr id="5632" name="Google Shape;5632;p41"/>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3" name="Google Shape;5633;p41"/>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34" name="Google Shape;5634;p41"/>
              <p:cNvGrpSpPr/>
              <p:nvPr/>
            </p:nvGrpSpPr>
            <p:grpSpPr>
              <a:xfrm>
                <a:off x="4866394" y="3715035"/>
                <a:ext cx="37846" cy="32357"/>
                <a:chOff x="4866394" y="3715035"/>
                <a:chExt cx="37846" cy="32357"/>
              </a:xfrm>
            </p:grpSpPr>
            <p:sp>
              <p:nvSpPr>
                <p:cNvPr id="5635" name="Google Shape;5635;p41"/>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6" name="Google Shape;5636;p41"/>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37" name="Google Shape;5637;p41"/>
              <p:cNvGrpSpPr/>
              <p:nvPr/>
            </p:nvGrpSpPr>
            <p:grpSpPr>
              <a:xfrm>
                <a:off x="4979233" y="3839798"/>
                <a:ext cx="37878" cy="32420"/>
                <a:chOff x="4979233" y="3839798"/>
                <a:chExt cx="37878" cy="32420"/>
              </a:xfrm>
            </p:grpSpPr>
            <p:sp>
              <p:nvSpPr>
                <p:cNvPr id="5638" name="Google Shape;5638;p41"/>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9" name="Google Shape;5639;p41"/>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40" name="Google Shape;5640;p41"/>
              <p:cNvGrpSpPr/>
              <p:nvPr/>
            </p:nvGrpSpPr>
            <p:grpSpPr>
              <a:xfrm>
                <a:off x="4790662" y="3679147"/>
                <a:ext cx="37783" cy="32380"/>
                <a:chOff x="4790662" y="3679147"/>
                <a:chExt cx="37783" cy="32380"/>
              </a:xfrm>
            </p:grpSpPr>
            <p:sp>
              <p:nvSpPr>
                <p:cNvPr id="5641" name="Google Shape;5641;p41"/>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2" name="Google Shape;5642;p41"/>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43" name="Google Shape;5643;p41"/>
              <p:cNvGrpSpPr/>
              <p:nvPr/>
            </p:nvGrpSpPr>
            <p:grpSpPr>
              <a:xfrm>
                <a:off x="4857263" y="3557861"/>
                <a:ext cx="37776" cy="32357"/>
                <a:chOff x="4857263" y="3557861"/>
                <a:chExt cx="37776" cy="32357"/>
              </a:xfrm>
            </p:grpSpPr>
            <p:sp>
              <p:nvSpPr>
                <p:cNvPr id="5644" name="Google Shape;5644;p41"/>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5" name="Google Shape;5645;p41"/>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46" name="Google Shape;5646;p41"/>
              <p:cNvGrpSpPr/>
              <p:nvPr/>
            </p:nvGrpSpPr>
            <p:grpSpPr>
              <a:xfrm>
                <a:off x="4883902" y="3648033"/>
                <a:ext cx="37783" cy="32380"/>
                <a:chOff x="4883902" y="3648033"/>
                <a:chExt cx="37783" cy="32380"/>
              </a:xfrm>
            </p:grpSpPr>
            <p:sp>
              <p:nvSpPr>
                <p:cNvPr id="5647" name="Google Shape;5647;p41"/>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8" name="Google Shape;5648;p41"/>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49" name="Google Shape;5649;p41"/>
              <p:cNvGrpSpPr/>
              <p:nvPr/>
            </p:nvGrpSpPr>
            <p:grpSpPr>
              <a:xfrm>
                <a:off x="4907780" y="3347220"/>
                <a:ext cx="37878" cy="32357"/>
                <a:chOff x="4907780" y="3347220"/>
                <a:chExt cx="37878" cy="32357"/>
              </a:xfrm>
            </p:grpSpPr>
            <p:sp>
              <p:nvSpPr>
                <p:cNvPr id="5650" name="Google Shape;5650;p41"/>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1" name="Google Shape;5651;p41"/>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52" name="Google Shape;5652;p41"/>
              <p:cNvGrpSpPr/>
              <p:nvPr/>
            </p:nvGrpSpPr>
            <p:grpSpPr>
              <a:xfrm>
                <a:off x="5065048" y="3738150"/>
                <a:ext cx="37783" cy="32364"/>
                <a:chOff x="5065048" y="3738150"/>
                <a:chExt cx="37783" cy="32364"/>
              </a:xfrm>
            </p:grpSpPr>
            <p:sp>
              <p:nvSpPr>
                <p:cNvPr id="5653" name="Google Shape;5653;p41"/>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4" name="Google Shape;5654;p41"/>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55" name="Google Shape;5655;p41"/>
              <p:cNvGrpSpPr/>
              <p:nvPr/>
            </p:nvGrpSpPr>
            <p:grpSpPr>
              <a:xfrm>
                <a:off x="5071616" y="3284615"/>
                <a:ext cx="37783" cy="32357"/>
                <a:chOff x="5071616" y="3284615"/>
                <a:chExt cx="37783" cy="32357"/>
              </a:xfrm>
            </p:grpSpPr>
            <p:sp>
              <p:nvSpPr>
                <p:cNvPr id="5656" name="Google Shape;5656;p41"/>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7" name="Google Shape;5657;p41"/>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58" name="Google Shape;5658;p41"/>
              <p:cNvGrpSpPr/>
              <p:nvPr/>
            </p:nvGrpSpPr>
            <p:grpSpPr>
              <a:xfrm>
                <a:off x="5389291" y="3759921"/>
                <a:ext cx="37783" cy="32380"/>
                <a:chOff x="5389291" y="3759921"/>
                <a:chExt cx="37783" cy="32380"/>
              </a:xfrm>
            </p:grpSpPr>
            <p:sp>
              <p:nvSpPr>
                <p:cNvPr id="5659" name="Google Shape;5659;p41"/>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0" name="Google Shape;5660;p41"/>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61" name="Google Shape;5661;p41"/>
              <p:cNvGrpSpPr/>
              <p:nvPr/>
            </p:nvGrpSpPr>
            <p:grpSpPr>
              <a:xfrm>
                <a:off x="5431534" y="3632932"/>
                <a:ext cx="37878" cy="32451"/>
                <a:chOff x="5431534" y="3632932"/>
                <a:chExt cx="37878" cy="32451"/>
              </a:xfrm>
            </p:grpSpPr>
            <p:sp>
              <p:nvSpPr>
                <p:cNvPr id="5662" name="Google Shape;5662;p41"/>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3" name="Google Shape;5663;p41"/>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64" name="Google Shape;5664;p41"/>
              <p:cNvGrpSpPr/>
              <p:nvPr/>
            </p:nvGrpSpPr>
            <p:grpSpPr>
              <a:xfrm>
                <a:off x="5540755" y="3544829"/>
                <a:ext cx="37783" cy="32357"/>
                <a:chOff x="5540755" y="3544829"/>
                <a:chExt cx="37783" cy="32357"/>
              </a:xfrm>
            </p:grpSpPr>
            <p:sp>
              <p:nvSpPr>
                <p:cNvPr id="5665" name="Google Shape;5665;p41"/>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6" name="Google Shape;5666;p41"/>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67" name="Google Shape;5667;p41"/>
              <p:cNvGrpSpPr/>
              <p:nvPr/>
            </p:nvGrpSpPr>
            <p:grpSpPr>
              <a:xfrm>
                <a:off x="5579293" y="3412107"/>
                <a:ext cx="37776" cy="32357"/>
                <a:chOff x="5579293" y="3412107"/>
                <a:chExt cx="37776" cy="32357"/>
              </a:xfrm>
            </p:grpSpPr>
            <p:sp>
              <p:nvSpPr>
                <p:cNvPr id="5668" name="Google Shape;5668;p41"/>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9" name="Google Shape;5669;p41"/>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0" name="Google Shape;5670;p41"/>
              <p:cNvGrpSpPr/>
              <p:nvPr/>
            </p:nvGrpSpPr>
            <p:grpSpPr>
              <a:xfrm>
                <a:off x="5801346" y="3284615"/>
                <a:ext cx="37783" cy="32357"/>
                <a:chOff x="5801346" y="3284615"/>
                <a:chExt cx="37783" cy="32357"/>
              </a:xfrm>
            </p:grpSpPr>
            <p:sp>
              <p:nvSpPr>
                <p:cNvPr id="5671" name="Google Shape;5671;p41"/>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2" name="Google Shape;5672;p41"/>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3" name="Google Shape;5673;p41"/>
              <p:cNvGrpSpPr/>
              <p:nvPr/>
            </p:nvGrpSpPr>
            <p:grpSpPr>
              <a:xfrm>
                <a:off x="5763578" y="3399067"/>
                <a:ext cx="37776" cy="32364"/>
                <a:chOff x="5763578" y="3399067"/>
                <a:chExt cx="37776" cy="32364"/>
              </a:xfrm>
            </p:grpSpPr>
            <p:sp>
              <p:nvSpPr>
                <p:cNvPr id="5674" name="Google Shape;5674;p41"/>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5" name="Google Shape;5675;p41"/>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6" name="Google Shape;5676;p41"/>
              <p:cNvGrpSpPr/>
              <p:nvPr/>
            </p:nvGrpSpPr>
            <p:grpSpPr>
              <a:xfrm>
                <a:off x="5395858" y="3230952"/>
                <a:ext cx="37776" cy="32364"/>
                <a:chOff x="5395858" y="3230952"/>
                <a:chExt cx="37776" cy="32364"/>
              </a:xfrm>
            </p:grpSpPr>
            <p:sp>
              <p:nvSpPr>
                <p:cNvPr id="5677" name="Google Shape;5677;p41"/>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8" name="Google Shape;5678;p41"/>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9" name="Google Shape;5679;p41"/>
              <p:cNvGrpSpPr/>
              <p:nvPr/>
            </p:nvGrpSpPr>
            <p:grpSpPr>
              <a:xfrm>
                <a:off x="5264088" y="3188237"/>
                <a:ext cx="37776" cy="32357"/>
                <a:chOff x="5264088" y="3188237"/>
                <a:chExt cx="37776" cy="32357"/>
              </a:xfrm>
            </p:grpSpPr>
            <p:sp>
              <p:nvSpPr>
                <p:cNvPr id="5680" name="Google Shape;5680;p41"/>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1" name="Google Shape;5681;p41"/>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82" name="Google Shape;5682;p41"/>
              <p:cNvGrpSpPr/>
              <p:nvPr/>
            </p:nvGrpSpPr>
            <p:grpSpPr>
              <a:xfrm>
                <a:off x="5585758" y="3237425"/>
                <a:ext cx="37878" cy="32357"/>
                <a:chOff x="5585758" y="3237425"/>
                <a:chExt cx="37878" cy="32357"/>
              </a:xfrm>
            </p:grpSpPr>
            <p:sp>
              <p:nvSpPr>
                <p:cNvPr id="5683" name="Google Shape;5683;p41"/>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4" name="Google Shape;5684;p41"/>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85" name="Google Shape;5685;p41"/>
              <p:cNvGrpSpPr/>
              <p:nvPr/>
            </p:nvGrpSpPr>
            <p:grpSpPr>
              <a:xfrm>
                <a:off x="4874196" y="3291088"/>
                <a:ext cx="37878" cy="32451"/>
                <a:chOff x="4874196" y="3291088"/>
                <a:chExt cx="37878" cy="32451"/>
              </a:xfrm>
            </p:grpSpPr>
            <p:sp>
              <p:nvSpPr>
                <p:cNvPr id="5686" name="Google Shape;5686;p41"/>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7" name="Google Shape;5687;p41"/>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88" name="Google Shape;5688;p41"/>
              <p:cNvGrpSpPr/>
              <p:nvPr/>
            </p:nvGrpSpPr>
            <p:grpSpPr>
              <a:xfrm>
                <a:off x="5197770" y="3785466"/>
                <a:ext cx="37783" cy="32427"/>
                <a:chOff x="5197770" y="3785466"/>
                <a:chExt cx="37783" cy="32427"/>
              </a:xfrm>
            </p:grpSpPr>
            <p:sp>
              <p:nvSpPr>
                <p:cNvPr id="5689" name="Google Shape;5689;p41"/>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0" name="Google Shape;5690;p41"/>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91" name="Google Shape;5691;p41"/>
              <p:cNvGrpSpPr/>
              <p:nvPr/>
            </p:nvGrpSpPr>
            <p:grpSpPr>
              <a:xfrm>
                <a:off x="5177699" y="3492117"/>
                <a:ext cx="37776" cy="32357"/>
                <a:chOff x="5177699" y="3492117"/>
                <a:chExt cx="37776" cy="32357"/>
              </a:xfrm>
            </p:grpSpPr>
            <p:sp>
              <p:nvSpPr>
                <p:cNvPr id="5692" name="Google Shape;5692;p41"/>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3" name="Google Shape;5693;p41"/>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94" name="Google Shape;5694;p41"/>
              <p:cNvGrpSpPr/>
              <p:nvPr/>
            </p:nvGrpSpPr>
            <p:grpSpPr>
              <a:xfrm>
                <a:off x="5349431" y="3622346"/>
                <a:ext cx="37870" cy="32380"/>
                <a:chOff x="5349431" y="3622346"/>
                <a:chExt cx="37870" cy="32380"/>
              </a:xfrm>
            </p:grpSpPr>
            <p:sp>
              <p:nvSpPr>
                <p:cNvPr id="5695" name="Google Shape;5695;p41"/>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6" name="Google Shape;5696;p41"/>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97" name="Google Shape;5697;p41"/>
              <p:cNvGrpSpPr/>
              <p:nvPr/>
            </p:nvGrpSpPr>
            <p:grpSpPr>
              <a:xfrm>
                <a:off x="5068855" y="3563980"/>
                <a:ext cx="53954" cy="46223"/>
                <a:chOff x="5068855" y="3563980"/>
                <a:chExt cx="53954" cy="46223"/>
              </a:xfrm>
            </p:grpSpPr>
            <p:sp>
              <p:nvSpPr>
                <p:cNvPr id="5698" name="Google Shape;5698;p41"/>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9" name="Google Shape;5699;p41"/>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00" name="Google Shape;5700;p41"/>
              <p:cNvGrpSpPr/>
              <p:nvPr/>
            </p:nvGrpSpPr>
            <p:grpSpPr>
              <a:xfrm>
                <a:off x="5037654" y="3392507"/>
                <a:ext cx="37870" cy="32451"/>
                <a:chOff x="5037654" y="3392507"/>
                <a:chExt cx="37870" cy="32451"/>
              </a:xfrm>
            </p:grpSpPr>
            <p:sp>
              <p:nvSpPr>
                <p:cNvPr id="5701" name="Google Shape;5701;p41"/>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2" name="Google Shape;5702;p41"/>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03" name="Google Shape;5703;p41"/>
              <p:cNvGrpSpPr/>
              <p:nvPr/>
            </p:nvGrpSpPr>
            <p:grpSpPr>
              <a:xfrm>
                <a:off x="5456560" y="3368629"/>
                <a:ext cx="37870" cy="32451"/>
                <a:chOff x="5456560" y="3368629"/>
                <a:chExt cx="37870" cy="32451"/>
              </a:xfrm>
            </p:grpSpPr>
            <p:sp>
              <p:nvSpPr>
                <p:cNvPr id="5704" name="Google Shape;5704;p41"/>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5" name="Google Shape;5705;p41"/>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06" name="Google Shape;5706;p41"/>
              <p:cNvGrpSpPr/>
              <p:nvPr/>
            </p:nvGrpSpPr>
            <p:grpSpPr>
              <a:xfrm>
                <a:off x="4755749" y="3501516"/>
                <a:ext cx="46246" cy="39608"/>
                <a:chOff x="4755749" y="3501516"/>
                <a:chExt cx="46246" cy="39608"/>
              </a:xfrm>
            </p:grpSpPr>
            <p:sp>
              <p:nvSpPr>
                <p:cNvPr id="5707" name="Google Shape;5707;p41"/>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8" name="Google Shape;5708;p41"/>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09" name="Google Shape;5709;p41"/>
              <p:cNvGrpSpPr/>
              <p:nvPr/>
            </p:nvGrpSpPr>
            <p:grpSpPr>
              <a:xfrm>
                <a:off x="4681346" y="3485582"/>
                <a:ext cx="37783" cy="32427"/>
                <a:chOff x="4681346" y="3485582"/>
                <a:chExt cx="37783" cy="32427"/>
              </a:xfrm>
            </p:grpSpPr>
            <p:sp>
              <p:nvSpPr>
                <p:cNvPr id="5710" name="Google Shape;5710;p41"/>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1" name="Google Shape;5711;p41"/>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12" name="Google Shape;5712;p41"/>
              <p:cNvGrpSpPr/>
              <p:nvPr/>
            </p:nvGrpSpPr>
            <p:grpSpPr>
              <a:xfrm>
                <a:off x="4767067" y="3291088"/>
                <a:ext cx="37878" cy="32451"/>
                <a:chOff x="4767067" y="3291088"/>
                <a:chExt cx="37878" cy="32451"/>
              </a:xfrm>
            </p:grpSpPr>
            <p:sp>
              <p:nvSpPr>
                <p:cNvPr id="5713" name="Google Shape;5713;p41"/>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4" name="Google Shape;5714;p41"/>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15" name="Google Shape;5715;p41"/>
              <p:cNvGrpSpPr/>
              <p:nvPr/>
            </p:nvGrpSpPr>
            <p:grpSpPr>
              <a:xfrm>
                <a:off x="4687819" y="3405539"/>
                <a:ext cx="37776" cy="32451"/>
                <a:chOff x="4687819" y="3405539"/>
                <a:chExt cx="37776" cy="32451"/>
              </a:xfrm>
            </p:grpSpPr>
            <p:sp>
              <p:nvSpPr>
                <p:cNvPr id="5716" name="Google Shape;5716;p41"/>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7" name="Google Shape;5717;p41"/>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18" name="Google Shape;5718;p41"/>
              <p:cNvGrpSpPr/>
              <p:nvPr/>
            </p:nvGrpSpPr>
            <p:grpSpPr>
              <a:xfrm>
                <a:off x="4923101" y="3444809"/>
                <a:ext cx="52813" cy="45318"/>
                <a:chOff x="4923101" y="3444809"/>
                <a:chExt cx="52813" cy="45318"/>
              </a:xfrm>
            </p:grpSpPr>
            <p:sp>
              <p:nvSpPr>
                <p:cNvPr id="5719" name="Google Shape;5719;p41"/>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0" name="Google Shape;5720;p41"/>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21" name="Google Shape;5721;p41"/>
              <p:cNvGrpSpPr/>
              <p:nvPr/>
            </p:nvGrpSpPr>
            <p:grpSpPr>
              <a:xfrm>
                <a:off x="4846040" y="3654750"/>
                <a:ext cx="31405" cy="26993"/>
                <a:chOff x="4846040" y="3654750"/>
                <a:chExt cx="31405" cy="26993"/>
              </a:xfrm>
            </p:grpSpPr>
            <p:sp>
              <p:nvSpPr>
                <p:cNvPr id="5722" name="Google Shape;5722;p41"/>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3" name="Google Shape;5723;p41"/>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24" name="Google Shape;5724;p41"/>
              <p:cNvGrpSpPr/>
              <p:nvPr/>
            </p:nvGrpSpPr>
            <p:grpSpPr>
              <a:xfrm>
                <a:off x="4925673" y="3691700"/>
                <a:ext cx="40253" cy="34472"/>
                <a:chOff x="4925673" y="3691700"/>
                <a:chExt cx="40253" cy="34472"/>
              </a:xfrm>
            </p:grpSpPr>
            <p:sp>
              <p:nvSpPr>
                <p:cNvPr id="5725" name="Google Shape;5725;p41"/>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6" name="Google Shape;5726;p41"/>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27" name="Google Shape;5727;p41"/>
              <p:cNvGrpSpPr/>
              <p:nvPr/>
            </p:nvGrpSpPr>
            <p:grpSpPr>
              <a:xfrm>
                <a:off x="4894653" y="3740848"/>
                <a:ext cx="31405" cy="26906"/>
                <a:chOff x="4894653" y="3740848"/>
                <a:chExt cx="31405" cy="26906"/>
              </a:xfrm>
            </p:grpSpPr>
            <p:sp>
              <p:nvSpPr>
                <p:cNvPr id="5728" name="Google Shape;5728;p41"/>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9" name="Google Shape;5729;p41"/>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30" name="Google Shape;5730;p41"/>
              <p:cNvGrpSpPr/>
              <p:nvPr/>
            </p:nvGrpSpPr>
            <p:grpSpPr>
              <a:xfrm>
                <a:off x="4962300" y="3696348"/>
                <a:ext cx="38255" cy="32773"/>
                <a:chOff x="4962300" y="3696348"/>
                <a:chExt cx="38255" cy="32773"/>
              </a:xfrm>
            </p:grpSpPr>
            <p:sp>
              <p:nvSpPr>
                <p:cNvPr id="5731" name="Google Shape;5731;p41"/>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2" name="Google Shape;5732;p41"/>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33" name="Google Shape;5733;p41"/>
              <p:cNvGrpSpPr/>
              <p:nvPr/>
            </p:nvGrpSpPr>
            <p:grpSpPr>
              <a:xfrm>
                <a:off x="4980185" y="3743349"/>
                <a:ext cx="31499" cy="26969"/>
                <a:chOff x="4980185" y="3743349"/>
                <a:chExt cx="31499" cy="26969"/>
              </a:xfrm>
            </p:grpSpPr>
            <p:sp>
              <p:nvSpPr>
                <p:cNvPr id="5734" name="Google Shape;5734;p41"/>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5" name="Google Shape;5735;p41"/>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36" name="Google Shape;5736;p41"/>
              <p:cNvGrpSpPr/>
              <p:nvPr/>
            </p:nvGrpSpPr>
            <p:grpSpPr>
              <a:xfrm>
                <a:off x="5013768" y="3734312"/>
                <a:ext cx="31499" cy="26969"/>
                <a:chOff x="5013768" y="3734312"/>
                <a:chExt cx="31499" cy="26969"/>
              </a:xfrm>
            </p:grpSpPr>
            <p:sp>
              <p:nvSpPr>
                <p:cNvPr id="5737" name="Google Shape;5737;p41"/>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8" name="Google Shape;5738;p41"/>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39" name="Google Shape;5739;p41"/>
              <p:cNvGrpSpPr/>
              <p:nvPr/>
            </p:nvGrpSpPr>
            <p:grpSpPr>
              <a:xfrm>
                <a:off x="5036703" y="3764545"/>
                <a:ext cx="31499" cy="26898"/>
                <a:chOff x="5036703" y="3764545"/>
                <a:chExt cx="31499" cy="26898"/>
              </a:xfrm>
            </p:grpSpPr>
            <p:sp>
              <p:nvSpPr>
                <p:cNvPr id="5740" name="Google Shape;5740;p41"/>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1" name="Google Shape;5741;p41"/>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2" name="Google Shape;5742;p41"/>
              <p:cNvGrpSpPr/>
              <p:nvPr/>
            </p:nvGrpSpPr>
            <p:grpSpPr>
              <a:xfrm>
                <a:off x="4953546" y="3768352"/>
                <a:ext cx="31405" cy="26898"/>
                <a:chOff x="4953546" y="3768352"/>
                <a:chExt cx="31405" cy="26898"/>
              </a:xfrm>
            </p:grpSpPr>
            <p:sp>
              <p:nvSpPr>
                <p:cNvPr id="5743" name="Google Shape;5743;p41"/>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4" name="Google Shape;5744;p41"/>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5" name="Google Shape;5745;p41"/>
              <p:cNvGrpSpPr/>
              <p:nvPr/>
            </p:nvGrpSpPr>
            <p:grpSpPr>
              <a:xfrm>
                <a:off x="4964770" y="3814016"/>
                <a:ext cx="31499" cy="26993"/>
                <a:chOff x="4964770" y="3814016"/>
                <a:chExt cx="31499" cy="26993"/>
              </a:xfrm>
            </p:grpSpPr>
            <p:sp>
              <p:nvSpPr>
                <p:cNvPr id="5746" name="Google Shape;5746;p41"/>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7" name="Google Shape;5747;p41"/>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8" name="Google Shape;5748;p41"/>
              <p:cNvGrpSpPr/>
              <p:nvPr/>
            </p:nvGrpSpPr>
            <p:grpSpPr>
              <a:xfrm>
                <a:off x="4923290" y="3800504"/>
                <a:ext cx="31468" cy="26898"/>
                <a:chOff x="4923290" y="3800504"/>
                <a:chExt cx="31468" cy="26898"/>
              </a:xfrm>
            </p:grpSpPr>
            <p:sp>
              <p:nvSpPr>
                <p:cNvPr id="5749" name="Google Shape;5749;p41"/>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0" name="Google Shape;5750;p41"/>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51" name="Google Shape;5751;p41"/>
              <p:cNvGrpSpPr/>
              <p:nvPr/>
            </p:nvGrpSpPr>
            <p:grpSpPr>
              <a:xfrm>
                <a:off x="5108534" y="3650943"/>
                <a:ext cx="31405" cy="26993"/>
                <a:chOff x="5108534" y="3650943"/>
                <a:chExt cx="31405" cy="26993"/>
              </a:xfrm>
            </p:grpSpPr>
            <p:sp>
              <p:nvSpPr>
                <p:cNvPr id="5752" name="Google Shape;5752;p41"/>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3" name="Google Shape;5753;p41"/>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54" name="Google Shape;5754;p41"/>
              <p:cNvGrpSpPr/>
              <p:nvPr/>
            </p:nvGrpSpPr>
            <p:grpSpPr>
              <a:xfrm>
                <a:off x="5119380" y="3760739"/>
                <a:ext cx="31499" cy="26993"/>
                <a:chOff x="5119380" y="3760739"/>
                <a:chExt cx="31499" cy="26993"/>
              </a:xfrm>
            </p:grpSpPr>
            <p:sp>
              <p:nvSpPr>
                <p:cNvPr id="5755" name="Google Shape;5755;p41"/>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6" name="Google Shape;5756;p41"/>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57" name="Google Shape;5757;p41"/>
              <p:cNvGrpSpPr/>
              <p:nvPr/>
            </p:nvGrpSpPr>
            <p:grpSpPr>
              <a:xfrm>
                <a:off x="5119380" y="3788235"/>
                <a:ext cx="31499" cy="26993"/>
                <a:chOff x="5119380" y="3788235"/>
                <a:chExt cx="31499" cy="26993"/>
              </a:xfrm>
            </p:grpSpPr>
            <p:sp>
              <p:nvSpPr>
                <p:cNvPr id="5758" name="Google Shape;5758;p41"/>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9" name="Google Shape;5759;p41"/>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60" name="Google Shape;5760;p41"/>
              <p:cNvGrpSpPr/>
              <p:nvPr/>
            </p:nvGrpSpPr>
            <p:grpSpPr>
              <a:xfrm>
                <a:off x="5158005" y="3875284"/>
                <a:ext cx="31405" cy="27001"/>
                <a:chOff x="5158005" y="3875284"/>
                <a:chExt cx="31405" cy="27001"/>
              </a:xfrm>
            </p:grpSpPr>
            <p:sp>
              <p:nvSpPr>
                <p:cNvPr id="5761" name="Google Shape;5761;p41"/>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2" name="Google Shape;5762;p41"/>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63" name="Google Shape;5763;p41"/>
              <p:cNvGrpSpPr/>
              <p:nvPr/>
            </p:nvGrpSpPr>
            <p:grpSpPr>
              <a:xfrm>
                <a:off x="5233163" y="3764545"/>
                <a:ext cx="31499" cy="26898"/>
                <a:chOff x="5233163" y="3764545"/>
                <a:chExt cx="31499" cy="26898"/>
              </a:xfrm>
            </p:grpSpPr>
            <p:sp>
              <p:nvSpPr>
                <p:cNvPr id="5764" name="Google Shape;5764;p41"/>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5" name="Google Shape;5765;p41"/>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66" name="Google Shape;5766;p41"/>
              <p:cNvGrpSpPr/>
              <p:nvPr/>
            </p:nvGrpSpPr>
            <p:grpSpPr>
              <a:xfrm>
                <a:off x="5276168" y="3805545"/>
                <a:ext cx="31499" cy="26906"/>
                <a:chOff x="5276168" y="3805545"/>
                <a:chExt cx="31499" cy="26906"/>
              </a:xfrm>
            </p:grpSpPr>
            <p:sp>
              <p:nvSpPr>
                <p:cNvPr id="5767" name="Google Shape;5767;p41"/>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8" name="Google Shape;5768;p41"/>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69" name="Google Shape;5769;p41"/>
              <p:cNvGrpSpPr/>
              <p:nvPr/>
            </p:nvGrpSpPr>
            <p:grpSpPr>
              <a:xfrm>
                <a:off x="5294053" y="3851933"/>
                <a:ext cx="31405" cy="26945"/>
                <a:chOff x="5294053" y="3851933"/>
                <a:chExt cx="31405" cy="26945"/>
              </a:xfrm>
            </p:grpSpPr>
            <p:sp>
              <p:nvSpPr>
                <p:cNvPr id="5770" name="Google Shape;5770;p41"/>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1" name="Google Shape;5771;p41"/>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72" name="Google Shape;5772;p41"/>
              <p:cNvGrpSpPr/>
              <p:nvPr/>
            </p:nvGrpSpPr>
            <p:grpSpPr>
              <a:xfrm>
                <a:off x="5341723" y="3851902"/>
                <a:ext cx="31405" cy="26977"/>
                <a:chOff x="5341723" y="3851902"/>
                <a:chExt cx="31405" cy="26977"/>
              </a:xfrm>
            </p:grpSpPr>
            <p:sp>
              <p:nvSpPr>
                <p:cNvPr id="5773" name="Google Shape;5773;p41"/>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4" name="Google Shape;5774;p41"/>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75" name="Google Shape;5775;p41"/>
              <p:cNvGrpSpPr/>
              <p:nvPr/>
            </p:nvGrpSpPr>
            <p:grpSpPr>
              <a:xfrm>
                <a:off x="5054871" y="3507855"/>
                <a:ext cx="31405" cy="26993"/>
                <a:chOff x="5054871" y="3507855"/>
                <a:chExt cx="31405" cy="26993"/>
              </a:xfrm>
            </p:grpSpPr>
            <p:sp>
              <p:nvSpPr>
                <p:cNvPr id="5776" name="Google Shape;5776;p41"/>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7" name="Google Shape;5777;p41"/>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78" name="Google Shape;5778;p41"/>
              <p:cNvGrpSpPr/>
              <p:nvPr/>
            </p:nvGrpSpPr>
            <p:grpSpPr>
              <a:xfrm>
                <a:off x="4876579" y="3675325"/>
                <a:ext cx="31405" cy="26969"/>
                <a:chOff x="4876579" y="3675325"/>
                <a:chExt cx="31405" cy="26969"/>
              </a:xfrm>
            </p:grpSpPr>
            <p:sp>
              <p:nvSpPr>
                <p:cNvPr id="5779" name="Google Shape;5779;p41"/>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0" name="Google Shape;5780;p41"/>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81" name="Google Shape;5781;p41"/>
              <p:cNvGrpSpPr/>
              <p:nvPr/>
            </p:nvGrpSpPr>
            <p:grpSpPr>
              <a:xfrm>
                <a:off x="4842233" y="3688333"/>
                <a:ext cx="31405" cy="26993"/>
                <a:chOff x="4842233" y="3688333"/>
                <a:chExt cx="31405" cy="26993"/>
              </a:xfrm>
            </p:grpSpPr>
            <p:sp>
              <p:nvSpPr>
                <p:cNvPr id="5782" name="Google Shape;5782;p41"/>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3" name="Google Shape;5783;p41"/>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84" name="Google Shape;5784;p41"/>
              <p:cNvGrpSpPr/>
              <p:nvPr/>
            </p:nvGrpSpPr>
            <p:grpSpPr>
              <a:xfrm>
                <a:off x="5187876" y="3608032"/>
                <a:ext cx="31405" cy="27001"/>
                <a:chOff x="5187876" y="3608032"/>
                <a:chExt cx="31405" cy="27001"/>
              </a:xfrm>
            </p:grpSpPr>
            <p:sp>
              <p:nvSpPr>
                <p:cNvPr id="5785" name="Google Shape;5785;p41"/>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6" name="Google Shape;5786;p41"/>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87" name="Google Shape;5787;p41"/>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8" name="Google Shape;5788;p41"/>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89" name="Google Shape;5789;p41"/>
              <p:cNvGrpSpPr/>
              <p:nvPr/>
            </p:nvGrpSpPr>
            <p:grpSpPr>
              <a:xfrm>
                <a:off x="5269224" y="3304167"/>
                <a:ext cx="40253" cy="34402"/>
                <a:chOff x="5269224" y="3304167"/>
                <a:chExt cx="40253" cy="34402"/>
              </a:xfrm>
            </p:grpSpPr>
            <p:sp>
              <p:nvSpPr>
                <p:cNvPr id="5790" name="Google Shape;5790;p41"/>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1" name="Google Shape;5791;p41"/>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92" name="Google Shape;5792;p41"/>
              <p:cNvGrpSpPr/>
              <p:nvPr/>
            </p:nvGrpSpPr>
            <p:grpSpPr>
              <a:xfrm>
                <a:off x="5327354" y="3476615"/>
                <a:ext cx="49864" cy="42723"/>
                <a:chOff x="5327354" y="3476615"/>
                <a:chExt cx="49864" cy="42723"/>
              </a:xfrm>
            </p:grpSpPr>
            <p:sp>
              <p:nvSpPr>
                <p:cNvPr id="5793" name="Google Shape;5793;p41"/>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4" name="Google Shape;5794;p41"/>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95" name="Google Shape;5795;p41"/>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6" name="Google Shape;5796;p41"/>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97" name="Google Shape;5797;p41"/>
              <p:cNvGrpSpPr/>
              <p:nvPr/>
            </p:nvGrpSpPr>
            <p:grpSpPr>
              <a:xfrm>
                <a:off x="5341723" y="3775957"/>
                <a:ext cx="31405" cy="26898"/>
                <a:chOff x="5341723" y="3775957"/>
                <a:chExt cx="31405" cy="26898"/>
              </a:xfrm>
            </p:grpSpPr>
            <p:sp>
              <p:nvSpPr>
                <p:cNvPr id="5798" name="Google Shape;5798;p41"/>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9" name="Google Shape;5799;p41"/>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0" name="Google Shape;5800;p41"/>
              <p:cNvGrpSpPr/>
              <p:nvPr/>
            </p:nvGrpSpPr>
            <p:grpSpPr>
              <a:xfrm>
                <a:off x="5439053" y="3699274"/>
                <a:ext cx="31405" cy="26898"/>
                <a:chOff x="5439053" y="3699274"/>
                <a:chExt cx="31405" cy="26898"/>
              </a:xfrm>
            </p:grpSpPr>
            <p:sp>
              <p:nvSpPr>
                <p:cNvPr id="5801" name="Google Shape;5801;p41"/>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2" name="Google Shape;5802;p41"/>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3" name="Google Shape;5803;p41"/>
              <p:cNvGrpSpPr/>
              <p:nvPr/>
            </p:nvGrpSpPr>
            <p:grpSpPr>
              <a:xfrm>
                <a:off x="5412414" y="3622307"/>
                <a:ext cx="31499" cy="26993"/>
                <a:chOff x="5412414" y="3622307"/>
                <a:chExt cx="31499" cy="26993"/>
              </a:xfrm>
            </p:grpSpPr>
            <p:sp>
              <p:nvSpPr>
                <p:cNvPr id="5804" name="Google Shape;5804;p41"/>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5" name="Google Shape;5805;p41"/>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6" name="Google Shape;5806;p41"/>
              <p:cNvGrpSpPr/>
              <p:nvPr/>
            </p:nvGrpSpPr>
            <p:grpSpPr>
              <a:xfrm>
                <a:off x="5476254" y="3473949"/>
                <a:ext cx="26835" cy="26930"/>
                <a:chOff x="5476254" y="3473949"/>
                <a:chExt cx="26835" cy="26930"/>
              </a:xfrm>
            </p:grpSpPr>
            <p:sp>
              <p:nvSpPr>
                <p:cNvPr id="5807" name="Google Shape;5807;p41"/>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8" name="Google Shape;5808;p41"/>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9" name="Google Shape;5809;p41"/>
              <p:cNvGrpSpPr/>
              <p:nvPr/>
            </p:nvGrpSpPr>
            <p:grpSpPr>
              <a:xfrm>
                <a:off x="5564547" y="3481594"/>
                <a:ext cx="31397" cy="26898"/>
                <a:chOff x="5564547" y="3481594"/>
                <a:chExt cx="31397" cy="26898"/>
              </a:xfrm>
            </p:grpSpPr>
            <p:sp>
              <p:nvSpPr>
                <p:cNvPr id="5810" name="Google Shape;5810;p41"/>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1" name="Google Shape;5811;p41"/>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12" name="Google Shape;5812;p41"/>
              <p:cNvGrpSpPr/>
              <p:nvPr/>
            </p:nvGrpSpPr>
            <p:grpSpPr>
              <a:xfrm>
                <a:off x="5534101" y="3470174"/>
                <a:ext cx="31397" cy="26906"/>
                <a:chOff x="5534101" y="3470174"/>
                <a:chExt cx="31397" cy="26906"/>
              </a:xfrm>
            </p:grpSpPr>
            <p:sp>
              <p:nvSpPr>
                <p:cNvPr id="5813" name="Google Shape;5813;p41"/>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4" name="Google Shape;5814;p41"/>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15" name="Google Shape;5815;p41"/>
              <p:cNvGrpSpPr/>
              <p:nvPr/>
            </p:nvGrpSpPr>
            <p:grpSpPr>
              <a:xfrm>
                <a:off x="5610879" y="3314486"/>
                <a:ext cx="31499" cy="26938"/>
                <a:chOff x="5610879" y="3314486"/>
                <a:chExt cx="31499" cy="26938"/>
              </a:xfrm>
            </p:grpSpPr>
            <p:sp>
              <p:nvSpPr>
                <p:cNvPr id="5816" name="Google Shape;5816;p41"/>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7" name="Google Shape;5817;p41"/>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18" name="Google Shape;5818;p41"/>
              <p:cNvGrpSpPr/>
              <p:nvPr/>
            </p:nvGrpSpPr>
            <p:grpSpPr>
              <a:xfrm>
                <a:off x="4834525" y="3501382"/>
                <a:ext cx="31499" cy="26898"/>
                <a:chOff x="4834525" y="3501382"/>
                <a:chExt cx="31499" cy="26898"/>
              </a:xfrm>
            </p:grpSpPr>
            <p:sp>
              <p:nvSpPr>
                <p:cNvPr id="5819" name="Google Shape;5819;p41"/>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0" name="Google Shape;5820;p41"/>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21" name="Google Shape;5821;p41"/>
              <p:cNvGrpSpPr/>
              <p:nvPr/>
            </p:nvGrpSpPr>
            <p:grpSpPr>
              <a:xfrm>
                <a:off x="4898460" y="3580158"/>
                <a:ext cx="31405" cy="26898"/>
                <a:chOff x="4898460" y="3580158"/>
                <a:chExt cx="31405" cy="26898"/>
              </a:xfrm>
            </p:grpSpPr>
            <p:sp>
              <p:nvSpPr>
                <p:cNvPr id="5822" name="Google Shape;5822;p41"/>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3" name="Google Shape;5823;p41"/>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24" name="Google Shape;5824;p41"/>
              <p:cNvGrpSpPr/>
              <p:nvPr/>
            </p:nvGrpSpPr>
            <p:grpSpPr>
              <a:xfrm>
                <a:off x="4882667" y="3608032"/>
                <a:ext cx="31499" cy="27001"/>
                <a:chOff x="4882667" y="3608032"/>
                <a:chExt cx="31499" cy="27001"/>
              </a:xfrm>
            </p:grpSpPr>
            <p:sp>
              <p:nvSpPr>
                <p:cNvPr id="5825" name="Google Shape;5825;p41"/>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6" name="Google Shape;5826;p41"/>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27" name="Google Shape;5827;p41"/>
              <p:cNvGrpSpPr/>
              <p:nvPr/>
            </p:nvGrpSpPr>
            <p:grpSpPr>
              <a:xfrm>
                <a:off x="4843373" y="3631407"/>
                <a:ext cx="16273" cy="16186"/>
                <a:chOff x="4843373" y="3631407"/>
                <a:chExt cx="16273" cy="16186"/>
              </a:xfrm>
            </p:grpSpPr>
            <p:sp>
              <p:nvSpPr>
                <p:cNvPr id="5828" name="Google Shape;5828;p41"/>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9" name="Google Shape;5829;p41"/>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30" name="Google Shape;5830;p41"/>
              <p:cNvGrpSpPr/>
              <p:nvPr/>
            </p:nvGrpSpPr>
            <p:grpSpPr>
              <a:xfrm>
                <a:off x="4727773" y="3591578"/>
                <a:ext cx="31499" cy="26898"/>
                <a:chOff x="4727773" y="3591578"/>
                <a:chExt cx="31499" cy="26898"/>
              </a:xfrm>
            </p:grpSpPr>
            <p:sp>
              <p:nvSpPr>
                <p:cNvPr id="5831" name="Google Shape;5831;p41"/>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2" name="Google Shape;5832;p41"/>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33" name="Google Shape;5833;p41"/>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4" name="Google Shape;5834;p41"/>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35" name="Google Shape;5835;p41"/>
              <p:cNvGrpSpPr/>
              <p:nvPr/>
            </p:nvGrpSpPr>
            <p:grpSpPr>
              <a:xfrm>
                <a:off x="4609421" y="3577398"/>
                <a:ext cx="31499" cy="27001"/>
                <a:chOff x="4609421" y="3577398"/>
                <a:chExt cx="31499" cy="27001"/>
              </a:xfrm>
            </p:grpSpPr>
            <p:sp>
              <p:nvSpPr>
                <p:cNvPr id="5836" name="Google Shape;5836;p41"/>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7" name="Google Shape;5837;p41"/>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38" name="Google Shape;5838;p41"/>
              <p:cNvGrpSpPr/>
              <p:nvPr/>
            </p:nvGrpSpPr>
            <p:grpSpPr>
              <a:xfrm>
                <a:off x="4649289" y="3577398"/>
                <a:ext cx="31499" cy="27001"/>
                <a:chOff x="4649289" y="3577398"/>
                <a:chExt cx="31499" cy="27001"/>
              </a:xfrm>
            </p:grpSpPr>
            <p:sp>
              <p:nvSpPr>
                <p:cNvPr id="5839" name="Google Shape;5839;p41"/>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0" name="Google Shape;5840;p41"/>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41" name="Google Shape;5841;p41"/>
              <p:cNvGrpSpPr/>
              <p:nvPr/>
            </p:nvGrpSpPr>
            <p:grpSpPr>
              <a:xfrm>
                <a:off x="4605614" y="3639523"/>
                <a:ext cx="31499" cy="26906"/>
                <a:chOff x="4605614" y="3639523"/>
                <a:chExt cx="31499" cy="26906"/>
              </a:xfrm>
            </p:grpSpPr>
            <p:sp>
              <p:nvSpPr>
                <p:cNvPr id="5842" name="Google Shape;5842;p41"/>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3" name="Google Shape;5843;p41"/>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44" name="Google Shape;5844;p41"/>
              <p:cNvGrpSpPr/>
              <p:nvPr/>
            </p:nvGrpSpPr>
            <p:grpSpPr>
              <a:xfrm>
                <a:off x="4785149" y="3618846"/>
                <a:ext cx="26930" cy="26843"/>
                <a:chOff x="4785149" y="3618846"/>
                <a:chExt cx="26930" cy="26843"/>
              </a:xfrm>
            </p:grpSpPr>
            <p:sp>
              <p:nvSpPr>
                <p:cNvPr id="5845" name="Google Shape;5845;p41"/>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6" name="Google Shape;5846;p41"/>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47" name="Google Shape;5847;p41"/>
              <p:cNvGrpSpPr/>
              <p:nvPr/>
            </p:nvGrpSpPr>
            <p:grpSpPr>
              <a:xfrm>
                <a:off x="4810167" y="3601567"/>
                <a:ext cx="31405" cy="26898"/>
                <a:chOff x="4810167" y="3601567"/>
                <a:chExt cx="31405" cy="26898"/>
              </a:xfrm>
            </p:grpSpPr>
            <p:sp>
              <p:nvSpPr>
                <p:cNvPr id="5848" name="Google Shape;5848;p41"/>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9" name="Google Shape;5849;p41"/>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50" name="Google Shape;5850;p41"/>
              <p:cNvGrpSpPr/>
              <p:nvPr/>
            </p:nvGrpSpPr>
            <p:grpSpPr>
              <a:xfrm>
                <a:off x="4831002" y="3373230"/>
                <a:ext cx="31405" cy="26898"/>
                <a:chOff x="4831002" y="3373230"/>
                <a:chExt cx="31405" cy="26898"/>
              </a:xfrm>
            </p:grpSpPr>
            <p:sp>
              <p:nvSpPr>
                <p:cNvPr id="5851" name="Google Shape;5851;p41"/>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2" name="Google Shape;5852;p41"/>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53" name="Google Shape;5853;p41"/>
              <p:cNvGrpSpPr/>
              <p:nvPr/>
            </p:nvGrpSpPr>
            <p:grpSpPr>
              <a:xfrm>
                <a:off x="4719311" y="3355054"/>
                <a:ext cx="31499" cy="27001"/>
                <a:chOff x="4719311" y="3355054"/>
                <a:chExt cx="31499" cy="27001"/>
              </a:xfrm>
            </p:grpSpPr>
            <p:sp>
              <p:nvSpPr>
                <p:cNvPr id="5854" name="Google Shape;5854;p41"/>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5" name="Google Shape;5855;p41"/>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56" name="Google Shape;5856;p41"/>
              <p:cNvGrpSpPr/>
              <p:nvPr/>
            </p:nvGrpSpPr>
            <p:grpSpPr>
              <a:xfrm>
                <a:off x="4798755" y="3450260"/>
                <a:ext cx="26930" cy="26930"/>
                <a:chOff x="4798755" y="3450260"/>
                <a:chExt cx="26930" cy="26930"/>
              </a:xfrm>
            </p:grpSpPr>
            <p:sp>
              <p:nvSpPr>
                <p:cNvPr id="5857" name="Google Shape;5857;p41"/>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8" name="Google Shape;5858;p41"/>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59" name="Google Shape;5859;p41"/>
              <p:cNvGrpSpPr/>
              <p:nvPr/>
            </p:nvGrpSpPr>
            <p:grpSpPr>
              <a:xfrm>
                <a:off x="4645576" y="3467555"/>
                <a:ext cx="31405" cy="26953"/>
                <a:chOff x="4645576" y="3467555"/>
                <a:chExt cx="31405" cy="26953"/>
              </a:xfrm>
            </p:grpSpPr>
            <p:sp>
              <p:nvSpPr>
                <p:cNvPr id="5860" name="Google Shape;5860;p41"/>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1" name="Google Shape;5861;p41"/>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2" name="Google Shape;5862;p41"/>
              <p:cNvGrpSpPr/>
              <p:nvPr/>
            </p:nvGrpSpPr>
            <p:grpSpPr>
              <a:xfrm>
                <a:off x="4687631" y="3583965"/>
                <a:ext cx="31499" cy="26898"/>
                <a:chOff x="4687631" y="3583965"/>
                <a:chExt cx="31499" cy="26898"/>
              </a:xfrm>
            </p:grpSpPr>
            <p:sp>
              <p:nvSpPr>
                <p:cNvPr id="5863" name="Google Shape;5863;p41"/>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4" name="Google Shape;5864;p41"/>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5" name="Google Shape;5865;p41"/>
              <p:cNvGrpSpPr/>
              <p:nvPr/>
            </p:nvGrpSpPr>
            <p:grpSpPr>
              <a:xfrm>
                <a:off x="4719311" y="3471314"/>
                <a:ext cx="31499" cy="27001"/>
                <a:chOff x="4719311" y="3471314"/>
                <a:chExt cx="31499" cy="27001"/>
              </a:xfrm>
            </p:grpSpPr>
            <p:sp>
              <p:nvSpPr>
                <p:cNvPr id="5866" name="Google Shape;5866;p41"/>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7" name="Google Shape;5867;p41"/>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8" name="Google Shape;5868;p41"/>
              <p:cNvGrpSpPr/>
              <p:nvPr/>
            </p:nvGrpSpPr>
            <p:grpSpPr>
              <a:xfrm>
                <a:off x="4719311" y="3434404"/>
                <a:ext cx="31499" cy="26898"/>
                <a:chOff x="4719311" y="3434404"/>
                <a:chExt cx="31499" cy="26898"/>
              </a:xfrm>
            </p:grpSpPr>
            <p:sp>
              <p:nvSpPr>
                <p:cNvPr id="5869" name="Google Shape;5869;p41"/>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0" name="Google Shape;5870;p41"/>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71" name="Google Shape;5871;p41"/>
              <p:cNvGrpSpPr/>
              <p:nvPr/>
            </p:nvGrpSpPr>
            <p:grpSpPr>
              <a:xfrm>
                <a:off x="4768876" y="3401772"/>
                <a:ext cx="31499" cy="26898"/>
                <a:chOff x="4768876" y="3401772"/>
                <a:chExt cx="31499" cy="26898"/>
              </a:xfrm>
            </p:grpSpPr>
            <p:sp>
              <p:nvSpPr>
                <p:cNvPr id="5872" name="Google Shape;5872;p41"/>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3" name="Google Shape;5873;p41"/>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74" name="Google Shape;5874;p41"/>
              <p:cNvGrpSpPr/>
              <p:nvPr/>
            </p:nvGrpSpPr>
            <p:grpSpPr>
              <a:xfrm>
                <a:off x="4762214" y="3471377"/>
                <a:ext cx="26938" cy="26938"/>
                <a:chOff x="4762214" y="3471377"/>
                <a:chExt cx="26938" cy="26938"/>
              </a:xfrm>
            </p:grpSpPr>
            <p:sp>
              <p:nvSpPr>
                <p:cNvPr id="5875" name="Google Shape;5875;p41"/>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6" name="Google Shape;5876;p41"/>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77" name="Google Shape;5877;p41"/>
              <p:cNvGrpSpPr/>
              <p:nvPr/>
            </p:nvGrpSpPr>
            <p:grpSpPr>
              <a:xfrm>
                <a:off x="4790473" y="3344782"/>
                <a:ext cx="31405" cy="26898"/>
                <a:chOff x="4790473" y="3344782"/>
                <a:chExt cx="31405" cy="26898"/>
              </a:xfrm>
            </p:grpSpPr>
            <p:sp>
              <p:nvSpPr>
                <p:cNvPr id="5878" name="Google Shape;5878;p41"/>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9" name="Google Shape;5879;p41"/>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80" name="Google Shape;5880;p41"/>
              <p:cNvGrpSpPr/>
              <p:nvPr/>
            </p:nvGrpSpPr>
            <p:grpSpPr>
              <a:xfrm>
                <a:off x="4823774" y="3950733"/>
                <a:ext cx="37398" cy="32034"/>
                <a:chOff x="4823774" y="3950733"/>
                <a:chExt cx="37398" cy="32034"/>
              </a:xfrm>
            </p:grpSpPr>
            <p:sp>
              <p:nvSpPr>
                <p:cNvPr id="5881" name="Google Shape;5881;p41"/>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2" name="Google Shape;5882;p41"/>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83" name="Google Shape;5883;p41"/>
              <p:cNvGrpSpPr/>
              <p:nvPr/>
            </p:nvGrpSpPr>
            <p:grpSpPr>
              <a:xfrm>
                <a:off x="4823396" y="4110566"/>
                <a:ext cx="31405" cy="26906"/>
                <a:chOff x="4823396" y="4110566"/>
                <a:chExt cx="31405" cy="26906"/>
              </a:xfrm>
            </p:grpSpPr>
            <p:sp>
              <p:nvSpPr>
                <p:cNvPr id="5884" name="Google Shape;5884;p41"/>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5" name="Google Shape;5885;p41"/>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86" name="Google Shape;5886;p41"/>
              <p:cNvGrpSpPr/>
              <p:nvPr/>
            </p:nvGrpSpPr>
            <p:grpSpPr>
              <a:xfrm>
                <a:off x="4838332" y="3821150"/>
                <a:ext cx="31499" cy="26898"/>
                <a:chOff x="4838332" y="3821150"/>
                <a:chExt cx="31499" cy="26898"/>
              </a:xfrm>
            </p:grpSpPr>
            <p:sp>
              <p:nvSpPr>
                <p:cNvPr id="5887" name="Google Shape;5887;p41"/>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8" name="Google Shape;5888;p41"/>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89" name="Google Shape;5889;p41"/>
              <p:cNvGrpSpPr/>
              <p:nvPr/>
            </p:nvGrpSpPr>
            <p:grpSpPr>
              <a:xfrm>
                <a:off x="4661275" y="3815007"/>
                <a:ext cx="36824" cy="31523"/>
                <a:chOff x="4661275" y="3815007"/>
                <a:chExt cx="36824" cy="31523"/>
              </a:xfrm>
            </p:grpSpPr>
            <p:sp>
              <p:nvSpPr>
                <p:cNvPr id="5890" name="Google Shape;5890;p41"/>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1" name="Google Shape;5891;p41"/>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92" name="Google Shape;5892;p41"/>
              <p:cNvGrpSpPr/>
              <p:nvPr/>
            </p:nvGrpSpPr>
            <p:grpSpPr>
              <a:xfrm>
                <a:off x="4558998" y="3851037"/>
                <a:ext cx="33591" cy="28699"/>
                <a:chOff x="4558998" y="3851037"/>
                <a:chExt cx="33591" cy="28699"/>
              </a:xfrm>
            </p:grpSpPr>
            <p:sp>
              <p:nvSpPr>
                <p:cNvPr id="5893" name="Google Shape;5893;p41"/>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4" name="Google Shape;5894;p41"/>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95" name="Google Shape;5895;p41"/>
              <p:cNvGrpSpPr/>
              <p:nvPr/>
            </p:nvGrpSpPr>
            <p:grpSpPr>
              <a:xfrm>
                <a:off x="4696762" y="3638587"/>
                <a:ext cx="33591" cy="28794"/>
                <a:chOff x="4696762" y="3638587"/>
                <a:chExt cx="33591" cy="28794"/>
              </a:xfrm>
            </p:grpSpPr>
            <p:sp>
              <p:nvSpPr>
                <p:cNvPr id="5896" name="Google Shape;5896;p41"/>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7" name="Google Shape;5897;p41"/>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98" name="Google Shape;5898;p41"/>
              <p:cNvGrpSpPr/>
              <p:nvPr/>
            </p:nvGrpSpPr>
            <p:grpSpPr>
              <a:xfrm>
                <a:off x="4929479" y="3939140"/>
                <a:ext cx="33497" cy="28692"/>
                <a:chOff x="4929479" y="3939140"/>
                <a:chExt cx="33497" cy="28692"/>
              </a:xfrm>
            </p:grpSpPr>
            <p:sp>
              <p:nvSpPr>
                <p:cNvPr id="5899" name="Google Shape;5899;p41"/>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0" name="Google Shape;5900;p41"/>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01" name="Google Shape;5901;p41"/>
              <p:cNvGrpSpPr/>
              <p:nvPr/>
            </p:nvGrpSpPr>
            <p:grpSpPr>
              <a:xfrm>
                <a:off x="4907119" y="3986039"/>
                <a:ext cx="33497" cy="28699"/>
                <a:chOff x="4907119" y="3986039"/>
                <a:chExt cx="33497" cy="28699"/>
              </a:xfrm>
            </p:grpSpPr>
            <p:sp>
              <p:nvSpPr>
                <p:cNvPr id="5902" name="Google Shape;5902;p41"/>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3" name="Google Shape;5903;p41"/>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04" name="Google Shape;5904;p41"/>
              <p:cNvGrpSpPr/>
              <p:nvPr/>
            </p:nvGrpSpPr>
            <p:grpSpPr>
              <a:xfrm>
                <a:off x="4911783" y="4048102"/>
                <a:ext cx="33591" cy="28762"/>
                <a:chOff x="4911783" y="4048102"/>
                <a:chExt cx="33591" cy="28762"/>
              </a:xfrm>
            </p:grpSpPr>
            <p:sp>
              <p:nvSpPr>
                <p:cNvPr id="5905" name="Google Shape;5905;p41"/>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6" name="Google Shape;5906;p41"/>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07" name="Google Shape;5907;p41"/>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8" name="Google Shape;5908;p41"/>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09" name="Google Shape;5909;p41"/>
              <p:cNvGrpSpPr/>
              <p:nvPr/>
            </p:nvGrpSpPr>
            <p:grpSpPr>
              <a:xfrm>
                <a:off x="4762623" y="3837847"/>
                <a:ext cx="42416" cy="36273"/>
                <a:chOff x="4762623" y="3837847"/>
                <a:chExt cx="42416" cy="36273"/>
              </a:xfrm>
            </p:grpSpPr>
            <p:sp>
              <p:nvSpPr>
                <p:cNvPr id="5910" name="Google Shape;5910;p41"/>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1" name="Google Shape;5911;p41"/>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12" name="Google Shape;5912;p41"/>
              <p:cNvGrpSpPr/>
              <p:nvPr/>
            </p:nvGrpSpPr>
            <p:grpSpPr>
              <a:xfrm>
                <a:off x="4746044" y="4104966"/>
                <a:ext cx="33497" cy="28699"/>
                <a:chOff x="4746044" y="4104966"/>
                <a:chExt cx="33497" cy="28699"/>
              </a:xfrm>
            </p:grpSpPr>
            <p:sp>
              <p:nvSpPr>
                <p:cNvPr id="5913" name="Google Shape;5913;p41"/>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4" name="Google Shape;5914;p41"/>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15" name="Google Shape;5915;p41"/>
              <p:cNvGrpSpPr/>
              <p:nvPr/>
            </p:nvGrpSpPr>
            <p:grpSpPr>
              <a:xfrm>
                <a:off x="4859646" y="4162554"/>
                <a:ext cx="33591" cy="28762"/>
                <a:chOff x="4859646" y="4162554"/>
                <a:chExt cx="33591" cy="28762"/>
              </a:xfrm>
            </p:grpSpPr>
            <p:sp>
              <p:nvSpPr>
                <p:cNvPr id="5916" name="Google Shape;5916;p41"/>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7" name="Google Shape;5917;p41"/>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918" name="Google Shape;5918;p41"/>
            <p:cNvGrpSpPr/>
            <p:nvPr/>
          </p:nvGrpSpPr>
          <p:grpSpPr>
            <a:xfrm>
              <a:off x="3597785" y="3274438"/>
              <a:ext cx="855610" cy="1122099"/>
              <a:chOff x="3597785" y="3274438"/>
              <a:chExt cx="855610" cy="1122099"/>
            </a:xfrm>
          </p:grpSpPr>
          <p:grpSp>
            <p:nvGrpSpPr>
              <p:cNvPr id="5919" name="Google Shape;5919;p41"/>
              <p:cNvGrpSpPr/>
              <p:nvPr/>
            </p:nvGrpSpPr>
            <p:grpSpPr>
              <a:xfrm>
                <a:off x="3617857" y="3284717"/>
                <a:ext cx="826784" cy="1099165"/>
                <a:chOff x="3617857" y="3284717"/>
                <a:chExt cx="826784" cy="1099165"/>
              </a:xfrm>
            </p:grpSpPr>
            <p:sp>
              <p:nvSpPr>
                <p:cNvPr id="5920" name="Google Shape;5920;p41"/>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1" name="Google Shape;5921;p41"/>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2" name="Google Shape;5922;p41"/>
                <p:cNvSpPr/>
                <p:nvPr/>
              </p:nvSpPr>
              <p:spPr>
                <a:xfrm>
                  <a:off x="4230666" y="3943372"/>
                  <a:ext cx="15612" cy="77934"/>
                </a:xfrm>
                <a:custGeom>
                  <a:rect b="b" l="l" r="r" t="t"/>
                  <a:pathLst>
                    <a:path extrusionOk="0" fill="none" h="9909" w="1985">
                      <a:moveTo>
                        <a:pt x="1984" y="9908"/>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3" name="Google Shape;5923;p41"/>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4" name="Google Shape;5924;p41"/>
                <p:cNvSpPr/>
                <p:nvPr/>
              </p:nvSpPr>
              <p:spPr>
                <a:xfrm>
                  <a:off x="4234473" y="3939573"/>
                  <a:ext cx="143953" cy="22171"/>
                </a:xfrm>
                <a:custGeom>
                  <a:rect b="b" l="l" r="r" t="t"/>
                  <a:pathLst>
                    <a:path extrusionOk="0" fill="none" h="2819" w="18303">
                      <a:moveTo>
                        <a:pt x="0" y="0"/>
                      </a:moveTo>
                      <a:lnTo>
                        <a:pt x="18303" y="28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5" name="Google Shape;5925;p41"/>
                <p:cNvSpPr/>
                <p:nvPr/>
              </p:nvSpPr>
              <p:spPr>
                <a:xfrm>
                  <a:off x="4300405" y="4023579"/>
                  <a:ext cx="24264" cy="112650"/>
                </a:xfrm>
                <a:custGeom>
                  <a:rect b="b" l="l" r="r" t="t"/>
                  <a:pathLst>
                    <a:path extrusionOk="0" fill="none" h="14323" w="3085">
                      <a:moveTo>
                        <a:pt x="0" y="14323"/>
                      </a:moveTo>
                      <a:lnTo>
                        <a:pt x="3085"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6" name="Google Shape;5926;p41"/>
                <p:cNvSpPr/>
                <p:nvPr/>
              </p:nvSpPr>
              <p:spPr>
                <a:xfrm>
                  <a:off x="4324661" y="4019772"/>
                  <a:ext cx="40544" cy="140154"/>
                </a:xfrm>
                <a:custGeom>
                  <a:rect b="b" l="l" r="r" t="t"/>
                  <a:pathLst>
                    <a:path extrusionOk="0" fill="none" h="17820" w="5155">
                      <a:moveTo>
                        <a:pt x="1" y="1"/>
                      </a:moveTo>
                      <a:lnTo>
                        <a:pt x="5154" y="178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7" name="Google Shape;5927;p41"/>
                <p:cNvSpPr/>
                <p:nvPr/>
              </p:nvSpPr>
              <p:spPr>
                <a:xfrm>
                  <a:off x="4324661" y="4019772"/>
                  <a:ext cx="104282" cy="52522"/>
                </a:xfrm>
                <a:custGeom>
                  <a:rect b="b" l="l" r="r" t="t"/>
                  <a:pathLst>
                    <a:path extrusionOk="0" fill="none" h="6678" w="13259">
                      <a:moveTo>
                        <a:pt x="1" y="1"/>
                      </a:moveTo>
                      <a:lnTo>
                        <a:pt x="13259" y="667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8" name="Google Shape;5928;p41"/>
                <p:cNvSpPr/>
                <p:nvPr/>
              </p:nvSpPr>
              <p:spPr>
                <a:xfrm>
                  <a:off x="4328467" y="3989901"/>
                  <a:ext cx="113421" cy="29879"/>
                </a:xfrm>
                <a:custGeom>
                  <a:rect b="b" l="l" r="r" t="t"/>
                  <a:pathLst>
                    <a:path extrusionOk="0" fill="none" h="3799" w="14421">
                      <a:moveTo>
                        <a:pt x="14420" y="0"/>
                      </a:moveTo>
                      <a:lnTo>
                        <a:pt x="1" y="379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9" name="Google Shape;5929;p41"/>
                <p:cNvSpPr/>
                <p:nvPr/>
              </p:nvSpPr>
              <p:spPr>
                <a:xfrm>
                  <a:off x="4224193" y="4019772"/>
                  <a:ext cx="23886" cy="76975"/>
                </a:xfrm>
                <a:custGeom>
                  <a:rect b="b" l="l" r="r" t="t"/>
                  <a:pathLst>
                    <a:path extrusionOk="0" fill="none" h="9787" w="3037">
                      <a:moveTo>
                        <a:pt x="1" y="9787"/>
                      </a:moveTo>
                      <a:lnTo>
                        <a:pt x="3037"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0" name="Google Shape;5930;p41"/>
                <p:cNvSpPr/>
                <p:nvPr/>
              </p:nvSpPr>
              <p:spPr>
                <a:xfrm>
                  <a:off x="4248071" y="4019772"/>
                  <a:ext cx="52342" cy="116457"/>
                </a:xfrm>
                <a:custGeom>
                  <a:rect b="b" l="l" r="r" t="t"/>
                  <a:pathLst>
                    <a:path extrusionOk="0" fill="none" h="14807" w="6655">
                      <a:moveTo>
                        <a:pt x="1" y="1"/>
                      </a:moveTo>
                      <a:lnTo>
                        <a:pt x="6654" y="1480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1" name="Google Shape;5931;p41"/>
                <p:cNvSpPr/>
                <p:nvPr/>
              </p:nvSpPr>
              <p:spPr>
                <a:xfrm>
                  <a:off x="4300405" y="4138982"/>
                  <a:ext cx="6567" cy="119029"/>
                </a:xfrm>
                <a:custGeom>
                  <a:rect b="b" l="l" r="r" t="t"/>
                  <a:pathLst>
                    <a:path extrusionOk="0" fill="none" h="15134" w="835">
                      <a:moveTo>
                        <a:pt x="0" y="1"/>
                      </a:moveTo>
                      <a:lnTo>
                        <a:pt x="835" y="1513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2" name="Google Shape;5932;p41"/>
                <p:cNvSpPr/>
                <p:nvPr/>
              </p:nvSpPr>
              <p:spPr>
                <a:xfrm>
                  <a:off x="4219726" y="4200164"/>
                  <a:ext cx="85343" cy="60513"/>
                </a:xfrm>
                <a:custGeom>
                  <a:rect b="b" l="l" r="r" t="t"/>
                  <a:pathLst>
                    <a:path extrusionOk="0" fill="none" h="7694" w="10851">
                      <a:moveTo>
                        <a:pt x="0" y="0"/>
                      </a:moveTo>
                      <a:lnTo>
                        <a:pt x="10851" y="769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3" name="Google Shape;5933;p41"/>
                <p:cNvSpPr/>
                <p:nvPr/>
              </p:nvSpPr>
              <p:spPr>
                <a:xfrm>
                  <a:off x="4223430" y="4137275"/>
                  <a:ext cx="81930" cy="15132"/>
                </a:xfrm>
                <a:custGeom>
                  <a:rect b="b" l="l" r="r" t="t"/>
                  <a:pathLst>
                    <a:path extrusionOk="0" fill="none" h="1924" w="10417">
                      <a:moveTo>
                        <a:pt x="1" y="1923"/>
                      </a:moveTo>
                      <a:lnTo>
                        <a:pt x="1041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4" name="Google Shape;5934;p41"/>
                <p:cNvSpPr/>
                <p:nvPr/>
              </p:nvSpPr>
              <p:spPr>
                <a:xfrm>
                  <a:off x="4303638" y="4138982"/>
                  <a:ext cx="59947" cy="23894"/>
                </a:xfrm>
                <a:custGeom>
                  <a:rect b="b" l="l" r="r" t="t"/>
                  <a:pathLst>
                    <a:path extrusionOk="0" fill="none" h="3038" w="7622">
                      <a:moveTo>
                        <a:pt x="7621" y="3037"/>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5" name="Google Shape;5935;p41"/>
                <p:cNvSpPr/>
                <p:nvPr/>
              </p:nvSpPr>
              <p:spPr>
                <a:xfrm>
                  <a:off x="4201644" y="4267237"/>
                  <a:ext cx="39970" cy="77164"/>
                </a:xfrm>
                <a:custGeom>
                  <a:rect b="b" l="l" r="r" t="t"/>
                  <a:pathLst>
                    <a:path extrusionOk="0" fill="none" h="9811" w="5082">
                      <a:moveTo>
                        <a:pt x="1" y="0"/>
                      </a:moveTo>
                      <a:lnTo>
                        <a:pt x="5081" y="981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6" name="Google Shape;5936;p41"/>
                <p:cNvSpPr/>
                <p:nvPr/>
              </p:nvSpPr>
              <p:spPr>
                <a:xfrm>
                  <a:off x="4203831" y="4258003"/>
                  <a:ext cx="103142" cy="9241"/>
                </a:xfrm>
                <a:custGeom>
                  <a:rect b="b" l="l" r="r" t="t"/>
                  <a:pathLst>
                    <a:path extrusionOk="0" fill="none" h="1175" w="13114">
                      <a:moveTo>
                        <a:pt x="1" y="1174"/>
                      </a:moveTo>
                      <a:lnTo>
                        <a:pt x="1311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7" name="Google Shape;5937;p41"/>
                <p:cNvSpPr/>
                <p:nvPr/>
              </p:nvSpPr>
              <p:spPr>
                <a:xfrm>
                  <a:off x="4179001" y="3943372"/>
                  <a:ext cx="51673" cy="104951"/>
                </a:xfrm>
                <a:custGeom>
                  <a:rect b="b" l="l" r="r" t="t"/>
                  <a:pathLst>
                    <a:path extrusionOk="0" fill="none" h="13344" w="6570">
                      <a:moveTo>
                        <a:pt x="1" y="13344"/>
                      </a:moveTo>
                      <a:lnTo>
                        <a:pt x="656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8" name="Google Shape;5938;p41"/>
                <p:cNvSpPr/>
                <p:nvPr/>
              </p:nvSpPr>
              <p:spPr>
                <a:xfrm>
                  <a:off x="4248071" y="4019772"/>
                  <a:ext cx="76597" cy="8"/>
                </a:xfrm>
                <a:custGeom>
                  <a:rect b="b" l="l" r="r" t="t"/>
                  <a:pathLst>
                    <a:path extrusionOk="0" fill="none" h="1" w="9739">
                      <a:moveTo>
                        <a:pt x="1" y="1"/>
                      </a:moveTo>
                      <a:lnTo>
                        <a:pt x="973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9" name="Google Shape;5939;p41"/>
                <p:cNvSpPr/>
                <p:nvPr/>
              </p:nvSpPr>
              <p:spPr>
                <a:xfrm>
                  <a:off x="4219529" y="4138982"/>
                  <a:ext cx="84116" cy="63282"/>
                </a:xfrm>
                <a:custGeom>
                  <a:rect b="b" l="l" r="r" t="t"/>
                  <a:pathLst>
                    <a:path extrusionOk="0" fill="none" h="8046" w="10695">
                      <a:moveTo>
                        <a:pt x="1" y="8045"/>
                      </a:moveTo>
                      <a:lnTo>
                        <a:pt x="1069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0" name="Google Shape;5940;p41"/>
                <p:cNvSpPr/>
                <p:nvPr/>
              </p:nvSpPr>
              <p:spPr>
                <a:xfrm>
                  <a:off x="3654964" y="3289853"/>
                  <a:ext cx="46820" cy="63848"/>
                </a:xfrm>
                <a:custGeom>
                  <a:rect b="b" l="l" r="r" t="t"/>
                  <a:pathLst>
                    <a:path extrusionOk="0" fill="none" h="8118" w="5953">
                      <a:moveTo>
                        <a:pt x="1" y="0"/>
                      </a:moveTo>
                      <a:lnTo>
                        <a:pt x="5952" y="811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1" name="Google Shape;5941;p41"/>
                <p:cNvSpPr/>
                <p:nvPr/>
              </p:nvSpPr>
              <p:spPr>
                <a:xfrm>
                  <a:off x="3619760" y="3353693"/>
                  <a:ext cx="85736" cy="36730"/>
                </a:xfrm>
                <a:custGeom>
                  <a:rect b="b" l="l" r="r" t="t"/>
                  <a:pathLst>
                    <a:path extrusionOk="0" fill="none" h="4670" w="10901">
                      <a:moveTo>
                        <a:pt x="1" y="4670"/>
                      </a:moveTo>
                      <a:lnTo>
                        <a:pt x="1090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2" name="Google Shape;5942;p41"/>
                <p:cNvSpPr/>
                <p:nvPr/>
              </p:nvSpPr>
              <p:spPr>
                <a:xfrm>
                  <a:off x="3703011" y="3354739"/>
                  <a:ext cx="70415" cy="79350"/>
                </a:xfrm>
                <a:custGeom>
                  <a:rect b="b" l="l" r="r" t="t"/>
                  <a:pathLst>
                    <a:path extrusionOk="0" fill="none" h="10089" w="8953">
                      <a:moveTo>
                        <a:pt x="1" y="0"/>
                      </a:moveTo>
                      <a:lnTo>
                        <a:pt x="8952" y="1008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3" name="Google Shape;5943;p41"/>
                <p:cNvSpPr/>
                <p:nvPr/>
              </p:nvSpPr>
              <p:spPr>
                <a:xfrm>
                  <a:off x="3779884" y="3366443"/>
                  <a:ext cx="34449" cy="67647"/>
                </a:xfrm>
                <a:custGeom>
                  <a:rect b="b" l="l" r="r" t="t"/>
                  <a:pathLst>
                    <a:path extrusionOk="0" fill="none" h="8601" w="4380">
                      <a:moveTo>
                        <a:pt x="1" y="8601"/>
                      </a:moveTo>
                      <a:lnTo>
                        <a:pt x="438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4" name="Google Shape;5944;p41"/>
                <p:cNvSpPr/>
                <p:nvPr/>
              </p:nvSpPr>
              <p:spPr>
                <a:xfrm>
                  <a:off x="3701776" y="3353693"/>
                  <a:ext cx="116363" cy="12757"/>
                </a:xfrm>
                <a:custGeom>
                  <a:rect b="b" l="l" r="r" t="t"/>
                  <a:pathLst>
                    <a:path extrusionOk="0" fill="none" h="1622" w="14795">
                      <a:moveTo>
                        <a:pt x="14795" y="1621"/>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5" name="Google Shape;5945;p41"/>
                <p:cNvSpPr/>
                <p:nvPr/>
              </p:nvSpPr>
              <p:spPr>
                <a:xfrm>
                  <a:off x="3701776" y="3313063"/>
                  <a:ext cx="227204" cy="40638"/>
                </a:xfrm>
                <a:custGeom>
                  <a:rect b="b" l="l" r="r" t="t"/>
                  <a:pathLst>
                    <a:path extrusionOk="0" fill="none" h="5167" w="28888">
                      <a:moveTo>
                        <a:pt x="28887" y="1"/>
                      </a:moveTo>
                      <a:lnTo>
                        <a:pt x="0" y="51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6" name="Google Shape;5946;p41"/>
                <p:cNvSpPr/>
                <p:nvPr/>
              </p:nvSpPr>
              <p:spPr>
                <a:xfrm>
                  <a:off x="3888633" y="3313063"/>
                  <a:ext cx="40347" cy="114467"/>
                </a:xfrm>
                <a:custGeom>
                  <a:rect b="b" l="l" r="r" t="t"/>
                  <a:pathLst>
                    <a:path extrusionOk="0" fill="none" h="14554" w="5130">
                      <a:moveTo>
                        <a:pt x="5129" y="1"/>
                      </a:moveTo>
                      <a:lnTo>
                        <a:pt x="0" y="1455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7" name="Google Shape;5947;p41"/>
                <p:cNvSpPr/>
                <p:nvPr/>
              </p:nvSpPr>
              <p:spPr>
                <a:xfrm>
                  <a:off x="3814325" y="3366443"/>
                  <a:ext cx="74316" cy="61087"/>
                </a:xfrm>
                <a:custGeom>
                  <a:rect b="b" l="l" r="r" t="t"/>
                  <a:pathLst>
                    <a:path extrusionOk="0" fill="none" h="7767" w="9449">
                      <a:moveTo>
                        <a:pt x="1" y="0"/>
                      </a:moveTo>
                      <a:lnTo>
                        <a:pt x="9448" y="77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8" name="Google Shape;5948;p41"/>
                <p:cNvSpPr/>
                <p:nvPr/>
              </p:nvSpPr>
              <p:spPr>
                <a:xfrm>
                  <a:off x="3838399" y="3427522"/>
                  <a:ext cx="50242" cy="67749"/>
                </a:xfrm>
                <a:custGeom>
                  <a:rect b="b" l="l" r="r" t="t"/>
                  <a:pathLst>
                    <a:path extrusionOk="0" fill="none" h="8614" w="6388">
                      <a:moveTo>
                        <a:pt x="0" y="8613"/>
                      </a:moveTo>
                      <a:lnTo>
                        <a:pt x="638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9" name="Google Shape;5949;p41"/>
                <p:cNvSpPr/>
                <p:nvPr/>
              </p:nvSpPr>
              <p:spPr>
                <a:xfrm>
                  <a:off x="3814325" y="3313063"/>
                  <a:ext cx="114656" cy="53388"/>
                </a:xfrm>
                <a:custGeom>
                  <a:rect b="b" l="l" r="r" t="t"/>
                  <a:pathLst>
                    <a:path extrusionOk="0" fill="none" h="6788" w="14578">
                      <a:moveTo>
                        <a:pt x="1" y="6787"/>
                      </a:moveTo>
                      <a:lnTo>
                        <a:pt x="14577"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0" name="Google Shape;5950;p41"/>
                <p:cNvSpPr/>
                <p:nvPr/>
              </p:nvSpPr>
              <p:spPr>
                <a:xfrm>
                  <a:off x="3888633" y="3427522"/>
                  <a:ext cx="55377" cy="76212"/>
                </a:xfrm>
                <a:custGeom>
                  <a:rect b="b" l="l" r="r" t="t"/>
                  <a:pathLst>
                    <a:path extrusionOk="0" fill="none" h="9690" w="7041">
                      <a:moveTo>
                        <a:pt x="0" y="0"/>
                      </a:moveTo>
                      <a:lnTo>
                        <a:pt x="7041" y="969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1" name="Google Shape;5951;p41"/>
                <p:cNvSpPr/>
                <p:nvPr/>
              </p:nvSpPr>
              <p:spPr>
                <a:xfrm>
                  <a:off x="3944003" y="3406208"/>
                  <a:ext cx="40631" cy="97526"/>
                </a:xfrm>
                <a:custGeom>
                  <a:rect b="b" l="l" r="r" t="t"/>
                  <a:pathLst>
                    <a:path extrusionOk="0" fill="none" h="12400" w="5166">
                      <a:moveTo>
                        <a:pt x="1" y="12400"/>
                      </a:moveTo>
                      <a:lnTo>
                        <a:pt x="516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2" name="Google Shape;5952;p41"/>
                <p:cNvSpPr/>
                <p:nvPr/>
              </p:nvSpPr>
              <p:spPr>
                <a:xfrm>
                  <a:off x="3984625" y="3357500"/>
                  <a:ext cx="55291" cy="48716"/>
                </a:xfrm>
                <a:custGeom>
                  <a:rect b="b" l="l" r="r" t="t"/>
                  <a:pathLst>
                    <a:path extrusionOk="0" fill="none" h="6194" w="7030">
                      <a:moveTo>
                        <a:pt x="1" y="6194"/>
                      </a:moveTo>
                      <a:lnTo>
                        <a:pt x="702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3" name="Google Shape;5953;p41"/>
                <p:cNvSpPr/>
                <p:nvPr/>
              </p:nvSpPr>
              <p:spPr>
                <a:xfrm>
                  <a:off x="3888633" y="3406208"/>
                  <a:ext cx="96000" cy="21322"/>
                </a:xfrm>
                <a:custGeom>
                  <a:rect b="b" l="l" r="r" t="t"/>
                  <a:pathLst>
                    <a:path extrusionOk="0" fill="none" h="2711" w="12206">
                      <a:moveTo>
                        <a:pt x="0" y="2710"/>
                      </a:moveTo>
                      <a:lnTo>
                        <a:pt x="1220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4" name="Google Shape;5954;p41"/>
                <p:cNvSpPr/>
                <p:nvPr/>
              </p:nvSpPr>
              <p:spPr>
                <a:xfrm>
                  <a:off x="3984625" y="3406208"/>
                  <a:ext cx="42251" cy="136348"/>
                </a:xfrm>
                <a:custGeom>
                  <a:rect b="b" l="l" r="r" t="t"/>
                  <a:pathLst>
                    <a:path extrusionOk="0" fill="none" h="17336" w="5372">
                      <a:moveTo>
                        <a:pt x="1" y="1"/>
                      </a:moveTo>
                      <a:lnTo>
                        <a:pt x="5372" y="173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5" name="Google Shape;5955;p41"/>
                <p:cNvSpPr/>
                <p:nvPr/>
              </p:nvSpPr>
              <p:spPr>
                <a:xfrm>
                  <a:off x="4026868" y="3427522"/>
                  <a:ext cx="35597" cy="115033"/>
                </a:xfrm>
                <a:custGeom>
                  <a:rect b="b" l="l" r="r" t="t"/>
                  <a:pathLst>
                    <a:path extrusionOk="0" fill="none" h="14626" w="4526">
                      <a:moveTo>
                        <a:pt x="1" y="14625"/>
                      </a:moveTo>
                      <a:lnTo>
                        <a:pt x="4525"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6" name="Google Shape;5956;p41"/>
                <p:cNvSpPr/>
                <p:nvPr/>
              </p:nvSpPr>
              <p:spPr>
                <a:xfrm>
                  <a:off x="3876261" y="3542548"/>
                  <a:ext cx="150615" cy="52051"/>
                </a:xfrm>
                <a:custGeom>
                  <a:rect b="b" l="l" r="r" t="t"/>
                  <a:pathLst>
                    <a:path extrusionOk="0" fill="none" h="6618" w="19150">
                      <a:moveTo>
                        <a:pt x="1" y="6617"/>
                      </a:moveTo>
                      <a:lnTo>
                        <a:pt x="1915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7" name="Google Shape;5957;p41"/>
                <p:cNvSpPr/>
                <p:nvPr/>
              </p:nvSpPr>
              <p:spPr>
                <a:xfrm>
                  <a:off x="4006702" y="3542548"/>
                  <a:ext cx="20174" cy="99044"/>
                </a:xfrm>
                <a:custGeom>
                  <a:rect b="b" l="l" r="r" t="t"/>
                  <a:pathLst>
                    <a:path extrusionOk="0" fill="none" h="12593" w="2565">
                      <a:moveTo>
                        <a:pt x="2565" y="0"/>
                      </a:moveTo>
                      <a:lnTo>
                        <a:pt x="0" y="1259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8" name="Google Shape;5958;p41"/>
                <p:cNvSpPr/>
                <p:nvPr/>
              </p:nvSpPr>
              <p:spPr>
                <a:xfrm>
                  <a:off x="3912700" y="3641584"/>
                  <a:ext cx="97817" cy="41779"/>
                </a:xfrm>
                <a:custGeom>
                  <a:rect b="b" l="l" r="r" t="t"/>
                  <a:pathLst>
                    <a:path extrusionOk="0" fill="none" h="5312" w="12437">
                      <a:moveTo>
                        <a:pt x="1" y="5311"/>
                      </a:moveTo>
                      <a:lnTo>
                        <a:pt x="1243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9" name="Google Shape;5959;p41"/>
                <p:cNvSpPr/>
                <p:nvPr/>
              </p:nvSpPr>
              <p:spPr>
                <a:xfrm>
                  <a:off x="3875601" y="3503726"/>
                  <a:ext cx="68410" cy="89158"/>
                </a:xfrm>
                <a:custGeom>
                  <a:rect b="b" l="l" r="r" t="t"/>
                  <a:pathLst>
                    <a:path extrusionOk="0" fill="none" h="11336" w="8698">
                      <a:moveTo>
                        <a:pt x="8698" y="1"/>
                      </a:moveTo>
                      <a:lnTo>
                        <a:pt x="0" y="113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0" name="Google Shape;5960;p41"/>
                <p:cNvSpPr/>
                <p:nvPr/>
              </p:nvSpPr>
              <p:spPr>
                <a:xfrm>
                  <a:off x="3944003" y="3503726"/>
                  <a:ext cx="89441" cy="36163"/>
                </a:xfrm>
                <a:custGeom>
                  <a:rect b="b" l="l" r="r" t="t"/>
                  <a:pathLst>
                    <a:path extrusionOk="0" fill="none" h="4598" w="11372">
                      <a:moveTo>
                        <a:pt x="1" y="1"/>
                      </a:moveTo>
                      <a:lnTo>
                        <a:pt x="11372" y="459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1" name="Google Shape;5961;p41"/>
                <p:cNvSpPr/>
                <p:nvPr/>
              </p:nvSpPr>
              <p:spPr>
                <a:xfrm>
                  <a:off x="4033436" y="3490599"/>
                  <a:ext cx="132824" cy="49290"/>
                </a:xfrm>
                <a:custGeom>
                  <a:rect b="b" l="l" r="r" t="t"/>
                  <a:pathLst>
                    <a:path extrusionOk="0" fill="none" h="6267" w="16888">
                      <a:moveTo>
                        <a:pt x="1" y="6267"/>
                      </a:moveTo>
                      <a:lnTo>
                        <a:pt x="1688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2" name="Google Shape;5962;p41"/>
                <p:cNvSpPr/>
                <p:nvPr/>
              </p:nvSpPr>
              <p:spPr>
                <a:xfrm>
                  <a:off x="4166252" y="3490599"/>
                  <a:ext cx="73459" cy="95528"/>
                </a:xfrm>
                <a:custGeom>
                  <a:rect b="b" l="l" r="r" t="t"/>
                  <a:pathLst>
                    <a:path extrusionOk="0" fill="none" h="12146" w="9340">
                      <a:moveTo>
                        <a:pt x="1" y="0"/>
                      </a:moveTo>
                      <a:lnTo>
                        <a:pt x="9339" y="121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3" name="Google Shape;5963;p41"/>
                <p:cNvSpPr/>
                <p:nvPr/>
              </p:nvSpPr>
              <p:spPr>
                <a:xfrm>
                  <a:off x="4027726" y="3539882"/>
                  <a:ext cx="211985" cy="39970"/>
                </a:xfrm>
                <a:custGeom>
                  <a:rect b="b" l="l" r="r" t="t"/>
                  <a:pathLst>
                    <a:path extrusionOk="0" fill="none" h="5082" w="26953">
                      <a:moveTo>
                        <a:pt x="26952" y="5081"/>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4" name="Google Shape;5964;p41"/>
                <p:cNvSpPr/>
                <p:nvPr/>
              </p:nvSpPr>
              <p:spPr>
                <a:xfrm>
                  <a:off x="4027726" y="3539882"/>
                  <a:ext cx="99720" cy="174878"/>
                </a:xfrm>
                <a:custGeom>
                  <a:rect b="b" l="l" r="r" t="t"/>
                  <a:pathLst>
                    <a:path extrusionOk="0" fill="none" h="22235" w="12679">
                      <a:moveTo>
                        <a:pt x="1" y="1"/>
                      </a:moveTo>
                      <a:lnTo>
                        <a:pt x="12678" y="2223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5" name="Google Shape;5965;p41"/>
                <p:cNvSpPr/>
                <p:nvPr/>
              </p:nvSpPr>
              <p:spPr>
                <a:xfrm>
                  <a:off x="4027726" y="3539882"/>
                  <a:ext cx="159754" cy="111707"/>
                </a:xfrm>
                <a:custGeom>
                  <a:rect b="b" l="l" r="r" t="t"/>
                  <a:pathLst>
                    <a:path extrusionOk="0" fill="none" h="14203" w="20312">
                      <a:moveTo>
                        <a:pt x="1" y="1"/>
                      </a:moveTo>
                      <a:lnTo>
                        <a:pt x="20311" y="142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6" name="Google Shape;5966;p41"/>
                <p:cNvSpPr/>
                <p:nvPr/>
              </p:nvSpPr>
              <p:spPr>
                <a:xfrm>
                  <a:off x="4006702" y="3641584"/>
                  <a:ext cx="120743" cy="73176"/>
                </a:xfrm>
                <a:custGeom>
                  <a:rect b="b" l="l" r="r" t="t"/>
                  <a:pathLst>
                    <a:path extrusionOk="0" fill="none" h="9304" w="15352">
                      <a:moveTo>
                        <a:pt x="0" y="1"/>
                      </a:moveTo>
                      <a:lnTo>
                        <a:pt x="15351" y="930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7" name="Google Shape;5967;p41"/>
                <p:cNvSpPr/>
                <p:nvPr/>
              </p:nvSpPr>
              <p:spPr>
                <a:xfrm>
                  <a:off x="4006702" y="3641584"/>
                  <a:ext cx="39773" cy="140249"/>
                </a:xfrm>
                <a:custGeom>
                  <a:rect b="b" l="l" r="r" t="t"/>
                  <a:pathLst>
                    <a:path extrusionOk="0" fill="none" h="17832" w="5057">
                      <a:moveTo>
                        <a:pt x="5057" y="17832"/>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8" name="Google Shape;5968;p41"/>
                <p:cNvSpPr/>
                <p:nvPr/>
              </p:nvSpPr>
              <p:spPr>
                <a:xfrm>
                  <a:off x="3996423" y="3784585"/>
                  <a:ext cx="51862" cy="10280"/>
                </a:xfrm>
                <a:custGeom>
                  <a:rect b="b" l="l" r="r" t="t"/>
                  <a:pathLst>
                    <a:path extrusionOk="0" fill="none" h="1307" w="6594">
                      <a:moveTo>
                        <a:pt x="1" y="1307"/>
                      </a:moveTo>
                      <a:lnTo>
                        <a:pt x="659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9" name="Google Shape;5969;p41"/>
                <p:cNvSpPr/>
                <p:nvPr/>
              </p:nvSpPr>
              <p:spPr>
                <a:xfrm>
                  <a:off x="4048277" y="3784585"/>
                  <a:ext cx="47583" cy="68890"/>
                </a:xfrm>
                <a:custGeom>
                  <a:rect b="b" l="l" r="r" t="t"/>
                  <a:pathLst>
                    <a:path extrusionOk="0" fill="none" h="8759" w="6050">
                      <a:moveTo>
                        <a:pt x="1" y="0"/>
                      </a:moveTo>
                      <a:lnTo>
                        <a:pt x="6049" y="875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0" name="Google Shape;5970;p41"/>
                <p:cNvSpPr/>
                <p:nvPr/>
              </p:nvSpPr>
              <p:spPr>
                <a:xfrm>
                  <a:off x="4095947" y="3788392"/>
                  <a:ext cx="10280" cy="64894"/>
                </a:xfrm>
                <a:custGeom>
                  <a:rect b="b" l="l" r="r" t="t"/>
                  <a:pathLst>
                    <a:path extrusionOk="0" fill="none" h="8251" w="1307">
                      <a:moveTo>
                        <a:pt x="0" y="8250"/>
                      </a:moveTo>
                      <a:lnTo>
                        <a:pt x="130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1" name="Google Shape;5971;p41"/>
                <p:cNvSpPr/>
                <p:nvPr/>
              </p:nvSpPr>
              <p:spPr>
                <a:xfrm>
                  <a:off x="4095852" y="3853467"/>
                  <a:ext cx="45672" cy="15895"/>
                </a:xfrm>
                <a:custGeom>
                  <a:rect b="b" l="l" r="r" t="t"/>
                  <a:pathLst>
                    <a:path extrusionOk="0" fill="none" h="2021" w="5807">
                      <a:moveTo>
                        <a:pt x="0" y="0"/>
                      </a:moveTo>
                      <a:lnTo>
                        <a:pt x="5807" y="20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2" name="Google Shape;5972;p41"/>
                <p:cNvSpPr/>
                <p:nvPr/>
              </p:nvSpPr>
              <p:spPr>
                <a:xfrm>
                  <a:off x="4138567" y="3868308"/>
                  <a:ext cx="16469" cy="101710"/>
                </a:xfrm>
                <a:custGeom>
                  <a:rect b="b" l="l" r="r" t="t"/>
                  <a:pathLst>
                    <a:path extrusionOk="0" fill="none" h="12932" w="2094">
                      <a:moveTo>
                        <a:pt x="1" y="1"/>
                      </a:moveTo>
                      <a:lnTo>
                        <a:pt x="2093" y="1293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3" name="Google Shape;5973;p41"/>
                <p:cNvSpPr/>
                <p:nvPr/>
              </p:nvSpPr>
              <p:spPr>
                <a:xfrm>
                  <a:off x="3875601" y="3592876"/>
                  <a:ext cx="131110" cy="48716"/>
                </a:xfrm>
                <a:custGeom>
                  <a:rect b="b" l="l" r="r" t="t"/>
                  <a:pathLst>
                    <a:path extrusionOk="0" fill="none" h="6194" w="16670">
                      <a:moveTo>
                        <a:pt x="0" y="0"/>
                      </a:moveTo>
                      <a:lnTo>
                        <a:pt x="16669" y="619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4" name="Google Shape;5974;p41"/>
                <p:cNvSpPr/>
                <p:nvPr/>
              </p:nvSpPr>
              <p:spPr>
                <a:xfrm>
                  <a:off x="4164828" y="3394410"/>
                  <a:ext cx="26458" cy="93153"/>
                </a:xfrm>
                <a:custGeom>
                  <a:rect b="b" l="l" r="r" t="t"/>
                  <a:pathLst>
                    <a:path extrusionOk="0" fill="none" h="11844" w="3364">
                      <a:moveTo>
                        <a:pt x="0" y="11843"/>
                      </a:moveTo>
                      <a:lnTo>
                        <a:pt x="336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5" name="Google Shape;5975;p41"/>
                <p:cNvSpPr/>
                <p:nvPr/>
              </p:nvSpPr>
              <p:spPr>
                <a:xfrm>
                  <a:off x="4191278" y="3394410"/>
                  <a:ext cx="86586" cy="52719"/>
                </a:xfrm>
                <a:custGeom>
                  <a:rect b="b" l="l" r="r" t="t"/>
                  <a:pathLst>
                    <a:path extrusionOk="0" fill="none" h="6703" w="11009">
                      <a:moveTo>
                        <a:pt x="0" y="1"/>
                      </a:moveTo>
                      <a:lnTo>
                        <a:pt x="11008" y="67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76" name="Google Shape;5976;p41"/>
              <p:cNvGrpSpPr/>
              <p:nvPr/>
            </p:nvGrpSpPr>
            <p:grpSpPr>
              <a:xfrm>
                <a:off x="4180904" y="4251758"/>
                <a:ext cx="37783" cy="32420"/>
                <a:chOff x="4180904" y="4251758"/>
                <a:chExt cx="37783" cy="32420"/>
              </a:xfrm>
            </p:grpSpPr>
            <p:sp>
              <p:nvSpPr>
                <p:cNvPr id="5977" name="Google Shape;5977;p41"/>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8" name="Google Shape;5978;p41"/>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79" name="Google Shape;5979;p41"/>
              <p:cNvGrpSpPr/>
              <p:nvPr/>
            </p:nvGrpSpPr>
            <p:grpSpPr>
              <a:xfrm>
                <a:off x="4201644" y="4081324"/>
                <a:ext cx="37783" cy="32364"/>
                <a:chOff x="4201644" y="4081324"/>
                <a:chExt cx="37783" cy="32364"/>
              </a:xfrm>
            </p:grpSpPr>
            <p:sp>
              <p:nvSpPr>
                <p:cNvPr id="5980" name="Google Shape;5980;p41"/>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1" name="Google Shape;5981;p41"/>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2" name="Google Shape;5982;p41"/>
              <p:cNvGrpSpPr/>
              <p:nvPr/>
            </p:nvGrpSpPr>
            <p:grpSpPr>
              <a:xfrm>
                <a:off x="4284416" y="3887428"/>
                <a:ext cx="37783" cy="32451"/>
                <a:chOff x="4284416" y="3887428"/>
                <a:chExt cx="37783" cy="32451"/>
              </a:xfrm>
            </p:grpSpPr>
            <p:sp>
              <p:nvSpPr>
                <p:cNvPr id="5983" name="Google Shape;5983;p41"/>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4" name="Google Shape;5984;p41"/>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5" name="Google Shape;5985;p41"/>
              <p:cNvGrpSpPr/>
              <p:nvPr/>
            </p:nvGrpSpPr>
            <p:grpSpPr>
              <a:xfrm>
                <a:off x="4223721" y="3860404"/>
                <a:ext cx="37870" cy="32364"/>
                <a:chOff x="4223721" y="3860404"/>
                <a:chExt cx="37870" cy="32364"/>
              </a:xfrm>
            </p:grpSpPr>
            <p:sp>
              <p:nvSpPr>
                <p:cNvPr id="5986" name="Google Shape;5986;p41"/>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7" name="Google Shape;5987;p41"/>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8" name="Google Shape;5988;p41"/>
              <p:cNvGrpSpPr/>
              <p:nvPr/>
            </p:nvGrpSpPr>
            <p:grpSpPr>
              <a:xfrm>
                <a:off x="4104889" y="3699242"/>
                <a:ext cx="37776" cy="32357"/>
                <a:chOff x="4104889" y="3699242"/>
                <a:chExt cx="37776" cy="32357"/>
              </a:xfrm>
            </p:grpSpPr>
            <p:sp>
              <p:nvSpPr>
                <p:cNvPr id="5989" name="Google Shape;5989;p41"/>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0" name="Google Shape;5990;p41"/>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1" name="Google Shape;5991;p41"/>
              <p:cNvGrpSpPr/>
              <p:nvPr/>
            </p:nvGrpSpPr>
            <p:grpSpPr>
              <a:xfrm>
                <a:off x="4143608" y="3475121"/>
                <a:ext cx="37878" cy="32420"/>
                <a:chOff x="4143608" y="3475121"/>
                <a:chExt cx="37878" cy="32420"/>
              </a:xfrm>
            </p:grpSpPr>
            <p:sp>
              <p:nvSpPr>
                <p:cNvPr id="5992" name="Google Shape;5992;p41"/>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3" name="Google Shape;5993;p41"/>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4" name="Google Shape;5994;p41"/>
              <p:cNvGrpSpPr/>
              <p:nvPr/>
            </p:nvGrpSpPr>
            <p:grpSpPr>
              <a:xfrm>
                <a:off x="4217248" y="3570893"/>
                <a:ext cx="37776" cy="32364"/>
                <a:chOff x="4217248" y="3570893"/>
                <a:chExt cx="37776" cy="32364"/>
              </a:xfrm>
            </p:grpSpPr>
            <p:sp>
              <p:nvSpPr>
                <p:cNvPr id="5995" name="Google Shape;5995;p41"/>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6" name="Google Shape;5996;p41"/>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7" name="Google Shape;5997;p41"/>
              <p:cNvGrpSpPr/>
              <p:nvPr/>
            </p:nvGrpSpPr>
            <p:grpSpPr>
              <a:xfrm>
                <a:off x="4255307" y="3431612"/>
                <a:ext cx="37776" cy="32451"/>
                <a:chOff x="4255307" y="3431612"/>
                <a:chExt cx="37776" cy="32451"/>
              </a:xfrm>
            </p:grpSpPr>
            <p:sp>
              <p:nvSpPr>
                <p:cNvPr id="5998" name="Google Shape;5998;p41"/>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9" name="Google Shape;5999;p41"/>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00" name="Google Shape;6000;p41"/>
              <p:cNvGrpSpPr/>
              <p:nvPr/>
            </p:nvGrpSpPr>
            <p:grpSpPr>
              <a:xfrm>
                <a:off x="3853052" y="3577398"/>
                <a:ext cx="37776" cy="32420"/>
                <a:chOff x="3853052" y="3577398"/>
                <a:chExt cx="37776" cy="32420"/>
              </a:xfrm>
            </p:grpSpPr>
            <p:sp>
              <p:nvSpPr>
                <p:cNvPr id="6001" name="Google Shape;6001;p41"/>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2" name="Google Shape;6002;p41"/>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03" name="Google Shape;6003;p41"/>
              <p:cNvGrpSpPr/>
              <p:nvPr/>
            </p:nvGrpSpPr>
            <p:grpSpPr>
              <a:xfrm>
                <a:off x="4039908" y="3412107"/>
                <a:ext cx="37776" cy="32357"/>
                <a:chOff x="4039908" y="3412107"/>
                <a:chExt cx="37776" cy="32357"/>
              </a:xfrm>
            </p:grpSpPr>
            <p:sp>
              <p:nvSpPr>
                <p:cNvPr id="6004" name="Google Shape;6004;p41"/>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5" name="Google Shape;6005;p41"/>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06" name="Google Shape;6006;p41"/>
              <p:cNvGrpSpPr/>
              <p:nvPr/>
            </p:nvGrpSpPr>
            <p:grpSpPr>
              <a:xfrm>
                <a:off x="4017360" y="3342061"/>
                <a:ext cx="37870" cy="32380"/>
                <a:chOff x="4017360" y="3342061"/>
                <a:chExt cx="37870" cy="32380"/>
              </a:xfrm>
            </p:grpSpPr>
            <p:sp>
              <p:nvSpPr>
                <p:cNvPr id="6007" name="Google Shape;6007;p41"/>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8" name="Google Shape;6008;p41"/>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09" name="Google Shape;6009;p41"/>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0" name="Google Shape;6010;p41"/>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11" name="Google Shape;6011;p41"/>
              <p:cNvGrpSpPr/>
              <p:nvPr/>
            </p:nvGrpSpPr>
            <p:grpSpPr>
              <a:xfrm>
                <a:off x="3750870" y="3418650"/>
                <a:ext cx="37776" cy="32380"/>
                <a:chOff x="3750870" y="3418650"/>
                <a:chExt cx="37776" cy="32380"/>
              </a:xfrm>
            </p:grpSpPr>
            <p:sp>
              <p:nvSpPr>
                <p:cNvPr id="6012" name="Google Shape;6012;p41"/>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3" name="Google Shape;6013;p41"/>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14" name="Google Shape;6014;p41"/>
              <p:cNvGrpSpPr/>
              <p:nvPr/>
            </p:nvGrpSpPr>
            <p:grpSpPr>
              <a:xfrm>
                <a:off x="3632509" y="3274438"/>
                <a:ext cx="37783" cy="32357"/>
                <a:chOff x="3632509" y="3274438"/>
                <a:chExt cx="37783" cy="32357"/>
              </a:xfrm>
            </p:grpSpPr>
            <p:sp>
              <p:nvSpPr>
                <p:cNvPr id="6015" name="Google Shape;6015;p41"/>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6" name="Google Shape;6016;p41"/>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17" name="Google Shape;6017;p41"/>
              <p:cNvGrpSpPr/>
              <p:nvPr/>
            </p:nvGrpSpPr>
            <p:grpSpPr>
              <a:xfrm>
                <a:off x="3906424" y="3297561"/>
                <a:ext cx="37776" cy="32451"/>
                <a:chOff x="3906424" y="3297561"/>
                <a:chExt cx="37776" cy="32451"/>
              </a:xfrm>
            </p:grpSpPr>
            <p:sp>
              <p:nvSpPr>
                <p:cNvPr id="6018" name="Google Shape;6018;p41"/>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9" name="Google Shape;6019;p41"/>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20" name="Google Shape;6020;p41"/>
              <p:cNvGrpSpPr/>
              <p:nvPr/>
            </p:nvGrpSpPr>
            <p:grpSpPr>
              <a:xfrm>
                <a:off x="3866084" y="3412107"/>
                <a:ext cx="37776" cy="32357"/>
                <a:chOff x="3866084" y="3412107"/>
                <a:chExt cx="37776" cy="32357"/>
              </a:xfrm>
            </p:grpSpPr>
            <p:sp>
              <p:nvSpPr>
                <p:cNvPr id="6021" name="Google Shape;6021;p41"/>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2" name="Google Shape;6022;p41"/>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23" name="Google Shape;6023;p41"/>
              <p:cNvGrpSpPr/>
              <p:nvPr/>
            </p:nvGrpSpPr>
            <p:grpSpPr>
              <a:xfrm>
                <a:off x="4023919" y="3766409"/>
                <a:ext cx="37783" cy="32357"/>
                <a:chOff x="4023919" y="3766409"/>
                <a:chExt cx="37783" cy="32357"/>
              </a:xfrm>
            </p:grpSpPr>
            <p:sp>
              <p:nvSpPr>
                <p:cNvPr id="6024" name="Google Shape;6024;p41"/>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5" name="Google Shape;6025;p41"/>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26" name="Google Shape;6026;p41"/>
              <p:cNvGrpSpPr/>
              <p:nvPr/>
            </p:nvGrpSpPr>
            <p:grpSpPr>
              <a:xfrm>
                <a:off x="3973882" y="3779449"/>
                <a:ext cx="37776" cy="32357"/>
                <a:chOff x="3973882" y="3779449"/>
                <a:chExt cx="37776" cy="32357"/>
              </a:xfrm>
            </p:grpSpPr>
            <p:sp>
              <p:nvSpPr>
                <p:cNvPr id="6027" name="Google Shape;6027;p41"/>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8" name="Google Shape;6028;p41"/>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29" name="Google Shape;6029;p41"/>
              <p:cNvGrpSpPr/>
              <p:nvPr/>
            </p:nvGrpSpPr>
            <p:grpSpPr>
              <a:xfrm>
                <a:off x="4073398" y="3838028"/>
                <a:ext cx="37776" cy="32380"/>
                <a:chOff x="4073398" y="3838028"/>
                <a:chExt cx="37776" cy="32380"/>
              </a:xfrm>
            </p:grpSpPr>
            <p:sp>
              <p:nvSpPr>
                <p:cNvPr id="6030" name="Google Shape;6030;p41"/>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1" name="Google Shape;6031;p41"/>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32" name="Google Shape;6032;p41"/>
              <p:cNvGrpSpPr/>
              <p:nvPr/>
            </p:nvGrpSpPr>
            <p:grpSpPr>
              <a:xfrm>
                <a:off x="4342672" y="4144496"/>
                <a:ext cx="37752" cy="32364"/>
                <a:chOff x="4342672" y="4144496"/>
                <a:chExt cx="37752" cy="32364"/>
              </a:xfrm>
            </p:grpSpPr>
            <p:sp>
              <p:nvSpPr>
                <p:cNvPr id="6033" name="Google Shape;6033;p41"/>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4" name="Google Shape;6034;p41"/>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35" name="Google Shape;6035;p41"/>
              <p:cNvGrpSpPr/>
              <p:nvPr/>
            </p:nvGrpSpPr>
            <p:grpSpPr>
              <a:xfrm>
                <a:off x="4406386" y="4056872"/>
                <a:ext cx="37783" cy="32364"/>
                <a:chOff x="4406386" y="4056872"/>
                <a:chExt cx="37783" cy="32364"/>
              </a:xfrm>
            </p:grpSpPr>
            <p:sp>
              <p:nvSpPr>
                <p:cNvPr id="6036" name="Google Shape;6036;p41"/>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7" name="Google Shape;6037;p41"/>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38" name="Google Shape;6038;p41"/>
              <p:cNvGrpSpPr/>
              <p:nvPr/>
            </p:nvGrpSpPr>
            <p:grpSpPr>
              <a:xfrm>
                <a:off x="4284416" y="4245254"/>
                <a:ext cx="37783" cy="32357"/>
                <a:chOff x="4284416" y="4245254"/>
                <a:chExt cx="37783" cy="32357"/>
              </a:xfrm>
            </p:grpSpPr>
            <p:sp>
              <p:nvSpPr>
                <p:cNvPr id="6039" name="Google Shape;6039;p41"/>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0" name="Google Shape;6040;p41"/>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41" name="Google Shape;6041;p41"/>
              <p:cNvGrpSpPr/>
              <p:nvPr/>
            </p:nvGrpSpPr>
            <p:grpSpPr>
              <a:xfrm>
                <a:off x="4219057" y="4331258"/>
                <a:ext cx="37776" cy="32364"/>
                <a:chOff x="4219057" y="4331258"/>
                <a:chExt cx="37776" cy="32364"/>
              </a:xfrm>
            </p:grpSpPr>
            <p:sp>
              <p:nvSpPr>
                <p:cNvPr id="6042" name="Google Shape;6042;p41"/>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3" name="Google Shape;6043;p41"/>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44" name="Google Shape;6044;p41"/>
              <p:cNvGrpSpPr/>
              <p:nvPr/>
            </p:nvGrpSpPr>
            <p:grpSpPr>
              <a:xfrm>
                <a:off x="4204122" y="4141688"/>
                <a:ext cx="33497" cy="28699"/>
                <a:chOff x="4204122" y="4141688"/>
                <a:chExt cx="33497" cy="28699"/>
              </a:xfrm>
            </p:grpSpPr>
            <p:sp>
              <p:nvSpPr>
                <p:cNvPr id="6045" name="Google Shape;6045;p41"/>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6" name="Google Shape;6046;p41"/>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47" name="Google Shape;6047;p41"/>
              <p:cNvGrpSpPr/>
              <p:nvPr/>
            </p:nvGrpSpPr>
            <p:grpSpPr>
              <a:xfrm>
                <a:off x="4301546" y="4003869"/>
                <a:ext cx="38916" cy="33324"/>
                <a:chOff x="4301546" y="4003869"/>
                <a:chExt cx="38916" cy="33324"/>
              </a:xfrm>
            </p:grpSpPr>
            <p:sp>
              <p:nvSpPr>
                <p:cNvPr id="6048" name="Google Shape;6048;p41"/>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9" name="Google Shape;6049;p41"/>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0" name="Google Shape;6050;p41"/>
              <p:cNvGrpSpPr/>
              <p:nvPr/>
            </p:nvGrpSpPr>
            <p:grpSpPr>
              <a:xfrm>
                <a:off x="4210681" y="3924669"/>
                <a:ext cx="36549" cy="31366"/>
                <a:chOff x="4210681" y="3924669"/>
                <a:chExt cx="36549" cy="31366"/>
              </a:xfrm>
            </p:grpSpPr>
            <p:sp>
              <p:nvSpPr>
                <p:cNvPr id="6051" name="Google Shape;6051;p41"/>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2" name="Google Shape;6052;p41"/>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3" name="Google Shape;6053;p41"/>
              <p:cNvGrpSpPr/>
              <p:nvPr/>
            </p:nvGrpSpPr>
            <p:grpSpPr>
              <a:xfrm>
                <a:off x="3987771" y="3628874"/>
                <a:ext cx="31499" cy="26993"/>
                <a:chOff x="3987771" y="3628874"/>
                <a:chExt cx="31499" cy="26993"/>
              </a:xfrm>
            </p:grpSpPr>
            <p:sp>
              <p:nvSpPr>
                <p:cNvPr id="6054" name="Google Shape;6054;p41"/>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5" name="Google Shape;6055;p41"/>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6" name="Google Shape;6056;p41"/>
              <p:cNvGrpSpPr/>
              <p:nvPr/>
            </p:nvGrpSpPr>
            <p:grpSpPr>
              <a:xfrm>
                <a:off x="4087382" y="3775674"/>
                <a:ext cx="31405" cy="26898"/>
                <a:chOff x="4087382" y="3775674"/>
                <a:chExt cx="31405" cy="26898"/>
              </a:xfrm>
            </p:grpSpPr>
            <p:sp>
              <p:nvSpPr>
                <p:cNvPr id="6057" name="Google Shape;6057;p41"/>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8" name="Google Shape;6058;p41"/>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9" name="Google Shape;6059;p41"/>
              <p:cNvGrpSpPr/>
              <p:nvPr/>
            </p:nvGrpSpPr>
            <p:grpSpPr>
              <a:xfrm>
                <a:off x="4118873" y="3856637"/>
                <a:ext cx="31405" cy="26906"/>
                <a:chOff x="4118873" y="3856637"/>
                <a:chExt cx="31405" cy="26906"/>
              </a:xfrm>
            </p:grpSpPr>
            <p:sp>
              <p:nvSpPr>
                <p:cNvPr id="6060" name="Google Shape;6060;p41"/>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1" name="Google Shape;6061;p41"/>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2" name="Google Shape;6062;p41"/>
              <p:cNvGrpSpPr/>
              <p:nvPr/>
            </p:nvGrpSpPr>
            <p:grpSpPr>
              <a:xfrm>
                <a:off x="4168541" y="3639523"/>
                <a:ext cx="31499" cy="26906"/>
                <a:chOff x="4168541" y="3639523"/>
                <a:chExt cx="31499" cy="26906"/>
              </a:xfrm>
            </p:grpSpPr>
            <p:sp>
              <p:nvSpPr>
                <p:cNvPr id="6063" name="Google Shape;6063;p41"/>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4" name="Google Shape;6064;p41"/>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5" name="Google Shape;6065;p41"/>
              <p:cNvGrpSpPr/>
              <p:nvPr/>
            </p:nvGrpSpPr>
            <p:grpSpPr>
              <a:xfrm>
                <a:off x="3965789" y="3393545"/>
                <a:ext cx="31405" cy="26945"/>
                <a:chOff x="3965789" y="3393545"/>
                <a:chExt cx="31405" cy="26945"/>
              </a:xfrm>
            </p:grpSpPr>
            <p:sp>
              <p:nvSpPr>
                <p:cNvPr id="6066" name="Google Shape;6066;p41"/>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7" name="Google Shape;6067;p41"/>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8" name="Google Shape;6068;p41"/>
              <p:cNvGrpSpPr/>
              <p:nvPr/>
            </p:nvGrpSpPr>
            <p:grpSpPr>
              <a:xfrm>
                <a:off x="3925166" y="3491008"/>
                <a:ext cx="31405" cy="27001"/>
                <a:chOff x="3925166" y="3491008"/>
                <a:chExt cx="31405" cy="27001"/>
              </a:xfrm>
            </p:grpSpPr>
            <p:sp>
              <p:nvSpPr>
                <p:cNvPr id="6069" name="Google Shape;6069;p41"/>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0" name="Google Shape;6070;p41"/>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71" name="Google Shape;6071;p41"/>
              <p:cNvGrpSpPr/>
              <p:nvPr/>
            </p:nvGrpSpPr>
            <p:grpSpPr>
              <a:xfrm>
                <a:off x="3682845" y="3340976"/>
                <a:ext cx="31397" cy="26898"/>
                <a:chOff x="3682845" y="3340976"/>
                <a:chExt cx="31397" cy="26898"/>
              </a:xfrm>
            </p:grpSpPr>
            <p:sp>
              <p:nvSpPr>
                <p:cNvPr id="6072" name="Google Shape;6072;p41"/>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3" name="Google Shape;6073;p41"/>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74" name="Google Shape;6074;p41"/>
              <p:cNvGrpSpPr/>
              <p:nvPr/>
            </p:nvGrpSpPr>
            <p:grpSpPr>
              <a:xfrm>
                <a:off x="3795393" y="3353725"/>
                <a:ext cx="31499" cy="26993"/>
                <a:chOff x="3795393" y="3353725"/>
                <a:chExt cx="31499" cy="26993"/>
              </a:xfrm>
            </p:grpSpPr>
            <p:sp>
              <p:nvSpPr>
                <p:cNvPr id="6075" name="Google Shape;6075;p41"/>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6" name="Google Shape;6076;p41"/>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77" name="Google Shape;6077;p41"/>
              <p:cNvGrpSpPr/>
              <p:nvPr/>
            </p:nvGrpSpPr>
            <p:grpSpPr>
              <a:xfrm>
                <a:off x="4176909" y="4363221"/>
                <a:ext cx="38924" cy="33316"/>
                <a:chOff x="4176909" y="4363221"/>
                <a:chExt cx="38924" cy="33316"/>
              </a:xfrm>
            </p:grpSpPr>
            <p:sp>
              <p:nvSpPr>
                <p:cNvPr id="6078" name="Google Shape;6078;p41"/>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9" name="Google Shape;6079;p41"/>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80" name="Google Shape;6080;p41"/>
              <p:cNvGrpSpPr/>
              <p:nvPr/>
            </p:nvGrpSpPr>
            <p:grpSpPr>
              <a:xfrm>
                <a:off x="4226191" y="4007660"/>
                <a:ext cx="33560" cy="28770"/>
                <a:chOff x="4226191" y="4007660"/>
                <a:chExt cx="33560" cy="28770"/>
              </a:xfrm>
            </p:grpSpPr>
            <p:sp>
              <p:nvSpPr>
                <p:cNvPr id="6081" name="Google Shape;6081;p41"/>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2" name="Google Shape;6082;p41"/>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83" name="Google Shape;6083;p41"/>
              <p:cNvGrpSpPr/>
              <p:nvPr/>
            </p:nvGrpSpPr>
            <p:grpSpPr>
              <a:xfrm>
                <a:off x="3597785" y="3377045"/>
                <a:ext cx="33591" cy="28699"/>
                <a:chOff x="3597785" y="3377045"/>
                <a:chExt cx="33591" cy="28699"/>
              </a:xfrm>
            </p:grpSpPr>
            <p:sp>
              <p:nvSpPr>
                <p:cNvPr id="6084" name="Google Shape;6084;p41"/>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5" name="Google Shape;6085;p41"/>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86" name="Google Shape;6086;p41"/>
              <p:cNvGrpSpPr/>
              <p:nvPr/>
            </p:nvGrpSpPr>
            <p:grpSpPr>
              <a:xfrm>
                <a:off x="3887870" y="3669796"/>
                <a:ext cx="33591" cy="28692"/>
                <a:chOff x="3887870" y="3669796"/>
                <a:chExt cx="33591" cy="28692"/>
              </a:xfrm>
            </p:grpSpPr>
            <p:sp>
              <p:nvSpPr>
                <p:cNvPr id="6087" name="Google Shape;6087;p41"/>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8" name="Google Shape;6088;p41"/>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89" name="Google Shape;6089;p41"/>
              <p:cNvGrpSpPr/>
              <p:nvPr/>
            </p:nvGrpSpPr>
            <p:grpSpPr>
              <a:xfrm>
                <a:off x="3818320" y="3481625"/>
                <a:ext cx="33497" cy="28770"/>
                <a:chOff x="3818320" y="3481625"/>
                <a:chExt cx="33497" cy="28770"/>
              </a:xfrm>
            </p:grpSpPr>
            <p:sp>
              <p:nvSpPr>
                <p:cNvPr id="6090" name="Google Shape;6090;p41"/>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1" name="Google Shape;6091;p41"/>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2" name="Google Shape;6092;p41"/>
              <p:cNvGrpSpPr/>
              <p:nvPr/>
            </p:nvGrpSpPr>
            <p:grpSpPr>
              <a:xfrm>
                <a:off x="4278139" y="4120948"/>
                <a:ext cx="37492" cy="32129"/>
                <a:chOff x="4278139" y="4120948"/>
                <a:chExt cx="37492" cy="32129"/>
              </a:xfrm>
            </p:grpSpPr>
            <p:sp>
              <p:nvSpPr>
                <p:cNvPr id="6093" name="Google Shape;6093;p41"/>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4" name="Google Shape;6094;p41"/>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5" name="Google Shape;6095;p41"/>
              <p:cNvGrpSpPr/>
              <p:nvPr/>
            </p:nvGrpSpPr>
            <p:grpSpPr>
              <a:xfrm>
                <a:off x="4419898" y="3977388"/>
                <a:ext cx="33497" cy="28692"/>
                <a:chOff x="4419898" y="3977388"/>
                <a:chExt cx="33497" cy="28692"/>
              </a:xfrm>
            </p:grpSpPr>
            <p:sp>
              <p:nvSpPr>
                <p:cNvPr id="6096" name="Google Shape;6096;p41"/>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7" name="Google Shape;6097;p41"/>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8" name="Google Shape;6098;p41"/>
              <p:cNvGrpSpPr/>
              <p:nvPr/>
            </p:nvGrpSpPr>
            <p:grpSpPr>
              <a:xfrm>
                <a:off x="4158930" y="4034684"/>
                <a:ext cx="33497" cy="28762"/>
                <a:chOff x="4158930" y="4034684"/>
                <a:chExt cx="33497" cy="28762"/>
              </a:xfrm>
            </p:grpSpPr>
            <p:sp>
              <p:nvSpPr>
                <p:cNvPr id="6099" name="Google Shape;6099;p41"/>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0" name="Google Shape;6100;p41"/>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01" name="Google Shape;6101;p41"/>
              <p:cNvGrpSpPr/>
              <p:nvPr/>
            </p:nvGrpSpPr>
            <p:grpSpPr>
              <a:xfrm>
                <a:off x="4134949" y="3957049"/>
                <a:ext cx="33497" cy="28770"/>
                <a:chOff x="4134949" y="3957049"/>
                <a:chExt cx="33497" cy="28770"/>
              </a:xfrm>
            </p:grpSpPr>
            <p:sp>
              <p:nvSpPr>
                <p:cNvPr id="6102" name="Google Shape;6102;p41"/>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3" name="Google Shape;6103;p41"/>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04" name="Google Shape;6104;p41"/>
              <p:cNvGrpSpPr/>
              <p:nvPr/>
            </p:nvGrpSpPr>
            <p:grpSpPr>
              <a:xfrm>
                <a:off x="4193653" y="4184403"/>
                <a:ext cx="43580" cy="37264"/>
                <a:chOff x="4193653" y="4184403"/>
                <a:chExt cx="43580" cy="37264"/>
              </a:xfrm>
            </p:grpSpPr>
            <p:sp>
              <p:nvSpPr>
                <p:cNvPr id="6105" name="Google Shape;6105;p41"/>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6" name="Google Shape;6106;p41"/>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07" name="Google Shape;6107;p41"/>
              <p:cNvGrpSpPr/>
              <p:nvPr/>
            </p:nvGrpSpPr>
            <p:grpSpPr>
              <a:xfrm>
                <a:off x="4343600" y="3943844"/>
                <a:ext cx="43580" cy="37312"/>
                <a:chOff x="4343600" y="3943844"/>
                <a:chExt cx="43580" cy="37312"/>
              </a:xfrm>
            </p:grpSpPr>
            <p:sp>
              <p:nvSpPr>
                <p:cNvPr id="6108" name="Google Shape;6108;p41"/>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9" name="Google Shape;6109;p41"/>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10" name="Google Shape;6110;p41"/>
              <p:cNvGrpSpPr/>
              <p:nvPr/>
            </p:nvGrpSpPr>
            <p:grpSpPr>
              <a:xfrm>
                <a:off x="4172339" y="3381693"/>
                <a:ext cx="31499" cy="27001"/>
                <a:chOff x="4172339" y="3381693"/>
                <a:chExt cx="31499" cy="27001"/>
              </a:xfrm>
            </p:grpSpPr>
            <p:sp>
              <p:nvSpPr>
                <p:cNvPr id="6111" name="Google Shape;6111;p41"/>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2" name="Google Shape;6112;p41"/>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6" name="Shape 6116"/>
        <p:cNvGrpSpPr/>
        <p:nvPr/>
      </p:nvGrpSpPr>
      <p:grpSpPr>
        <a:xfrm>
          <a:off x="0" y="0"/>
          <a:ext cx="0" cy="0"/>
          <a:chOff x="0" y="0"/>
          <a:chExt cx="0" cy="0"/>
        </a:xfrm>
      </p:grpSpPr>
      <p:grpSp>
        <p:nvGrpSpPr>
          <p:cNvPr id="6117" name="Google Shape;6117;p42"/>
          <p:cNvGrpSpPr/>
          <p:nvPr/>
        </p:nvGrpSpPr>
        <p:grpSpPr>
          <a:xfrm>
            <a:off x="729274" y="1175734"/>
            <a:ext cx="2507799" cy="206238"/>
            <a:chOff x="106648" y="895722"/>
            <a:chExt cx="4481414" cy="374299"/>
          </a:xfrm>
        </p:grpSpPr>
        <p:grpSp>
          <p:nvGrpSpPr>
            <p:cNvPr id="6118" name="Google Shape;6118;p42"/>
            <p:cNvGrpSpPr/>
            <p:nvPr/>
          </p:nvGrpSpPr>
          <p:grpSpPr>
            <a:xfrm>
              <a:off x="2233276" y="895722"/>
              <a:ext cx="1082667" cy="223591"/>
              <a:chOff x="4808316" y="2800065"/>
              <a:chExt cx="1999386" cy="412910"/>
            </a:xfrm>
          </p:grpSpPr>
          <p:sp>
            <p:nvSpPr>
              <p:cNvPr id="6119" name="Google Shape;6119;p4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20" name="Google Shape;6120;p42"/>
              <p:cNvGrpSpPr/>
              <p:nvPr/>
            </p:nvGrpSpPr>
            <p:grpSpPr>
              <a:xfrm>
                <a:off x="4808316" y="2800065"/>
                <a:ext cx="92400" cy="411825"/>
                <a:chOff x="845575" y="2563700"/>
                <a:chExt cx="92400" cy="411825"/>
              </a:xfrm>
            </p:grpSpPr>
            <p:cxnSp>
              <p:nvCxnSpPr>
                <p:cNvPr id="6121" name="Google Shape;6121;p4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22" name="Google Shape;6122;p4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123" name="Google Shape;6123;p42"/>
            <p:cNvGrpSpPr/>
            <p:nvPr/>
          </p:nvGrpSpPr>
          <p:grpSpPr>
            <a:xfrm>
              <a:off x="106648" y="895722"/>
              <a:ext cx="1088401" cy="223591"/>
              <a:chOff x="881025" y="2800065"/>
              <a:chExt cx="2009975" cy="412910"/>
            </a:xfrm>
          </p:grpSpPr>
          <p:sp>
            <p:nvSpPr>
              <p:cNvPr id="6124" name="Google Shape;6124;p4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25" name="Google Shape;6125;p42"/>
              <p:cNvGrpSpPr/>
              <p:nvPr/>
            </p:nvGrpSpPr>
            <p:grpSpPr>
              <a:xfrm>
                <a:off x="881025" y="2800065"/>
                <a:ext cx="92400" cy="411825"/>
                <a:chOff x="845575" y="2563700"/>
                <a:chExt cx="92400" cy="411825"/>
              </a:xfrm>
            </p:grpSpPr>
            <p:cxnSp>
              <p:nvCxnSpPr>
                <p:cNvPr id="6126" name="Google Shape;6126;p4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27" name="Google Shape;6127;p4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128" name="Google Shape;6128;p42"/>
            <p:cNvGrpSpPr/>
            <p:nvPr/>
          </p:nvGrpSpPr>
          <p:grpSpPr>
            <a:xfrm>
              <a:off x="1172346" y="1047018"/>
              <a:ext cx="1083151" cy="223003"/>
              <a:chOff x="2849073" y="3079467"/>
              <a:chExt cx="2000279" cy="411825"/>
            </a:xfrm>
          </p:grpSpPr>
          <p:sp>
            <p:nvSpPr>
              <p:cNvPr id="6129" name="Google Shape;6129;p4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30" name="Google Shape;6130;p42"/>
              <p:cNvGrpSpPr/>
              <p:nvPr/>
            </p:nvGrpSpPr>
            <p:grpSpPr>
              <a:xfrm rot="10800000">
                <a:off x="2849073" y="3079467"/>
                <a:ext cx="92400" cy="411825"/>
                <a:chOff x="2070100" y="2563700"/>
                <a:chExt cx="92400" cy="411825"/>
              </a:xfrm>
            </p:grpSpPr>
            <p:cxnSp>
              <p:nvCxnSpPr>
                <p:cNvPr id="6131" name="Google Shape;6131;p4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32" name="Google Shape;6132;p4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133" name="Google Shape;6133;p42"/>
            <p:cNvGrpSpPr/>
            <p:nvPr/>
          </p:nvGrpSpPr>
          <p:grpSpPr>
            <a:xfrm>
              <a:off x="3290132" y="1047018"/>
              <a:ext cx="1297930" cy="223003"/>
              <a:chOff x="6760035" y="3079467"/>
              <a:chExt cx="2396915" cy="411825"/>
            </a:xfrm>
          </p:grpSpPr>
          <p:sp>
            <p:nvSpPr>
              <p:cNvPr id="6134" name="Google Shape;6134;p4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35" name="Google Shape;6135;p42"/>
              <p:cNvGrpSpPr/>
              <p:nvPr/>
            </p:nvGrpSpPr>
            <p:grpSpPr>
              <a:xfrm rot="10800000">
                <a:off x="6760035" y="3079467"/>
                <a:ext cx="92400" cy="411825"/>
                <a:chOff x="2070100" y="2563700"/>
                <a:chExt cx="92400" cy="411825"/>
              </a:xfrm>
            </p:grpSpPr>
            <p:cxnSp>
              <p:nvCxnSpPr>
                <p:cNvPr id="6136" name="Google Shape;6136;p4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37" name="Google Shape;6137;p4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138" name="Google Shape;6138;p42"/>
          <p:cNvGrpSpPr/>
          <p:nvPr/>
        </p:nvGrpSpPr>
        <p:grpSpPr>
          <a:xfrm>
            <a:off x="2147036" y="3575105"/>
            <a:ext cx="1086701" cy="799429"/>
            <a:chOff x="2183288" y="3555572"/>
            <a:chExt cx="1136241" cy="835873"/>
          </a:xfrm>
        </p:grpSpPr>
        <p:sp>
          <p:nvSpPr>
            <p:cNvPr id="6139" name="Google Shape;6139;p4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40" name="Google Shape;6140;p42"/>
            <p:cNvGrpSpPr/>
            <p:nvPr/>
          </p:nvGrpSpPr>
          <p:grpSpPr>
            <a:xfrm>
              <a:off x="2205895" y="3637269"/>
              <a:ext cx="1089848" cy="724994"/>
              <a:chOff x="2205895" y="3637269"/>
              <a:chExt cx="1089848" cy="724994"/>
            </a:xfrm>
          </p:grpSpPr>
          <p:sp>
            <p:nvSpPr>
              <p:cNvPr id="6141" name="Google Shape;6141;p4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2" name="Google Shape;6142;p4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3" name="Google Shape;6143;p4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4" name="Google Shape;6144;p4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5" name="Google Shape;6145;p4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6" name="Google Shape;6146;p4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47" name="Google Shape;6147;p4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48" name="Google Shape;6148;p4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sm" w="sm" type="none"/>
            </a:ln>
          </p:spPr>
        </p:cxnSp>
        <p:grpSp>
          <p:nvGrpSpPr>
            <p:cNvPr id="6149" name="Google Shape;6149;p42"/>
            <p:cNvGrpSpPr/>
            <p:nvPr/>
          </p:nvGrpSpPr>
          <p:grpSpPr>
            <a:xfrm>
              <a:off x="3173850" y="3779427"/>
              <a:ext cx="145678" cy="70048"/>
              <a:chOff x="3173850" y="3779427"/>
              <a:chExt cx="145678" cy="70048"/>
            </a:xfrm>
          </p:grpSpPr>
          <p:cxnSp>
            <p:nvCxnSpPr>
              <p:cNvPr id="6150" name="Google Shape;6150;p42"/>
              <p:cNvCxnSpPr/>
              <p:nvPr/>
            </p:nvCxnSpPr>
            <p:spPr>
              <a:xfrm rot="10800000">
                <a:off x="3173850" y="3817250"/>
                <a:ext cx="94500" cy="0"/>
              </a:xfrm>
              <a:prstGeom prst="straightConnector1">
                <a:avLst/>
              </a:prstGeom>
              <a:noFill/>
              <a:ln cap="flat" cmpd="sng" w="9525">
                <a:solidFill>
                  <a:srgbClr val="BAC8D3"/>
                </a:solidFill>
                <a:prstDash val="solid"/>
                <a:round/>
                <a:headEnd len="sm" w="sm" type="none"/>
                <a:tailEnd len="med" w="med" type="diamond"/>
              </a:ln>
            </p:spPr>
          </p:cxnSp>
          <p:sp>
            <p:nvSpPr>
              <p:cNvPr id="6151" name="Google Shape;6151;p4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52" name="Google Shape;6152;p42"/>
            <p:cNvGrpSpPr/>
            <p:nvPr/>
          </p:nvGrpSpPr>
          <p:grpSpPr>
            <a:xfrm>
              <a:off x="2183288" y="4139483"/>
              <a:ext cx="145133" cy="70048"/>
              <a:chOff x="2183288" y="4139484"/>
              <a:chExt cx="145133" cy="70048"/>
            </a:xfrm>
          </p:grpSpPr>
          <p:cxnSp>
            <p:nvCxnSpPr>
              <p:cNvPr id="6153" name="Google Shape;6153;p4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sm" w="sm" type="none"/>
              </a:ln>
            </p:spPr>
          </p:cxnSp>
          <p:sp>
            <p:nvSpPr>
              <p:cNvPr id="6154" name="Google Shape;6154;p4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55" name="Google Shape;6155;p4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56" name="Google Shape;6156;p4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sm" w="sm" type="none"/>
            </a:ln>
          </p:spPr>
        </p:cxnSp>
        <p:grpSp>
          <p:nvGrpSpPr>
            <p:cNvPr id="6157" name="Google Shape;6157;p42"/>
            <p:cNvGrpSpPr/>
            <p:nvPr/>
          </p:nvGrpSpPr>
          <p:grpSpPr>
            <a:xfrm>
              <a:off x="2943836" y="4268886"/>
              <a:ext cx="60717" cy="122559"/>
              <a:chOff x="2943836" y="4268886"/>
              <a:chExt cx="60717" cy="122559"/>
            </a:xfrm>
          </p:grpSpPr>
          <p:sp>
            <p:nvSpPr>
              <p:cNvPr id="6158" name="Google Shape;6158;p4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59" name="Google Shape;6159;p4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sm" w="sm" type="none"/>
              </a:ln>
            </p:spPr>
          </p:cxnSp>
        </p:grpSp>
      </p:grpSp>
      <p:grpSp>
        <p:nvGrpSpPr>
          <p:cNvPr id="6160" name="Google Shape;6160;p42"/>
          <p:cNvGrpSpPr/>
          <p:nvPr/>
        </p:nvGrpSpPr>
        <p:grpSpPr>
          <a:xfrm>
            <a:off x="3409981" y="1496104"/>
            <a:ext cx="1675870" cy="758252"/>
            <a:chOff x="3530532" y="1496185"/>
            <a:chExt cx="1562000" cy="706731"/>
          </a:xfrm>
        </p:grpSpPr>
        <p:cxnSp>
          <p:nvCxnSpPr>
            <p:cNvPr id="6161" name="Google Shape;6161;p42"/>
            <p:cNvCxnSpPr/>
            <p:nvPr/>
          </p:nvCxnSpPr>
          <p:spPr>
            <a:xfrm>
              <a:off x="3583832" y="1857562"/>
              <a:ext cx="1508700" cy="0"/>
            </a:xfrm>
            <a:prstGeom prst="straightConnector1">
              <a:avLst/>
            </a:prstGeom>
            <a:noFill/>
            <a:ln cap="flat" cmpd="sng" w="28575">
              <a:solidFill>
                <a:srgbClr val="A5B7C6"/>
              </a:solidFill>
              <a:prstDash val="solid"/>
              <a:round/>
              <a:headEnd len="sm" w="sm" type="none"/>
              <a:tailEnd len="med" w="med" type="triangle"/>
            </a:ln>
          </p:spPr>
        </p:cxnSp>
        <p:grpSp>
          <p:nvGrpSpPr>
            <p:cNvPr id="6162" name="Google Shape;6162;p42"/>
            <p:cNvGrpSpPr/>
            <p:nvPr/>
          </p:nvGrpSpPr>
          <p:grpSpPr>
            <a:xfrm>
              <a:off x="3530532" y="1496185"/>
              <a:ext cx="323430" cy="463587"/>
              <a:chOff x="3530532" y="1496185"/>
              <a:chExt cx="323430" cy="463587"/>
            </a:xfrm>
          </p:grpSpPr>
          <p:grpSp>
            <p:nvGrpSpPr>
              <p:cNvPr id="6163" name="Google Shape;6163;p42"/>
              <p:cNvGrpSpPr/>
              <p:nvPr/>
            </p:nvGrpSpPr>
            <p:grpSpPr>
              <a:xfrm>
                <a:off x="3567462" y="1496185"/>
                <a:ext cx="286500" cy="361376"/>
                <a:chOff x="3567462" y="1496185"/>
                <a:chExt cx="286500" cy="361376"/>
              </a:xfrm>
            </p:grpSpPr>
            <p:cxnSp>
              <p:nvCxnSpPr>
                <p:cNvPr id="6164" name="Google Shape;6164;p42"/>
                <p:cNvCxnSpPr/>
                <p:nvPr/>
              </p:nvCxnSpPr>
              <p:spPr>
                <a:xfrm rot="10800000">
                  <a:off x="3626630" y="1565661"/>
                  <a:ext cx="0" cy="291900"/>
                </a:xfrm>
                <a:prstGeom prst="straightConnector1">
                  <a:avLst/>
                </a:prstGeom>
                <a:noFill/>
                <a:ln cap="flat" cmpd="sng" w="28575">
                  <a:solidFill>
                    <a:srgbClr val="A5B7C6"/>
                  </a:solidFill>
                  <a:prstDash val="solid"/>
                  <a:round/>
                  <a:headEnd len="sm" w="sm" type="none"/>
                  <a:tailEnd len="sm" w="sm" type="none"/>
                </a:ln>
              </p:spPr>
            </p:cxnSp>
            <p:sp>
              <p:nvSpPr>
                <p:cNvPr id="6165" name="Google Shape;6165;p4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66" name="Google Shape;6166;p4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67" name="Google Shape;6167;p42"/>
            <p:cNvGrpSpPr/>
            <p:nvPr/>
          </p:nvGrpSpPr>
          <p:grpSpPr>
            <a:xfrm>
              <a:off x="3891569" y="1779209"/>
              <a:ext cx="323945" cy="423707"/>
              <a:chOff x="3891569" y="1779209"/>
              <a:chExt cx="323945" cy="423707"/>
            </a:xfrm>
          </p:grpSpPr>
          <p:grpSp>
            <p:nvGrpSpPr>
              <p:cNvPr id="6168" name="Google Shape;6168;p42"/>
              <p:cNvGrpSpPr/>
              <p:nvPr/>
            </p:nvGrpSpPr>
            <p:grpSpPr>
              <a:xfrm>
                <a:off x="3929014" y="1881638"/>
                <a:ext cx="286500" cy="321278"/>
                <a:chOff x="3929014" y="1881638"/>
                <a:chExt cx="286500" cy="321278"/>
              </a:xfrm>
            </p:grpSpPr>
            <p:cxnSp>
              <p:nvCxnSpPr>
                <p:cNvPr id="6169" name="Google Shape;6169;p42"/>
                <p:cNvCxnSpPr/>
                <p:nvPr/>
              </p:nvCxnSpPr>
              <p:spPr>
                <a:xfrm rot="10800000">
                  <a:off x="3988388" y="1881638"/>
                  <a:ext cx="0" cy="291900"/>
                </a:xfrm>
                <a:prstGeom prst="straightConnector1">
                  <a:avLst/>
                </a:prstGeom>
                <a:noFill/>
                <a:ln cap="flat" cmpd="sng" w="28575">
                  <a:solidFill>
                    <a:srgbClr val="A5B7C6"/>
                  </a:solidFill>
                  <a:prstDash val="solid"/>
                  <a:round/>
                  <a:headEnd len="sm" w="sm" type="none"/>
                  <a:tailEnd len="sm" w="sm" type="none"/>
                </a:ln>
              </p:spPr>
            </p:cxnSp>
            <p:sp>
              <p:nvSpPr>
                <p:cNvPr id="6170" name="Google Shape;6170;p4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71" name="Google Shape;6171;p4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2" name="Google Shape;6172;p42"/>
            <p:cNvGrpSpPr/>
            <p:nvPr/>
          </p:nvGrpSpPr>
          <p:grpSpPr>
            <a:xfrm>
              <a:off x="4252606" y="1496185"/>
              <a:ext cx="324722" cy="463587"/>
              <a:chOff x="4252606" y="1496185"/>
              <a:chExt cx="324722" cy="463587"/>
            </a:xfrm>
          </p:grpSpPr>
          <p:grpSp>
            <p:nvGrpSpPr>
              <p:cNvPr id="6173" name="Google Shape;6173;p42"/>
              <p:cNvGrpSpPr/>
              <p:nvPr/>
            </p:nvGrpSpPr>
            <p:grpSpPr>
              <a:xfrm>
                <a:off x="4290828" y="1496185"/>
                <a:ext cx="286500" cy="361376"/>
                <a:chOff x="4290828" y="1496185"/>
                <a:chExt cx="286500" cy="361376"/>
              </a:xfrm>
            </p:grpSpPr>
            <p:cxnSp>
              <p:nvCxnSpPr>
                <p:cNvPr id="6174" name="Google Shape;6174;p42"/>
                <p:cNvCxnSpPr/>
                <p:nvPr/>
              </p:nvCxnSpPr>
              <p:spPr>
                <a:xfrm rot="10800000">
                  <a:off x="4349995" y="1565661"/>
                  <a:ext cx="0" cy="291900"/>
                </a:xfrm>
                <a:prstGeom prst="straightConnector1">
                  <a:avLst/>
                </a:prstGeom>
                <a:noFill/>
                <a:ln cap="flat" cmpd="sng" w="28575">
                  <a:solidFill>
                    <a:srgbClr val="A5B7C6"/>
                  </a:solidFill>
                  <a:prstDash val="solid"/>
                  <a:round/>
                  <a:headEnd len="sm" w="sm" type="none"/>
                  <a:tailEnd len="sm" w="sm" type="none"/>
                </a:ln>
              </p:spPr>
            </p:cxnSp>
            <p:sp>
              <p:nvSpPr>
                <p:cNvPr id="6175" name="Google Shape;6175;p4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76" name="Google Shape;6176;p4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7" name="Google Shape;6177;p42"/>
            <p:cNvGrpSpPr/>
            <p:nvPr/>
          </p:nvGrpSpPr>
          <p:grpSpPr>
            <a:xfrm>
              <a:off x="4613643" y="1763716"/>
              <a:ext cx="325308" cy="439200"/>
              <a:chOff x="4613643" y="1763716"/>
              <a:chExt cx="325308" cy="439200"/>
            </a:xfrm>
          </p:grpSpPr>
          <p:grpSp>
            <p:nvGrpSpPr>
              <p:cNvPr id="6178" name="Google Shape;6178;p42"/>
              <p:cNvGrpSpPr/>
              <p:nvPr/>
            </p:nvGrpSpPr>
            <p:grpSpPr>
              <a:xfrm>
                <a:off x="4652451" y="1879538"/>
                <a:ext cx="286500" cy="323378"/>
                <a:chOff x="4652451" y="1879538"/>
                <a:chExt cx="286500" cy="323378"/>
              </a:xfrm>
            </p:grpSpPr>
            <p:cxnSp>
              <p:nvCxnSpPr>
                <p:cNvPr id="6179" name="Google Shape;6179;p42"/>
                <p:cNvCxnSpPr/>
                <p:nvPr/>
              </p:nvCxnSpPr>
              <p:spPr>
                <a:xfrm rot="10800000">
                  <a:off x="4707486" y="1879538"/>
                  <a:ext cx="0" cy="294000"/>
                </a:xfrm>
                <a:prstGeom prst="straightConnector1">
                  <a:avLst/>
                </a:prstGeom>
                <a:noFill/>
                <a:ln cap="flat" cmpd="sng" w="28575">
                  <a:solidFill>
                    <a:srgbClr val="A5B7C6"/>
                  </a:solidFill>
                  <a:prstDash val="solid"/>
                  <a:round/>
                  <a:headEnd len="sm" w="sm" type="none"/>
                  <a:tailEnd len="sm" w="sm" type="none"/>
                </a:ln>
              </p:spPr>
            </p:cxnSp>
            <p:sp>
              <p:nvSpPr>
                <p:cNvPr id="6180" name="Google Shape;6180;p4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81" name="Google Shape;6181;p4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182" name="Google Shape;6182;p42"/>
          <p:cNvGrpSpPr/>
          <p:nvPr/>
        </p:nvGrpSpPr>
        <p:grpSpPr>
          <a:xfrm>
            <a:off x="3421841" y="2349730"/>
            <a:ext cx="1652173" cy="391518"/>
            <a:chOff x="3512551" y="2358270"/>
            <a:chExt cx="1597383" cy="378534"/>
          </a:xfrm>
        </p:grpSpPr>
        <p:cxnSp>
          <p:nvCxnSpPr>
            <p:cNvPr id="6183" name="Google Shape;6183;p42"/>
            <p:cNvCxnSpPr>
              <a:stCxn id="6184" idx="6"/>
              <a:endCxn id="6185" idx="2"/>
            </p:cNvCxnSpPr>
            <p:nvPr/>
          </p:nvCxnSpPr>
          <p:spPr>
            <a:xfrm>
              <a:off x="3738198" y="2553118"/>
              <a:ext cx="1146000" cy="0"/>
            </a:xfrm>
            <a:prstGeom prst="straightConnector1">
              <a:avLst/>
            </a:prstGeom>
            <a:noFill/>
            <a:ln cap="flat" cmpd="sng" w="19050">
              <a:solidFill>
                <a:srgbClr val="435D74"/>
              </a:solidFill>
              <a:prstDash val="solid"/>
              <a:round/>
              <a:headEnd len="sm" w="sm" type="none"/>
              <a:tailEnd len="sm" w="sm" type="none"/>
            </a:ln>
          </p:spPr>
        </p:cxnSp>
        <p:grpSp>
          <p:nvGrpSpPr>
            <p:cNvPr id="6186" name="Google Shape;6186;p42"/>
            <p:cNvGrpSpPr/>
            <p:nvPr/>
          </p:nvGrpSpPr>
          <p:grpSpPr>
            <a:xfrm>
              <a:off x="3512551" y="2358270"/>
              <a:ext cx="225647" cy="307714"/>
              <a:chOff x="2182679" y="2004714"/>
              <a:chExt cx="792300" cy="1080458"/>
            </a:xfrm>
          </p:grpSpPr>
          <p:cxnSp>
            <p:nvCxnSpPr>
              <p:cNvPr id="6187" name="Google Shape;6187;p42"/>
              <p:cNvCxnSpPr>
                <a:stCxn id="6188" idx="0"/>
              </p:cNvCxnSpPr>
              <p:nvPr/>
            </p:nvCxnSpPr>
            <p:spPr>
              <a:xfrm rot="10800000">
                <a:off x="2578961" y="2004714"/>
                <a:ext cx="0" cy="389100"/>
              </a:xfrm>
              <a:prstGeom prst="straightConnector1">
                <a:avLst/>
              </a:prstGeom>
              <a:noFill/>
              <a:ln cap="flat" cmpd="sng" w="9525">
                <a:solidFill>
                  <a:srgbClr val="435D74"/>
                </a:solidFill>
                <a:prstDash val="solid"/>
                <a:round/>
                <a:headEnd len="sm" w="sm" type="none"/>
                <a:tailEnd len="sm" w="sm" type="none"/>
              </a:ln>
            </p:spPr>
          </p:cxnSp>
          <p:sp>
            <p:nvSpPr>
              <p:cNvPr id="6184" name="Google Shape;6184;p4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8" name="Google Shape;6188;p4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89" name="Google Shape;6189;p42"/>
            <p:cNvGrpSpPr/>
            <p:nvPr/>
          </p:nvGrpSpPr>
          <p:grpSpPr>
            <a:xfrm>
              <a:off x="3969644" y="2440153"/>
              <a:ext cx="225853" cy="296651"/>
              <a:chOff x="3775710" y="1729289"/>
              <a:chExt cx="136500" cy="179289"/>
            </a:xfrm>
          </p:grpSpPr>
          <p:cxnSp>
            <p:nvCxnSpPr>
              <p:cNvPr id="6190" name="Google Shape;6190;p42"/>
              <p:cNvCxnSpPr/>
              <p:nvPr/>
            </p:nvCxnSpPr>
            <p:spPr>
              <a:xfrm>
                <a:off x="3843851" y="1848278"/>
                <a:ext cx="0" cy="60300"/>
              </a:xfrm>
              <a:prstGeom prst="straightConnector1">
                <a:avLst/>
              </a:prstGeom>
              <a:noFill/>
              <a:ln cap="flat" cmpd="sng" w="9525">
                <a:solidFill>
                  <a:srgbClr val="435D74"/>
                </a:solidFill>
                <a:prstDash val="solid"/>
                <a:round/>
                <a:headEnd len="sm" w="sm" type="none"/>
                <a:tailEnd len="sm" w="sm" type="none"/>
              </a:ln>
            </p:spPr>
          </p:cxnSp>
          <p:sp>
            <p:nvSpPr>
              <p:cNvPr id="6191" name="Google Shape;6191;p4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2" name="Google Shape;6192;p4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93" name="Google Shape;6193;p42"/>
            <p:cNvGrpSpPr/>
            <p:nvPr/>
          </p:nvGrpSpPr>
          <p:grpSpPr>
            <a:xfrm>
              <a:off x="4427051" y="2358270"/>
              <a:ext cx="225647" cy="307714"/>
              <a:chOff x="5393704" y="2004714"/>
              <a:chExt cx="792300" cy="1080458"/>
            </a:xfrm>
          </p:grpSpPr>
          <p:cxnSp>
            <p:nvCxnSpPr>
              <p:cNvPr id="6194" name="Google Shape;6194;p42"/>
              <p:cNvCxnSpPr>
                <a:stCxn id="6195" idx="0"/>
              </p:cNvCxnSpPr>
              <p:nvPr/>
            </p:nvCxnSpPr>
            <p:spPr>
              <a:xfrm rot="10800000">
                <a:off x="5789986" y="2004714"/>
                <a:ext cx="0" cy="389100"/>
              </a:xfrm>
              <a:prstGeom prst="straightConnector1">
                <a:avLst/>
              </a:prstGeom>
              <a:noFill/>
              <a:ln cap="flat" cmpd="sng" w="9525">
                <a:solidFill>
                  <a:srgbClr val="435D74"/>
                </a:solidFill>
                <a:prstDash val="solid"/>
                <a:round/>
                <a:headEnd len="sm" w="sm" type="none"/>
                <a:tailEnd len="sm" w="sm" type="none"/>
              </a:ln>
            </p:spPr>
          </p:cxnSp>
          <p:sp>
            <p:nvSpPr>
              <p:cNvPr id="6196" name="Google Shape;6196;p4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5" name="Google Shape;6195;p4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97" name="Google Shape;6197;p42"/>
            <p:cNvGrpSpPr/>
            <p:nvPr/>
          </p:nvGrpSpPr>
          <p:grpSpPr>
            <a:xfrm>
              <a:off x="4884287" y="2440252"/>
              <a:ext cx="225647" cy="296532"/>
              <a:chOff x="6999166" y="2292572"/>
              <a:chExt cx="792300" cy="1041192"/>
            </a:xfrm>
          </p:grpSpPr>
          <p:cxnSp>
            <p:nvCxnSpPr>
              <p:cNvPr id="6198" name="Google Shape;6198;p42"/>
              <p:cNvCxnSpPr/>
              <p:nvPr/>
            </p:nvCxnSpPr>
            <p:spPr>
              <a:xfrm>
                <a:off x="7395553" y="2983964"/>
                <a:ext cx="0" cy="349800"/>
              </a:xfrm>
              <a:prstGeom prst="straightConnector1">
                <a:avLst/>
              </a:prstGeom>
              <a:noFill/>
              <a:ln cap="flat" cmpd="sng" w="9525">
                <a:solidFill>
                  <a:srgbClr val="435D74"/>
                </a:solidFill>
                <a:prstDash val="solid"/>
                <a:round/>
                <a:headEnd len="sm" w="sm" type="none"/>
                <a:tailEnd len="sm" w="sm" type="none"/>
              </a:ln>
            </p:spPr>
          </p:cxnSp>
          <p:sp>
            <p:nvSpPr>
              <p:cNvPr id="6185" name="Google Shape;6185;p4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9" name="Google Shape;6199;p4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200" name="Google Shape;6200;p42"/>
          <p:cNvGrpSpPr/>
          <p:nvPr/>
        </p:nvGrpSpPr>
        <p:grpSpPr>
          <a:xfrm>
            <a:off x="6842649" y="1185930"/>
            <a:ext cx="1581844" cy="732818"/>
            <a:chOff x="634175" y="2986275"/>
            <a:chExt cx="3147949" cy="1458344"/>
          </a:xfrm>
        </p:grpSpPr>
        <p:cxnSp>
          <p:nvCxnSpPr>
            <p:cNvPr id="6201" name="Google Shape;6201;p42"/>
            <p:cNvCxnSpPr>
              <a:stCxn id="6202" idx="4"/>
              <a:endCxn id="6203" idx="0"/>
            </p:cNvCxnSpPr>
            <p:nvPr/>
          </p:nvCxnSpPr>
          <p:spPr>
            <a:xfrm>
              <a:off x="929975" y="3577875"/>
              <a:ext cx="591300" cy="275100"/>
            </a:xfrm>
            <a:prstGeom prst="straightConnector1">
              <a:avLst/>
            </a:prstGeom>
            <a:noFill/>
            <a:ln cap="flat" cmpd="sng" w="19050">
              <a:solidFill>
                <a:srgbClr val="435D74"/>
              </a:solidFill>
              <a:prstDash val="solid"/>
              <a:round/>
              <a:headEnd len="sm" w="sm" type="none"/>
              <a:tailEnd len="sm" w="sm" type="none"/>
            </a:ln>
          </p:spPr>
        </p:cxnSp>
        <p:cxnSp>
          <p:nvCxnSpPr>
            <p:cNvPr id="6204" name="Google Shape;6204;p42"/>
            <p:cNvCxnSpPr>
              <a:stCxn id="6203" idx="0"/>
              <a:endCxn id="620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sm" w="sm" type="none"/>
              <a:tailEnd len="sm" w="sm" type="none"/>
            </a:ln>
          </p:spPr>
        </p:cxnSp>
        <p:cxnSp>
          <p:nvCxnSpPr>
            <p:cNvPr id="6206" name="Google Shape;6206;p42"/>
            <p:cNvCxnSpPr>
              <a:stCxn id="6205" idx="4"/>
              <a:endCxn id="6207" idx="0"/>
            </p:cNvCxnSpPr>
            <p:nvPr/>
          </p:nvCxnSpPr>
          <p:spPr>
            <a:xfrm>
              <a:off x="2208152" y="3577875"/>
              <a:ext cx="686700" cy="275100"/>
            </a:xfrm>
            <a:prstGeom prst="straightConnector1">
              <a:avLst/>
            </a:prstGeom>
            <a:noFill/>
            <a:ln cap="flat" cmpd="sng" w="19050">
              <a:solidFill>
                <a:srgbClr val="435D74"/>
              </a:solidFill>
              <a:prstDash val="solid"/>
              <a:round/>
              <a:headEnd len="sm" w="sm" type="none"/>
              <a:tailEnd len="sm" w="sm" type="none"/>
            </a:ln>
          </p:spPr>
        </p:cxnSp>
        <p:cxnSp>
          <p:nvCxnSpPr>
            <p:cNvPr id="6208" name="Google Shape;6208;p42"/>
            <p:cNvCxnSpPr>
              <a:stCxn id="6207" idx="0"/>
              <a:endCxn id="620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sm" w="sm" type="none"/>
              <a:tailEnd len="sm" w="sm" type="none"/>
            </a:ln>
          </p:spPr>
        </p:cxnSp>
        <p:sp>
          <p:nvSpPr>
            <p:cNvPr id="6209" name="Google Shape;6209;p4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6205" name="Google Shape;6205;p4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6202" name="Google Shape;6202;p4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6207" name="Google Shape;6207;p4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6203" name="Google Shape;6203;p4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grpSp>
      <p:grpSp>
        <p:nvGrpSpPr>
          <p:cNvPr id="6210" name="Google Shape;6210;p42"/>
          <p:cNvGrpSpPr/>
          <p:nvPr/>
        </p:nvGrpSpPr>
        <p:grpSpPr>
          <a:xfrm>
            <a:off x="3410364" y="2880240"/>
            <a:ext cx="1675128" cy="313674"/>
            <a:chOff x="998425" y="1182125"/>
            <a:chExt cx="1065400" cy="199500"/>
          </a:xfrm>
        </p:grpSpPr>
        <p:sp>
          <p:nvSpPr>
            <p:cNvPr id="6211" name="Google Shape;6211;p4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2" name="Google Shape;6212;p4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3" name="Google Shape;6213;p4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4" name="Google Shape;6214;p4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5" name="Google Shape;6215;p4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16" name="Google Shape;6216;p42"/>
          <p:cNvGrpSpPr/>
          <p:nvPr/>
        </p:nvGrpSpPr>
        <p:grpSpPr>
          <a:xfrm>
            <a:off x="3410363" y="3836206"/>
            <a:ext cx="1675129" cy="525345"/>
            <a:chOff x="5194708" y="3484366"/>
            <a:chExt cx="3148148" cy="987304"/>
          </a:xfrm>
        </p:grpSpPr>
        <p:grpSp>
          <p:nvGrpSpPr>
            <p:cNvPr id="6217" name="Google Shape;6217;p42"/>
            <p:cNvGrpSpPr/>
            <p:nvPr/>
          </p:nvGrpSpPr>
          <p:grpSpPr>
            <a:xfrm>
              <a:off x="7531521" y="3484366"/>
              <a:ext cx="811335" cy="987304"/>
              <a:chOff x="3379425" y="1617275"/>
              <a:chExt cx="1090650" cy="1327200"/>
            </a:xfrm>
          </p:grpSpPr>
          <p:sp>
            <p:nvSpPr>
              <p:cNvPr id="6218" name="Google Shape;6218;p4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9" name="Google Shape;6219;p4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0" name="Google Shape;6220;p4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21" name="Google Shape;6221;p42"/>
            <p:cNvGrpSpPr/>
            <p:nvPr/>
          </p:nvGrpSpPr>
          <p:grpSpPr>
            <a:xfrm>
              <a:off x="6752546" y="3484366"/>
              <a:ext cx="811428" cy="987304"/>
              <a:chOff x="2332275" y="1617275"/>
              <a:chExt cx="1090775" cy="1327200"/>
            </a:xfrm>
          </p:grpSpPr>
          <p:sp>
            <p:nvSpPr>
              <p:cNvPr id="6222" name="Google Shape;6222;p4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3" name="Google Shape;6223;p4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4" name="Google Shape;6224;p4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25" name="Google Shape;6225;p42"/>
            <p:cNvGrpSpPr/>
            <p:nvPr/>
          </p:nvGrpSpPr>
          <p:grpSpPr>
            <a:xfrm>
              <a:off x="5973664" y="3484366"/>
              <a:ext cx="811335" cy="987304"/>
              <a:chOff x="1285250" y="1617275"/>
              <a:chExt cx="1090650" cy="1327200"/>
            </a:xfrm>
          </p:grpSpPr>
          <p:sp>
            <p:nvSpPr>
              <p:cNvPr id="6226" name="Google Shape;6226;p4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7" name="Google Shape;6227;p4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8" name="Google Shape;6228;p4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29" name="Google Shape;6229;p42"/>
            <p:cNvGrpSpPr/>
            <p:nvPr/>
          </p:nvGrpSpPr>
          <p:grpSpPr>
            <a:xfrm>
              <a:off x="5194708" y="3484366"/>
              <a:ext cx="811409" cy="987304"/>
              <a:chOff x="238125" y="1617275"/>
              <a:chExt cx="1090750" cy="1327200"/>
            </a:xfrm>
          </p:grpSpPr>
          <p:sp>
            <p:nvSpPr>
              <p:cNvPr id="6230" name="Google Shape;6230;p4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1" name="Google Shape;6231;p4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2" name="Google Shape;6232;p4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233" name="Google Shape;6233;p42"/>
          <p:cNvGrpSpPr/>
          <p:nvPr/>
        </p:nvGrpSpPr>
        <p:grpSpPr>
          <a:xfrm>
            <a:off x="6844048" y="2482095"/>
            <a:ext cx="1579046" cy="522230"/>
            <a:chOff x="6853641" y="2534077"/>
            <a:chExt cx="1515545" cy="501229"/>
          </a:xfrm>
        </p:grpSpPr>
        <p:grpSp>
          <p:nvGrpSpPr>
            <p:cNvPr id="6234" name="Google Shape;6234;p42"/>
            <p:cNvGrpSpPr/>
            <p:nvPr/>
          </p:nvGrpSpPr>
          <p:grpSpPr>
            <a:xfrm>
              <a:off x="6853641" y="2618923"/>
              <a:ext cx="1515545" cy="324557"/>
              <a:chOff x="6853641" y="2618923"/>
              <a:chExt cx="1515545" cy="324557"/>
            </a:xfrm>
          </p:grpSpPr>
          <p:sp>
            <p:nvSpPr>
              <p:cNvPr id="6235" name="Google Shape;6235;p4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6" name="Google Shape;6236;p4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7" name="Google Shape;6237;p4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8" name="Google Shape;6238;p4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9" name="Google Shape;6239;p4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40" name="Google Shape;6240;p4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1" name="Google Shape;6241;p4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2" name="Google Shape;6242;p4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3" name="Google Shape;6243;p4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4" name="Google Shape;6244;p4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45" name="Google Shape;6245;p42"/>
          <p:cNvGrpSpPr/>
          <p:nvPr/>
        </p:nvGrpSpPr>
        <p:grpSpPr>
          <a:xfrm>
            <a:off x="3438940" y="3357136"/>
            <a:ext cx="1617976" cy="346616"/>
            <a:chOff x="1808063" y="4294338"/>
            <a:chExt cx="3370782" cy="721817"/>
          </a:xfrm>
        </p:grpSpPr>
        <p:sp>
          <p:nvSpPr>
            <p:cNvPr id="6246" name="Google Shape;6246;p4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7" name="Google Shape;6247;p4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8" name="Google Shape;6248;p4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9" name="Google Shape;6249;p4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0" name="Google Shape;6250;p4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1" name="Google Shape;6251;p4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2" name="Google Shape;6252;p4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3" name="Google Shape;6253;p4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4" name="Google Shape;6254;p4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5" name="Google Shape;6255;p4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56" name="Google Shape;6256;p42"/>
          <p:cNvGrpSpPr/>
          <p:nvPr/>
        </p:nvGrpSpPr>
        <p:grpSpPr>
          <a:xfrm>
            <a:off x="5264936" y="4023886"/>
            <a:ext cx="1417067" cy="350605"/>
            <a:chOff x="4234950" y="2101012"/>
            <a:chExt cx="4219974" cy="1044091"/>
          </a:xfrm>
        </p:grpSpPr>
        <p:sp>
          <p:nvSpPr>
            <p:cNvPr id="6257" name="Google Shape;6257;p4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8" name="Google Shape;6258;p4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9" name="Google Shape;6259;p4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0" name="Google Shape;6260;p4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1" name="Google Shape;6261;p4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2" name="Google Shape;6262;p4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3" name="Google Shape;6263;p4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4" name="Google Shape;6264;p4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5" name="Google Shape;6265;p4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6" name="Google Shape;6266;p4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7" name="Google Shape;6267;p4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8" name="Google Shape;6268;p4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9" name="Google Shape;6269;p4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0" name="Google Shape;6270;p4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1" name="Google Shape;6271;p4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2" name="Google Shape;6272;p4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73" name="Google Shape;6273;p42"/>
          <p:cNvGrpSpPr/>
          <p:nvPr/>
        </p:nvGrpSpPr>
        <p:grpSpPr>
          <a:xfrm>
            <a:off x="6840408" y="2014643"/>
            <a:ext cx="1586327" cy="371557"/>
            <a:chOff x="1247650" y="2075423"/>
            <a:chExt cx="6648477" cy="1557238"/>
          </a:xfrm>
        </p:grpSpPr>
        <p:sp>
          <p:nvSpPr>
            <p:cNvPr id="6274" name="Google Shape;6274;p4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5" name="Google Shape;6275;p4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6" name="Google Shape;6276;p4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7" name="Google Shape;6277;p4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8" name="Google Shape;6278;p4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9" name="Google Shape;6279;p4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80" name="Google Shape;6280;p42"/>
          <p:cNvGrpSpPr/>
          <p:nvPr/>
        </p:nvGrpSpPr>
        <p:grpSpPr>
          <a:xfrm>
            <a:off x="5271678" y="1167833"/>
            <a:ext cx="1415601" cy="1648534"/>
            <a:chOff x="1839112" y="2209163"/>
            <a:chExt cx="1918159" cy="2233785"/>
          </a:xfrm>
        </p:grpSpPr>
        <p:sp>
          <p:nvSpPr>
            <p:cNvPr id="6281" name="Google Shape;6281;p4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2" name="Google Shape;6282;p4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3" name="Google Shape;6283;p4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284" name="Google Shape;6284;p42"/>
            <p:cNvCxnSpPr>
              <a:stCxn id="6281" idx="6"/>
              <a:endCxn id="6282" idx="2"/>
            </p:cNvCxnSpPr>
            <p:nvPr/>
          </p:nvCxnSpPr>
          <p:spPr>
            <a:xfrm>
              <a:off x="2414212" y="2496713"/>
              <a:ext cx="768000" cy="600"/>
            </a:xfrm>
            <a:prstGeom prst="bentConnector3">
              <a:avLst>
                <a:gd fmla="val -511291" name="adj1"/>
              </a:avLst>
            </a:prstGeom>
            <a:noFill/>
            <a:ln cap="flat" cmpd="sng" w="19050">
              <a:solidFill>
                <a:srgbClr val="374957"/>
              </a:solidFill>
              <a:prstDash val="solid"/>
              <a:round/>
              <a:headEnd len="sm" w="sm" type="none"/>
              <a:tailEnd len="sm" w="sm" type="none"/>
            </a:ln>
          </p:spPr>
        </p:cxnSp>
        <p:cxnSp>
          <p:nvCxnSpPr>
            <p:cNvPr id="6285" name="Google Shape;6285;p42"/>
            <p:cNvCxnSpPr>
              <a:stCxn id="6282" idx="4"/>
              <a:endCxn id="6286" idx="0"/>
            </p:cNvCxnSpPr>
            <p:nvPr/>
          </p:nvCxnSpPr>
          <p:spPr>
            <a:xfrm rot="5400000">
              <a:off x="2669921" y="2240963"/>
              <a:ext cx="256500" cy="1343100"/>
            </a:xfrm>
            <a:prstGeom prst="bentConnector3">
              <a:avLst>
                <a:gd fmla="val 697452" name="adj1"/>
              </a:avLst>
            </a:prstGeom>
            <a:noFill/>
            <a:ln cap="flat" cmpd="sng" w="19050">
              <a:solidFill>
                <a:srgbClr val="374957"/>
              </a:solidFill>
              <a:prstDash val="solid"/>
              <a:round/>
              <a:headEnd len="sm" w="sm" type="none"/>
              <a:tailEnd len="sm" w="sm" type="none"/>
            </a:ln>
          </p:spPr>
        </p:cxnSp>
        <p:cxnSp>
          <p:nvCxnSpPr>
            <p:cNvPr id="6287" name="Google Shape;6287;p42"/>
            <p:cNvCxnSpPr>
              <a:stCxn id="6286" idx="6"/>
              <a:endCxn id="6283" idx="2"/>
            </p:cNvCxnSpPr>
            <p:nvPr/>
          </p:nvCxnSpPr>
          <p:spPr>
            <a:xfrm>
              <a:off x="2414212" y="3328316"/>
              <a:ext cx="768000" cy="600"/>
            </a:xfrm>
            <a:prstGeom prst="bentConnector3">
              <a:avLst>
                <a:gd fmla="val -511291" name="adj1"/>
              </a:avLst>
            </a:prstGeom>
            <a:noFill/>
            <a:ln cap="flat" cmpd="sng" w="19050">
              <a:solidFill>
                <a:srgbClr val="374957"/>
              </a:solidFill>
              <a:prstDash val="solid"/>
              <a:round/>
              <a:headEnd len="sm" w="sm" type="none"/>
              <a:tailEnd len="sm" w="sm" type="none"/>
            </a:ln>
          </p:spPr>
        </p:cxnSp>
        <p:cxnSp>
          <p:nvCxnSpPr>
            <p:cNvPr id="6288" name="Google Shape;6288;p42"/>
            <p:cNvCxnSpPr>
              <a:stCxn id="6283" idx="4"/>
              <a:endCxn id="6289" idx="0"/>
            </p:cNvCxnSpPr>
            <p:nvPr/>
          </p:nvCxnSpPr>
          <p:spPr>
            <a:xfrm rot="5400000">
              <a:off x="2672171" y="3070316"/>
              <a:ext cx="252000" cy="1343100"/>
            </a:xfrm>
            <a:prstGeom prst="bentConnector3">
              <a:avLst>
                <a:gd fmla="val 825846" name="adj1"/>
              </a:avLst>
            </a:prstGeom>
            <a:noFill/>
            <a:ln cap="flat" cmpd="sng" w="19050">
              <a:solidFill>
                <a:srgbClr val="374957"/>
              </a:solidFill>
              <a:prstDash val="solid"/>
              <a:round/>
              <a:headEnd len="sm" w="sm" type="none"/>
              <a:tailEnd len="sm" w="sm" type="none"/>
            </a:ln>
          </p:spPr>
        </p:cxnSp>
        <p:sp>
          <p:nvSpPr>
            <p:cNvPr id="6286" name="Google Shape;6286;p4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9" name="Google Shape;6289;p4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0" name="Google Shape;6290;p4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291" name="Google Shape;6291;p42"/>
            <p:cNvCxnSpPr>
              <a:endCxn id="6290" idx="2"/>
            </p:cNvCxnSpPr>
            <p:nvPr/>
          </p:nvCxnSpPr>
          <p:spPr>
            <a:xfrm>
              <a:off x="2413871" y="4154498"/>
              <a:ext cx="768300" cy="900"/>
            </a:xfrm>
            <a:prstGeom prst="bentConnector3">
              <a:avLst>
                <a:gd fmla="val -511076" name="adj1"/>
              </a:avLst>
            </a:prstGeom>
            <a:noFill/>
            <a:ln cap="flat" cmpd="sng" w="19050">
              <a:solidFill>
                <a:srgbClr val="374957"/>
              </a:solidFill>
              <a:prstDash val="solid"/>
              <a:round/>
              <a:headEnd len="sm" w="sm" type="none"/>
              <a:tailEnd len="sm" w="sm" type="none"/>
            </a:ln>
          </p:spPr>
        </p:cxnSp>
      </p:grpSp>
      <p:grpSp>
        <p:nvGrpSpPr>
          <p:cNvPr id="6292" name="Google Shape;6292;p42"/>
          <p:cNvGrpSpPr/>
          <p:nvPr/>
        </p:nvGrpSpPr>
        <p:grpSpPr>
          <a:xfrm>
            <a:off x="3428944" y="1185917"/>
            <a:ext cx="1637968" cy="154942"/>
            <a:chOff x="238125" y="2506075"/>
            <a:chExt cx="7115411" cy="673075"/>
          </a:xfrm>
        </p:grpSpPr>
        <p:sp>
          <p:nvSpPr>
            <p:cNvPr id="6293" name="Google Shape;6293;p4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4" name="Google Shape;6294;p4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5" name="Google Shape;6295;p4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6" name="Google Shape;6296;p4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7" name="Google Shape;6297;p4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8" name="Google Shape;6298;p42"/>
          <p:cNvGrpSpPr/>
          <p:nvPr/>
        </p:nvGrpSpPr>
        <p:grpSpPr>
          <a:xfrm>
            <a:off x="1969680" y="1500635"/>
            <a:ext cx="1262932" cy="785408"/>
            <a:chOff x="548861" y="389676"/>
            <a:chExt cx="3843371" cy="2390164"/>
          </a:xfrm>
        </p:grpSpPr>
        <p:cxnSp>
          <p:nvCxnSpPr>
            <p:cNvPr id="6299" name="Google Shape;6299;p42"/>
            <p:cNvCxnSpPr/>
            <p:nvPr/>
          </p:nvCxnSpPr>
          <p:spPr>
            <a:xfrm flipH="1" rot="10800000">
              <a:off x="3486925" y="1918250"/>
              <a:ext cx="742200" cy="690300"/>
            </a:xfrm>
            <a:prstGeom prst="bentConnector3">
              <a:avLst>
                <a:gd fmla="val 378412" name="adj1"/>
              </a:avLst>
            </a:prstGeom>
            <a:noFill/>
            <a:ln cap="flat" cmpd="sng" w="9525">
              <a:solidFill>
                <a:srgbClr val="869FB2"/>
              </a:solidFill>
              <a:prstDash val="solid"/>
              <a:round/>
              <a:headEnd len="sm" w="sm" type="none"/>
              <a:tailEnd len="sm" w="sm" type="none"/>
            </a:ln>
          </p:spPr>
        </p:cxnSp>
        <p:cxnSp>
          <p:nvCxnSpPr>
            <p:cNvPr id="6300" name="Google Shape;6300;p42"/>
            <p:cNvCxnSpPr/>
            <p:nvPr/>
          </p:nvCxnSpPr>
          <p:spPr>
            <a:xfrm flipH="1" rot="-5400000">
              <a:off x="3486925" y="577350"/>
              <a:ext cx="650100" cy="650100"/>
            </a:xfrm>
            <a:prstGeom prst="bentConnector3">
              <a:avLst>
                <a:gd fmla="val -308911" name="adj1"/>
              </a:avLst>
            </a:prstGeom>
            <a:noFill/>
            <a:ln cap="flat" cmpd="sng" w="9525">
              <a:solidFill>
                <a:srgbClr val="869FB2"/>
              </a:solidFill>
              <a:prstDash val="solid"/>
              <a:round/>
              <a:headEnd len="sm" w="sm" type="none"/>
              <a:tailEnd len="sm" w="sm" type="none"/>
            </a:ln>
          </p:spPr>
        </p:cxnSp>
        <p:cxnSp>
          <p:nvCxnSpPr>
            <p:cNvPr id="6301" name="Google Shape;6301;p42"/>
            <p:cNvCxnSpPr/>
            <p:nvPr/>
          </p:nvCxnSpPr>
          <p:spPr>
            <a:xfrm>
              <a:off x="2725450" y="576000"/>
              <a:ext cx="1410600" cy="1800"/>
            </a:xfrm>
            <a:prstGeom prst="bentConnector3">
              <a:avLst>
                <a:gd fmla="val 160907" name="adj1"/>
              </a:avLst>
            </a:prstGeom>
            <a:noFill/>
            <a:ln cap="flat" cmpd="sng" w="9525">
              <a:solidFill>
                <a:srgbClr val="869FB2"/>
              </a:solidFill>
              <a:prstDash val="solid"/>
              <a:round/>
              <a:headEnd len="sm" w="sm" type="none"/>
              <a:tailEnd len="sm" w="sm" type="none"/>
            </a:ln>
          </p:spPr>
        </p:cxnSp>
        <p:cxnSp>
          <p:nvCxnSpPr>
            <p:cNvPr id="6302" name="Google Shape;6302;p42"/>
            <p:cNvCxnSpPr/>
            <p:nvPr/>
          </p:nvCxnSpPr>
          <p:spPr>
            <a:xfrm flipH="1" rot="10800000">
              <a:off x="756500" y="577975"/>
              <a:ext cx="1705500" cy="1049100"/>
            </a:xfrm>
            <a:prstGeom prst="bentConnector3">
              <a:avLst>
                <a:gd fmla="val -76488" name="adj1"/>
              </a:avLst>
            </a:prstGeom>
            <a:noFill/>
            <a:ln cap="flat" cmpd="sng" w="9525">
              <a:solidFill>
                <a:srgbClr val="BAC8D3"/>
              </a:solidFill>
              <a:prstDash val="solid"/>
              <a:round/>
              <a:headEnd len="sm" w="sm" type="none"/>
              <a:tailEnd len="sm" w="sm" type="none"/>
            </a:ln>
          </p:spPr>
        </p:cxnSp>
        <p:cxnSp>
          <p:nvCxnSpPr>
            <p:cNvPr id="6303" name="Google Shape;6303;p42"/>
            <p:cNvCxnSpPr/>
            <p:nvPr/>
          </p:nvCxnSpPr>
          <p:spPr>
            <a:xfrm>
              <a:off x="760067" y="1625791"/>
              <a:ext cx="1689000" cy="974100"/>
            </a:xfrm>
            <a:prstGeom prst="bentConnector3">
              <a:avLst>
                <a:gd fmla="val -78290" name="adj1"/>
              </a:avLst>
            </a:prstGeom>
            <a:noFill/>
            <a:ln cap="flat" cmpd="sng" w="9525">
              <a:solidFill>
                <a:srgbClr val="BAC8D3"/>
              </a:solidFill>
              <a:prstDash val="solid"/>
              <a:round/>
              <a:headEnd len="sm" w="sm" type="none"/>
              <a:tailEnd len="sm" w="sm" type="none"/>
            </a:ln>
          </p:spPr>
        </p:cxnSp>
        <p:sp>
          <p:nvSpPr>
            <p:cNvPr id="6304" name="Google Shape;6304;p4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305" name="Google Shape;6305;p42"/>
            <p:cNvCxnSpPr/>
            <p:nvPr/>
          </p:nvCxnSpPr>
          <p:spPr>
            <a:xfrm>
              <a:off x="2725450" y="2609025"/>
              <a:ext cx="1416000" cy="1800"/>
            </a:xfrm>
            <a:prstGeom prst="bentConnector3">
              <a:avLst>
                <a:gd fmla="val 160874" name="adj1"/>
              </a:avLst>
            </a:prstGeom>
            <a:noFill/>
            <a:ln cap="flat" cmpd="sng" w="9525">
              <a:solidFill>
                <a:srgbClr val="869FB2"/>
              </a:solidFill>
              <a:prstDash val="solid"/>
              <a:round/>
              <a:headEnd len="sm" w="sm" type="none"/>
              <a:tailEnd len="sm" w="sm" type="none"/>
            </a:ln>
          </p:spPr>
        </p:cxnSp>
        <p:sp>
          <p:nvSpPr>
            <p:cNvPr id="6306" name="Google Shape;6306;p4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7" name="Google Shape;6307;p4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8" name="Google Shape;6308;p4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9" name="Google Shape;6309;p4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0" name="Google Shape;6310;p4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1" name="Google Shape;6311;p4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12" name="Google Shape;6312;p42"/>
          <p:cNvGrpSpPr/>
          <p:nvPr/>
        </p:nvGrpSpPr>
        <p:grpSpPr>
          <a:xfrm>
            <a:off x="757812" y="2607512"/>
            <a:ext cx="1412054" cy="633562"/>
            <a:chOff x="1187400" y="2529299"/>
            <a:chExt cx="6769193" cy="2241902"/>
          </a:xfrm>
        </p:grpSpPr>
        <p:sp>
          <p:nvSpPr>
            <p:cNvPr id="6313" name="Google Shape;6313;p4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4" name="Google Shape;6314;p4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5" name="Google Shape;6315;p4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6" name="Google Shape;6316;p4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7" name="Google Shape;6317;p4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8" name="Google Shape;6318;p4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19" name="Google Shape;6319;p4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cxnSp>
          <p:nvCxnSpPr>
            <p:cNvPr id="6320" name="Google Shape;6320;p42"/>
            <p:cNvCxnSpPr>
              <a:stCxn id="6313" idx="2"/>
              <a:endCxn id="6314" idx="0"/>
            </p:cNvCxnSpPr>
            <p:nvPr/>
          </p:nvCxnSpPr>
          <p:spPr>
            <a:xfrm flipH="1" rot="-5400000">
              <a:off x="5228543" y="2315249"/>
              <a:ext cx="457200" cy="1770300"/>
            </a:xfrm>
            <a:prstGeom prst="bentConnector3">
              <a:avLst>
                <a:gd fmla="val 361972" name="adj1"/>
              </a:avLst>
            </a:prstGeom>
            <a:noFill/>
            <a:ln cap="flat" cmpd="sng" w="9525">
              <a:solidFill>
                <a:srgbClr val="C2C2C2"/>
              </a:solidFill>
              <a:prstDash val="solid"/>
              <a:round/>
              <a:headEnd len="sm" w="sm" type="none"/>
              <a:tailEnd len="sm" w="sm" type="none"/>
            </a:ln>
          </p:spPr>
        </p:cxnSp>
        <p:cxnSp>
          <p:nvCxnSpPr>
            <p:cNvPr id="6321" name="Google Shape;6321;p42"/>
            <p:cNvCxnSpPr>
              <a:stCxn id="6315" idx="0"/>
              <a:endCxn id="6313" idx="2"/>
            </p:cNvCxnSpPr>
            <p:nvPr/>
          </p:nvCxnSpPr>
          <p:spPr>
            <a:xfrm rot="-5400000">
              <a:off x="3458247" y="2315250"/>
              <a:ext cx="457200" cy="1770300"/>
            </a:xfrm>
            <a:prstGeom prst="bentConnector3">
              <a:avLst>
                <a:gd fmla="val -262207" name="adj1"/>
              </a:avLst>
            </a:prstGeom>
            <a:noFill/>
            <a:ln cap="flat" cmpd="sng" w="9525">
              <a:solidFill>
                <a:srgbClr val="C2C2C2"/>
              </a:solidFill>
              <a:prstDash val="solid"/>
              <a:round/>
              <a:headEnd len="sm" w="sm" type="none"/>
              <a:tailEnd len="sm" w="sm" type="none"/>
            </a:ln>
          </p:spPr>
        </p:cxnSp>
        <p:cxnSp>
          <p:nvCxnSpPr>
            <p:cNvPr id="6322" name="Google Shape;6322;p42"/>
            <p:cNvCxnSpPr>
              <a:stCxn id="6315" idx="2"/>
              <a:endCxn id="6317" idx="0"/>
            </p:cNvCxnSpPr>
            <p:nvPr/>
          </p:nvCxnSpPr>
          <p:spPr>
            <a:xfrm flipH="1" rot="-5400000">
              <a:off x="2995647" y="3677550"/>
              <a:ext cx="457200" cy="845100"/>
            </a:xfrm>
            <a:prstGeom prst="bentConnector3">
              <a:avLst>
                <a:gd fmla="val 861525" name="adj1"/>
              </a:avLst>
            </a:prstGeom>
            <a:noFill/>
            <a:ln cap="flat" cmpd="sng" w="9525">
              <a:solidFill>
                <a:srgbClr val="C2C2C2"/>
              </a:solidFill>
              <a:prstDash val="solid"/>
              <a:round/>
              <a:headEnd len="sm" w="sm" type="none"/>
              <a:tailEnd len="sm" w="sm" type="none"/>
            </a:ln>
          </p:spPr>
        </p:cxnSp>
        <p:cxnSp>
          <p:nvCxnSpPr>
            <p:cNvPr id="6323" name="Google Shape;6323;p42"/>
            <p:cNvCxnSpPr>
              <a:stCxn id="6316" idx="0"/>
              <a:endCxn id="6315" idx="2"/>
            </p:cNvCxnSpPr>
            <p:nvPr/>
          </p:nvCxnSpPr>
          <p:spPr>
            <a:xfrm rot="-5400000">
              <a:off x="2150400" y="3677551"/>
              <a:ext cx="457200" cy="845100"/>
            </a:xfrm>
            <a:prstGeom prst="bentConnector3">
              <a:avLst>
                <a:gd fmla="val -761759" name="adj1"/>
              </a:avLst>
            </a:prstGeom>
            <a:noFill/>
            <a:ln cap="flat" cmpd="sng" w="9525">
              <a:solidFill>
                <a:srgbClr val="C2C2C2"/>
              </a:solidFill>
              <a:prstDash val="solid"/>
              <a:round/>
              <a:headEnd len="sm" w="sm" type="none"/>
              <a:tailEnd len="sm" w="sm" type="none"/>
            </a:ln>
          </p:spPr>
        </p:cxnSp>
        <p:cxnSp>
          <p:nvCxnSpPr>
            <p:cNvPr id="6324" name="Google Shape;6324;p42"/>
            <p:cNvCxnSpPr>
              <a:stCxn id="6314" idx="2"/>
              <a:endCxn id="6319" idx="0"/>
            </p:cNvCxnSpPr>
            <p:nvPr/>
          </p:nvCxnSpPr>
          <p:spPr>
            <a:xfrm flipH="1" rot="-5400000">
              <a:off x="6536390" y="3677400"/>
              <a:ext cx="457200" cy="845400"/>
            </a:xfrm>
            <a:prstGeom prst="bentConnector3">
              <a:avLst>
                <a:gd fmla="val 861525" name="adj1"/>
              </a:avLst>
            </a:prstGeom>
            <a:noFill/>
            <a:ln cap="flat" cmpd="sng" w="9525">
              <a:solidFill>
                <a:srgbClr val="C2C2C2"/>
              </a:solidFill>
              <a:prstDash val="solid"/>
              <a:round/>
              <a:headEnd len="sm" w="sm" type="none"/>
              <a:tailEnd len="sm" w="sm" type="none"/>
            </a:ln>
          </p:spPr>
        </p:cxnSp>
        <p:cxnSp>
          <p:nvCxnSpPr>
            <p:cNvPr id="6325" name="Google Shape;6325;p42"/>
            <p:cNvCxnSpPr>
              <a:stCxn id="6318" idx="0"/>
              <a:endCxn id="6314" idx="2"/>
            </p:cNvCxnSpPr>
            <p:nvPr/>
          </p:nvCxnSpPr>
          <p:spPr>
            <a:xfrm rot="-5400000">
              <a:off x="5691000" y="3677551"/>
              <a:ext cx="457200" cy="845100"/>
            </a:xfrm>
            <a:prstGeom prst="bentConnector3">
              <a:avLst>
                <a:gd fmla="val -761759" name="adj1"/>
              </a:avLst>
            </a:prstGeom>
            <a:noFill/>
            <a:ln cap="flat" cmpd="sng" w="9525">
              <a:solidFill>
                <a:srgbClr val="C2C2C2"/>
              </a:solidFill>
              <a:prstDash val="solid"/>
              <a:round/>
              <a:headEnd len="sm" w="sm" type="none"/>
              <a:tailEnd len="sm" w="sm" type="none"/>
            </a:ln>
          </p:spPr>
        </p:cxnSp>
      </p:grpSp>
      <p:grpSp>
        <p:nvGrpSpPr>
          <p:cNvPr id="6326" name="Google Shape;6326;p42"/>
          <p:cNvGrpSpPr/>
          <p:nvPr/>
        </p:nvGrpSpPr>
        <p:grpSpPr>
          <a:xfrm>
            <a:off x="6844058" y="3100221"/>
            <a:ext cx="1579035" cy="540873"/>
            <a:chOff x="6895650" y="3126697"/>
            <a:chExt cx="1436662" cy="492105"/>
          </a:xfrm>
        </p:grpSpPr>
        <p:sp>
          <p:nvSpPr>
            <p:cNvPr id="6327" name="Google Shape;6327;p4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8" name="Google Shape;6328;p4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9" name="Google Shape;6329;p4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0" name="Google Shape;6330;p4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1" name="Google Shape;6331;p4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32" name="Google Shape;6332;p42"/>
            <p:cNvGrpSpPr/>
            <p:nvPr/>
          </p:nvGrpSpPr>
          <p:grpSpPr>
            <a:xfrm>
              <a:off x="6995957" y="3335810"/>
              <a:ext cx="1230393" cy="71754"/>
              <a:chOff x="6995957" y="3287964"/>
              <a:chExt cx="1230393" cy="71754"/>
            </a:xfrm>
          </p:grpSpPr>
          <p:sp>
            <p:nvSpPr>
              <p:cNvPr id="6333" name="Google Shape;6333;p4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4" name="Google Shape;6334;p4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5" name="Google Shape;6335;p4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6" name="Google Shape;6336;p4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7" name="Google Shape;6337;p4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338" name="Google Shape;6338;p42"/>
          <p:cNvGrpSpPr/>
          <p:nvPr/>
        </p:nvGrpSpPr>
        <p:grpSpPr>
          <a:xfrm>
            <a:off x="6842640" y="3736984"/>
            <a:ext cx="1581862" cy="650624"/>
            <a:chOff x="6777990" y="3710194"/>
            <a:chExt cx="1646915" cy="677381"/>
          </a:xfrm>
        </p:grpSpPr>
        <p:grpSp>
          <p:nvGrpSpPr>
            <p:cNvPr id="6339" name="Google Shape;6339;p42"/>
            <p:cNvGrpSpPr/>
            <p:nvPr/>
          </p:nvGrpSpPr>
          <p:grpSpPr>
            <a:xfrm>
              <a:off x="6777990" y="3874492"/>
              <a:ext cx="411129" cy="513083"/>
              <a:chOff x="6777990" y="3874492"/>
              <a:chExt cx="411129" cy="513083"/>
            </a:xfrm>
          </p:grpSpPr>
          <p:cxnSp>
            <p:nvCxnSpPr>
              <p:cNvPr id="6340" name="Google Shape;6340;p42"/>
              <p:cNvCxnSpPr/>
              <p:nvPr/>
            </p:nvCxnSpPr>
            <p:spPr>
              <a:xfrm>
                <a:off x="6977019" y="4216875"/>
                <a:ext cx="0" cy="170700"/>
              </a:xfrm>
              <a:prstGeom prst="straightConnector1">
                <a:avLst/>
              </a:prstGeom>
              <a:noFill/>
              <a:ln cap="flat" cmpd="sng" w="19050">
                <a:solidFill>
                  <a:srgbClr val="A5B7C6"/>
                </a:solidFill>
                <a:prstDash val="solid"/>
                <a:round/>
                <a:headEnd len="sm" w="sm" type="none"/>
                <a:tailEnd len="med" w="med" type="diamond"/>
              </a:ln>
            </p:spPr>
          </p:cxnSp>
          <p:sp>
            <p:nvSpPr>
              <p:cNvPr id="6341" name="Google Shape;6341;p4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42" name="Google Shape;6342;p42"/>
            <p:cNvGrpSpPr/>
            <p:nvPr/>
          </p:nvGrpSpPr>
          <p:grpSpPr>
            <a:xfrm>
              <a:off x="7188425" y="3710194"/>
              <a:ext cx="411123" cy="520535"/>
              <a:chOff x="7188425" y="3710194"/>
              <a:chExt cx="411123" cy="520535"/>
            </a:xfrm>
          </p:grpSpPr>
          <p:cxnSp>
            <p:nvCxnSpPr>
              <p:cNvPr id="6343" name="Google Shape;6343;p42"/>
              <p:cNvCxnSpPr/>
              <p:nvPr/>
            </p:nvCxnSpPr>
            <p:spPr>
              <a:xfrm rot="10800000">
                <a:off x="7393988" y="3710194"/>
                <a:ext cx="0" cy="170700"/>
              </a:xfrm>
              <a:prstGeom prst="straightConnector1">
                <a:avLst/>
              </a:prstGeom>
              <a:noFill/>
              <a:ln cap="flat" cmpd="sng" w="19050">
                <a:solidFill>
                  <a:srgbClr val="A5B7C6"/>
                </a:solidFill>
                <a:prstDash val="solid"/>
                <a:round/>
                <a:headEnd len="sm" w="sm" type="none"/>
                <a:tailEnd len="med" w="med" type="diamond"/>
              </a:ln>
            </p:spPr>
          </p:cxnSp>
          <p:sp>
            <p:nvSpPr>
              <p:cNvPr id="6344" name="Google Shape;6344;p4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45" name="Google Shape;6345;p42"/>
            <p:cNvGrpSpPr/>
            <p:nvPr/>
          </p:nvGrpSpPr>
          <p:grpSpPr>
            <a:xfrm>
              <a:off x="7603341" y="3874492"/>
              <a:ext cx="411474" cy="513083"/>
              <a:chOff x="7603341" y="3874492"/>
              <a:chExt cx="411474" cy="513083"/>
            </a:xfrm>
          </p:grpSpPr>
          <p:cxnSp>
            <p:nvCxnSpPr>
              <p:cNvPr id="6346" name="Google Shape;6346;p42"/>
              <p:cNvCxnSpPr/>
              <p:nvPr/>
            </p:nvCxnSpPr>
            <p:spPr>
              <a:xfrm>
                <a:off x="7809095" y="4216875"/>
                <a:ext cx="0" cy="170700"/>
              </a:xfrm>
              <a:prstGeom prst="straightConnector1">
                <a:avLst/>
              </a:prstGeom>
              <a:noFill/>
              <a:ln cap="flat" cmpd="sng" w="19050">
                <a:solidFill>
                  <a:srgbClr val="A5B7C6"/>
                </a:solidFill>
                <a:prstDash val="solid"/>
                <a:round/>
                <a:headEnd len="sm" w="sm" type="none"/>
                <a:tailEnd len="med" w="med" type="diamond"/>
              </a:ln>
            </p:spPr>
          </p:cxnSp>
          <p:sp>
            <p:nvSpPr>
              <p:cNvPr id="6347" name="Google Shape;6347;p4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48" name="Google Shape;6348;p42"/>
            <p:cNvGrpSpPr/>
            <p:nvPr/>
          </p:nvGrpSpPr>
          <p:grpSpPr>
            <a:xfrm>
              <a:off x="8013776" y="3722847"/>
              <a:ext cx="411129" cy="507882"/>
              <a:chOff x="8013776" y="3722847"/>
              <a:chExt cx="411129" cy="507882"/>
            </a:xfrm>
          </p:grpSpPr>
          <p:cxnSp>
            <p:nvCxnSpPr>
              <p:cNvPr id="6349" name="Google Shape;6349;p42"/>
              <p:cNvCxnSpPr/>
              <p:nvPr/>
            </p:nvCxnSpPr>
            <p:spPr>
              <a:xfrm rot="10800000">
                <a:off x="8219339" y="3722847"/>
                <a:ext cx="0" cy="169800"/>
              </a:xfrm>
              <a:prstGeom prst="straightConnector1">
                <a:avLst/>
              </a:prstGeom>
              <a:noFill/>
              <a:ln cap="flat" cmpd="sng" w="19050">
                <a:solidFill>
                  <a:srgbClr val="A5B7C6"/>
                </a:solidFill>
                <a:prstDash val="solid"/>
                <a:round/>
                <a:headEnd len="sm" w="sm" type="none"/>
                <a:tailEnd len="med" w="med" type="diamond"/>
              </a:ln>
            </p:spPr>
          </p:cxnSp>
          <p:sp>
            <p:nvSpPr>
              <p:cNvPr id="6350" name="Google Shape;6350;p4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351" name="Google Shape;6351;p42"/>
          <p:cNvGrpSpPr/>
          <p:nvPr/>
        </p:nvGrpSpPr>
        <p:grpSpPr>
          <a:xfrm>
            <a:off x="5262155" y="2909824"/>
            <a:ext cx="1421889" cy="1020604"/>
            <a:chOff x="5190863" y="2824811"/>
            <a:chExt cx="1544860" cy="1108870"/>
          </a:xfrm>
        </p:grpSpPr>
        <p:grpSp>
          <p:nvGrpSpPr>
            <p:cNvPr id="6352" name="Google Shape;6352;p42"/>
            <p:cNvGrpSpPr/>
            <p:nvPr/>
          </p:nvGrpSpPr>
          <p:grpSpPr>
            <a:xfrm>
              <a:off x="5938695" y="3176919"/>
              <a:ext cx="685760" cy="404739"/>
              <a:chOff x="5938695" y="3176919"/>
              <a:chExt cx="685760" cy="404739"/>
            </a:xfrm>
          </p:grpSpPr>
          <p:grpSp>
            <p:nvGrpSpPr>
              <p:cNvPr id="6353" name="Google Shape;6353;p42"/>
              <p:cNvGrpSpPr/>
              <p:nvPr/>
            </p:nvGrpSpPr>
            <p:grpSpPr>
              <a:xfrm>
                <a:off x="5938695" y="3176919"/>
                <a:ext cx="685760" cy="404739"/>
                <a:chOff x="5938695" y="3176919"/>
                <a:chExt cx="685760" cy="404739"/>
              </a:xfrm>
            </p:grpSpPr>
            <p:sp>
              <p:nvSpPr>
                <p:cNvPr id="6354" name="Google Shape;6354;p4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5" name="Google Shape;6355;p4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56" name="Google Shape;6356;p4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57" name="Google Shape;6357;p42"/>
            <p:cNvGrpSpPr/>
            <p:nvPr/>
          </p:nvGrpSpPr>
          <p:grpSpPr>
            <a:xfrm>
              <a:off x="5305233" y="3176835"/>
              <a:ext cx="685970" cy="404655"/>
              <a:chOff x="5305233" y="3176835"/>
              <a:chExt cx="685970" cy="404655"/>
            </a:xfrm>
          </p:grpSpPr>
          <p:grpSp>
            <p:nvGrpSpPr>
              <p:cNvPr id="6358" name="Google Shape;6358;p42"/>
              <p:cNvGrpSpPr/>
              <p:nvPr/>
            </p:nvGrpSpPr>
            <p:grpSpPr>
              <a:xfrm>
                <a:off x="5305233" y="3176835"/>
                <a:ext cx="685970" cy="404655"/>
                <a:chOff x="5305233" y="3176835"/>
                <a:chExt cx="685970" cy="404655"/>
              </a:xfrm>
            </p:grpSpPr>
            <p:sp>
              <p:nvSpPr>
                <p:cNvPr id="6359" name="Google Shape;6359;p4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0" name="Google Shape;6360;p4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61" name="Google Shape;6361;p4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62" name="Google Shape;6362;p4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63" name="Google Shape;6363;p42"/>
            <p:cNvGrpSpPr/>
            <p:nvPr/>
          </p:nvGrpSpPr>
          <p:grpSpPr>
            <a:xfrm>
              <a:off x="5657361" y="2824811"/>
              <a:ext cx="1078362" cy="404655"/>
              <a:chOff x="5657361" y="2824811"/>
              <a:chExt cx="1078362" cy="404655"/>
            </a:xfrm>
          </p:grpSpPr>
          <p:grpSp>
            <p:nvGrpSpPr>
              <p:cNvPr id="6364" name="Google Shape;6364;p42"/>
              <p:cNvGrpSpPr/>
              <p:nvPr/>
            </p:nvGrpSpPr>
            <p:grpSpPr>
              <a:xfrm>
                <a:off x="5657361" y="2824811"/>
                <a:ext cx="1078362" cy="404655"/>
                <a:chOff x="5657361" y="2824811"/>
                <a:chExt cx="1078362" cy="404655"/>
              </a:xfrm>
            </p:grpSpPr>
            <p:grpSp>
              <p:nvGrpSpPr>
                <p:cNvPr id="6365" name="Google Shape;6365;p42"/>
                <p:cNvGrpSpPr/>
                <p:nvPr/>
              </p:nvGrpSpPr>
              <p:grpSpPr>
                <a:xfrm>
                  <a:off x="5938485" y="2824811"/>
                  <a:ext cx="797238" cy="404655"/>
                  <a:chOff x="5938485" y="2824811"/>
                  <a:chExt cx="797238" cy="404655"/>
                </a:xfrm>
              </p:grpSpPr>
              <p:sp>
                <p:nvSpPr>
                  <p:cNvPr id="6366" name="Google Shape;6366;p4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7" name="Google Shape;6367;p4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68" name="Google Shape;6368;p4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69" name="Google Shape;6369;p4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70" name="Google Shape;6370;p42"/>
            <p:cNvGrpSpPr/>
            <p:nvPr/>
          </p:nvGrpSpPr>
          <p:grpSpPr>
            <a:xfrm>
              <a:off x="5190863" y="3528942"/>
              <a:ext cx="1078025" cy="404739"/>
              <a:chOff x="5190863" y="3528942"/>
              <a:chExt cx="1078025" cy="404739"/>
            </a:xfrm>
          </p:grpSpPr>
          <p:sp>
            <p:nvSpPr>
              <p:cNvPr id="6371" name="Google Shape;6371;p4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72" name="Google Shape;6372;p42"/>
              <p:cNvGrpSpPr/>
              <p:nvPr/>
            </p:nvGrpSpPr>
            <p:grpSpPr>
              <a:xfrm>
                <a:off x="5190863" y="3528942"/>
                <a:ext cx="1078025" cy="404739"/>
                <a:chOff x="5190863" y="3528942"/>
                <a:chExt cx="1078025" cy="404739"/>
              </a:xfrm>
            </p:grpSpPr>
            <p:sp>
              <p:nvSpPr>
                <p:cNvPr id="6373" name="Google Shape;6373;p4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4" name="Google Shape;6374;p4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375" name="Google Shape;6375;p42"/>
          <p:cNvGrpSpPr/>
          <p:nvPr/>
        </p:nvGrpSpPr>
        <p:grpSpPr>
          <a:xfrm>
            <a:off x="728162" y="1474292"/>
            <a:ext cx="1086719" cy="879487"/>
            <a:chOff x="803162" y="1474292"/>
            <a:chExt cx="1086719" cy="879487"/>
          </a:xfrm>
        </p:grpSpPr>
        <p:grpSp>
          <p:nvGrpSpPr>
            <p:cNvPr id="6376" name="Google Shape;6376;p42"/>
            <p:cNvGrpSpPr/>
            <p:nvPr/>
          </p:nvGrpSpPr>
          <p:grpSpPr>
            <a:xfrm>
              <a:off x="803162" y="1625948"/>
              <a:ext cx="445857" cy="576578"/>
              <a:chOff x="803162" y="1625948"/>
              <a:chExt cx="445857" cy="576578"/>
            </a:xfrm>
          </p:grpSpPr>
          <p:sp>
            <p:nvSpPr>
              <p:cNvPr id="6377" name="Google Shape;6377;p4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78" name="Google Shape;6378;p42"/>
              <p:cNvGrpSpPr/>
              <p:nvPr/>
            </p:nvGrpSpPr>
            <p:grpSpPr>
              <a:xfrm>
                <a:off x="1056023" y="1625948"/>
                <a:ext cx="192996" cy="576578"/>
                <a:chOff x="1056023" y="1625948"/>
                <a:chExt cx="192996" cy="576578"/>
              </a:xfrm>
            </p:grpSpPr>
            <p:sp>
              <p:nvSpPr>
                <p:cNvPr id="6379" name="Google Shape;6379;p4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0" name="Google Shape;6380;p4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1" name="Google Shape;6381;p4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2" name="Google Shape;6382;p4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3" name="Google Shape;6383;p4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384" name="Google Shape;6384;p42"/>
            <p:cNvGrpSpPr/>
            <p:nvPr/>
          </p:nvGrpSpPr>
          <p:grpSpPr>
            <a:xfrm>
              <a:off x="1371406" y="1474292"/>
              <a:ext cx="518475" cy="879487"/>
              <a:chOff x="1398231" y="1474292"/>
              <a:chExt cx="518475" cy="879487"/>
            </a:xfrm>
          </p:grpSpPr>
          <p:grpSp>
            <p:nvGrpSpPr>
              <p:cNvPr id="6385" name="Google Shape;6385;p42"/>
              <p:cNvGrpSpPr/>
              <p:nvPr/>
            </p:nvGrpSpPr>
            <p:grpSpPr>
              <a:xfrm>
                <a:off x="1398231" y="1474292"/>
                <a:ext cx="518475" cy="341643"/>
                <a:chOff x="1398231" y="1474292"/>
                <a:chExt cx="518475" cy="341643"/>
              </a:xfrm>
            </p:grpSpPr>
            <p:sp>
              <p:nvSpPr>
                <p:cNvPr id="6386" name="Google Shape;6386;p4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87" name="Google Shape;6387;p42"/>
                <p:cNvGrpSpPr/>
                <p:nvPr/>
              </p:nvGrpSpPr>
              <p:grpSpPr>
                <a:xfrm>
                  <a:off x="1616453" y="1474292"/>
                  <a:ext cx="300253" cy="341643"/>
                  <a:chOff x="1616453" y="1475379"/>
                  <a:chExt cx="300253" cy="341643"/>
                </a:xfrm>
              </p:grpSpPr>
              <p:sp>
                <p:nvSpPr>
                  <p:cNvPr id="6388" name="Google Shape;6388;p4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9" name="Google Shape;6389;p4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0" name="Google Shape;6390;p4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1" name="Google Shape;6391;p4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2" name="Google Shape;6392;p4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3" name="Google Shape;6393;p4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4" name="Google Shape;6394;p4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95" name="Google Shape;6395;p42"/>
                  <p:cNvGrpSpPr/>
                  <p:nvPr/>
                </p:nvGrpSpPr>
                <p:grpSpPr>
                  <a:xfrm>
                    <a:off x="1839639" y="1475379"/>
                    <a:ext cx="77067" cy="341643"/>
                    <a:chOff x="1839639" y="1475379"/>
                    <a:chExt cx="77067" cy="341643"/>
                  </a:xfrm>
                </p:grpSpPr>
                <p:sp>
                  <p:nvSpPr>
                    <p:cNvPr id="6396" name="Google Shape;6396;p4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7" name="Google Shape;6397;p4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398" name="Google Shape;6398;p42"/>
              <p:cNvGrpSpPr/>
              <p:nvPr/>
            </p:nvGrpSpPr>
            <p:grpSpPr>
              <a:xfrm>
                <a:off x="1398451" y="2012951"/>
                <a:ext cx="518255" cy="340828"/>
                <a:chOff x="1398451" y="2012951"/>
                <a:chExt cx="518255" cy="340828"/>
              </a:xfrm>
            </p:grpSpPr>
            <p:sp>
              <p:nvSpPr>
                <p:cNvPr id="6399" name="Google Shape;6399;p4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00" name="Google Shape;6400;p42"/>
                <p:cNvGrpSpPr/>
                <p:nvPr/>
              </p:nvGrpSpPr>
              <p:grpSpPr>
                <a:xfrm>
                  <a:off x="1616453" y="2012951"/>
                  <a:ext cx="300253" cy="340828"/>
                  <a:chOff x="1616453" y="2013538"/>
                  <a:chExt cx="300253" cy="340828"/>
                </a:xfrm>
              </p:grpSpPr>
              <p:sp>
                <p:nvSpPr>
                  <p:cNvPr id="6401" name="Google Shape;6401;p4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2" name="Google Shape;6402;p4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3" name="Google Shape;6403;p4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4" name="Google Shape;6404;p4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5" name="Google Shape;6405;p4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6" name="Google Shape;6406;p4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7" name="Google Shape;6407;p4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08" name="Google Shape;6408;p42"/>
                  <p:cNvGrpSpPr/>
                  <p:nvPr/>
                </p:nvGrpSpPr>
                <p:grpSpPr>
                  <a:xfrm>
                    <a:off x="1839639" y="2013538"/>
                    <a:ext cx="77067" cy="340828"/>
                    <a:chOff x="1839639" y="2013538"/>
                    <a:chExt cx="77067" cy="340828"/>
                  </a:xfrm>
                </p:grpSpPr>
                <p:sp>
                  <p:nvSpPr>
                    <p:cNvPr id="6409" name="Google Shape;6409;p4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0" name="Google Shape;6410;p4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grpSp>
      <p:grpSp>
        <p:nvGrpSpPr>
          <p:cNvPr id="6411" name="Google Shape;6411;p42"/>
          <p:cNvGrpSpPr/>
          <p:nvPr/>
        </p:nvGrpSpPr>
        <p:grpSpPr>
          <a:xfrm>
            <a:off x="724986" y="3605478"/>
            <a:ext cx="1368680" cy="682919"/>
            <a:chOff x="724986" y="3605478"/>
            <a:chExt cx="1368680" cy="682919"/>
          </a:xfrm>
        </p:grpSpPr>
        <p:grpSp>
          <p:nvGrpSpPr>
            <p:cNvPr id="6412" name="Google Shape;6412;p42"/>
            <p:cNvGrpSpPr/>
            <p:nvPr/>
          </p:nvGrpSpPr>
          <p:grpSpPr>
            <a:xfrm>
              <a:off x="1289102" y="3823629"/>
              <a:ext cx="240442" cy="250435"/>
              <a:chOff x="-165066" y="3843615"/>
              <a:chExt cx="221259" cy="230455"/>
            </a:xfrm>
          </p:grpSpPr>
          <p:sp>
            <p:nvSpPr>
              <p:cNvPr id="6413" name="Google Shape;6413;p4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4" name="Google Shape;6414;p4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5" name="Google Shape;6415;p4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6" name="Google Shape;6416;p4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7" name="Google Shape;6417;p4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8" name="Google Shape;6418;p4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9" name="Google Shape;6419;p4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0" name="Google Shape;6420;p4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1" name="Google Shape;6421;p4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2" name="Google Shape;6422;p4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3" name="Google Shape;6423;p4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4" name="Google Shape;6424;p4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5" name="Google Shape;6425;p4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6" name="Google Shape;6426;p4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7" name="Google Shape;6427;p4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8" name="Google Shape;6428;p4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9" name="Google Shape;6429;p4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0" name="Google Shape;6430;p4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1" name="Google Shape;6431;p4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2" name="Google Shape;6432;p4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33" name="Google Shape;6433;p42"/>
            <p:cNvGrpSpPr/>
            <p:nvPr/>
          </p:nvGrpSpPr>
          <p:grpSpPr>
            <a:xfrm>
              <a:off x="724986" y="3605478"/>
              <a:ext cx="1368680" cy="682919"/>
              <a:chOff x="724986" y="3605478"/>
              <a:chExt cx="1368680" cy="682919"/>
            </a:xfrm>
          </p:grpSpPr>
          <p:grpSp>
            <p:nvGrpSpPr>
              <p:cNvPr id="6434" name="Google Shape;6434;p42"/>
              <p:cNvGrpSpPr/>
              <p:nvPr/>
            </p:nvGrpSpPr>
            <p:grpSpPr>
              <a:xfrm>
                <a:off x="1498221" y="4047614"/>
                <a:ext cx="529172" cy="240783"/>
                <a:chOff x="1498221" y="4047614"/>
                <a:chExt cx="529172" cy="240783"/>
              </a:xfrm>
            </p:grpSpPr>
            <p:grpSp>
              <p:nvGrpSpPr>
                <p:cNvPr id="6435" name="Google Shape;6435;p42"/>
                <p:cNvGrpSpPr/>
                <p:nvPr/>
              </p:nvGrpSpPr>
              <p:grpSpPr>
                <a:xfrm>
                  <a:off x="1826655" y="4224370"/>
                  <a:ext cx="200738" cy="25631"/>
                  <a:chOff x="1826655" y="4224370"/>
                  <a:chExt cx="200738" cy="25631"/>
                </a:xfrm>
              </p:grpSpPr>
              <p:sp>
                <p:nvSpPr>
                  <p:cNvPr id="6436" name="Google Shape;6436;p4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7" name="Google Shape;6437;p4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38" name="Google Shape;6438;p42"/>
                <p:cNvGrpSpPr/>
                <p:nvPr/>
              </p:nvGrpSpPr>
              <p:grpSpPr>
                <a:xfrm>
                  <a:off x="1498221" y="4047614"/>
                  <a:ext cx="328445" cy="240783"/>
                  <a:chOff x="1498221" y="4047614"/>
                  <a:chExt cx="328445" cy="240783"/>
                </a:xfrm>
              </p:grpSpPr>
              <p:sp>
                <p:nvSpPr>
                  <p:cNvPr id="6439" name="Google Shape;6439;p4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40" name="Google Shape;6440;p42"/>
                  <p:cNvGrpSpPr/>
                  <p:nvPr/>
                </p:nvGrpSpPr>
                <p:grpSpPr>
                  <a:xfrm>
                    <a:off x="1498221" y="4047614"/>
                    <a:ext cx="150566" cy="190415"/>
                    <a:chOff x="1498221" y="4047614"/>
                    <a:chExt cx="150566" cy="190415"/>
                  </a:xfrm>
                </p:grpSpPr>
                <p:sp>
                  <p:nvSpPr>
                    <p:cNvPr id="6441" name="Google Shape;6441;p4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2" name="Google Shape;6442;p4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443" name="Google Shape;6443;p42"/>
              <p:cNvGrpSpPr/>
              <p:nvPr/>
            </p:nvGrpSpPr>
            <p:grpSpPr>
              <a:xfrm>
                <a:off x="1560718" y="3800594"/>
                <a:ext cx="532948" cy="302090"/>
                <a:chOff x="1560718" y="3800594"/>
                <a:chExt cx="532948" cy="302090"/>
              </a:xfrm>
            </p:grpSpPr>
            <p:grpSp>
              <p:nvGrpSpPr>
                <p:cNvPr id="6444" name="Google Shape;6444;p42"/>
                <p:cNvGrpSpPr/>
                <p:nvPr/>
              </p:nvGrpSpPr>
              <p:grpSpPr>
                <a:xfrm>
                  <a:off x="1912179" y="3827344"/>
                  <a:ext cx="181487" cy="25631"/>
                  <a:chOff x="1912179" y="3827344"/>
                  <a:chExt cx="181487" cy="25631"/>
                </a:xfrm>
              </p:grpSpPr>
              <p:sp>
                <p:nvSpPr>
                  <p:cNvPr id="6445" name="Google Shape;6445;p4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6" name="Google Shape;6446;p4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47" name="Google Shape;6447;p42"/>
                <p:cNvGrpSpPr/>
                <p:nvPr/>
              </p:nvGrpSpPr>
              <p:grpSpPr>
                <a:xfrm>
                  <a:off x="1912179" y="4044504"/>
                  <a:ext cx="181487" cy="25622"/>
                  <a:chOff x="1912179" y="4044505"/>
                  <a:chExt cx="181487" cy="25622"/>
                </a:xfrm>
              </p:grpSpPr>
              <p:sp>
                <p:nvSpPr>
                  <p:cNvPr id="6448" name="Google Shape;6448;p4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9" name="Google Shape;6449;p4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50" name="Google Shape;6450;p42"/>
                <p:cNvGrpSpPr/>
                <p:nvPr/>
              </p:nvGrpSpPr>
              <p:grpSpPr>
                <a:xfrm>
                  <a:off x="1560718" y="3800594"/>
                  <a:ext cx="351472" cy="302090"/>
                  <a:chOff x="1560718" y="3800594"/>
                  <a:chExt cx="351472" cy="302090"/>
                </a:xfrm>
              </p:grpSpPr>
              <p:grpSp>
                <p:nvGrpSpPr>
                  <p:cNvPr id="6451" name="Google Shape;6451;p42"/>
                  <p:cNvGrpSpPr/>
                  <p:nvPr/>
                </p:nvGrpSpPr>
                <p:grpSpPr>
                  <a:xfrm>
                    <a:off x="1560718" y="3842857"/>
                    <a:ext cx="173587" cy="217131"/>
                    <a:chOff x="1560718" y="3842857"/>
                    <a:chExt cx="173587" cy="217131"/>
                  </a:xfrm>
                </p:grpSpPr>
                <p:sp>
                  <p:nvSpPr>
                    <p:cNvPr id="6452" name="Google Shape;6452;p4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3" name="Google Shape;6453;p4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4" name="Google Shape;6454;p4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55" name="Google Shape;6455;p4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6" name="Google Shape;6456;p4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457" name="Google Shape;6457;p4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58" name="Google Shape;6458;p42"/>
              <p:cNvGrpSpPr/>
              <p:nvPr/>
            </p:nvGrpSpPr>
            <p:grpSpPr>
              <a:xfrm>
                <a:off x="785350" y="3605478"/>
                <a:ext cx="535311" cy="249245"/>
                <a:chOff x="785350" y="3605478"/>
                <a:chExt cx="535311" cy="249245"/>
              </a:xfrm>
            </p:grpSpPr>
            <p:grpSp>
              <p:nvGrpSpPr>
                <p:cNvPr id="6459" name="Google Shape;6459;p42"/>
                <p:cNvGrpSpPr/>
                <p:nvPr/>
              </p:nvGrpSpPr>
              <p:grpSpPr>
                <a:xfrm>
                  <a:off x="785350" y="3605478"/>
                  <a:ext cx="376191" cy="102736"/>
                  <a:chOff x="785350" y="3605478"/>
                  <a:chExt cx="376191" cy="102736"/>
                </a:xfrm>
              </p:grpSpPr>
              <p:sp>
                <p:nvSpPr>
                  <p:cNvPr id="6460" name="Google Shape;6460;p4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1" name="Google Shape;6461;p4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2" name="Google Shape;6462;p4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63" name="Google Shape;6463;p42"/>
                <p:cNvGrpSpPr/>
                <p:nvPr/>
              </p:nvGrpSpPr>
              <p:grpSpPr>
                <a:xfrm>
                  <a:off x="1161530" y="3655851"/>
                  <a:ext cx="159131" cy="198872"/>
                  <a:chOff x="1161530" y="3655851"/>
                  <a:chExt cx="159131" cy="198872"/>
                </a:xfrm>
              </p:grpSpPr>
              <p:sp>
                <p:nvSpPr>
                  <p:cNvPr id="6464" name="Google Shape;6464;p4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5" name="Google Shape;6465;p4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466" name="Google Shape;6466;p42"/>
              <p:cNvGrpSpPr/>
              <p:nvPr/>
            </p:nvGrpSpPr>
            <p:grpSpPr>
              <a:xfrm>
                <a:off x="785350" y="4047614"/>
                <a:ext cx="535311" cy="240783"/>
                <a:chOff x="785350" y="4047614"/>
                <a:chExt cx="535311" cy="240783"/>
              </a:xfrm>
            </p:grpSpPr>
            <p:grpSp>
              <p:nvGrpSpPr>
                <p:cNvPr id="6467" name="Google Shape;6467;p42"/>
                <p:cNvGrpSpPr/>
                <p:nvPr/>
              </p:nvGrpSpPr>
              <p:grpSpPr>
                <a:xfrm>
                  <a:off x="1161636" y="4047614"/>
                  <a:ext cx="159025" cy="190415"/>
                  <a:chOff x="1161636" y="4047614"/>
                  <a:chExt cx="159025" cy="190415"/>
                </a:xfrm>
              </p:grpSpPr>
              <p:sp>
                <p:nvSpPr>
                  <p:cNvPr id="6468" name="Google Shape;6468;p4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9" name="Google Shape;6469;p4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70" name="Google Shape;6470;p42"/>
                <p:cNvGrpSpPr/>
                <p:nvPr/>
              </p:nvGrpSpPr>
              <p:grpSpPr>
                <a:xfrm>
                  <a:off x="785350" y="4185661"/>
                  <a:ext cx="376191" cy="102736"/>
                  <a:chOff x="785350" y="4185661"/>
                  <a:chExt cx="376191" cy="102736"/>
                </a:xfrm>
              </p:grpSpPr>
              <p:sp>
                <p:nvSpPr>
                  <p:cNvPr id="6471" name="Google Shape;6471;p4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2" name="Google Shape;6472;p4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3" name="Google Shape;6473;p4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474" name="Google Shape;6474;p42"/>
              <p:cNvGrpSpPr/>
              <p:nvPr/>
            </p:nvGrpSpPr>
            <p:grpSpPr>
              <a:xfrm>
                <a:off x="1501054" y="3605478"/>
                <a:ext cx="526339" cy="249240"/>
                <a:chOff x="1501054" y="3605478"/>
                <a:chExt cx="526339" cy="249240"/>
              </a:xfrm>
            </p:grpSpPr>
            <p:grpSp>
              <p:nvGrpSpPr>
                <p:cNvPr id="6475" name="Google Shape;6475;p42"/>
                <p:cNvGrpSpPr/>
                <p:nvPr/>
              </p:nvGrpSpPr>
              <p:grpSpPr>
                <a:xfrm>
                  <a:off x="1834208" y="3643867"/>
                  <a:ext cx="193185" cy="25622"/>
                  <a:chOff x="1834208" y="3643867"/>
                  <a:chExt cx="193185" cy="25622"/>
                </a:xfrm>
              </p:grpSpPr>
              <p:sp>
                <p:nvSpPr>
                  <p:cNvPr id="6476" name="Google Shape;6476;p4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7" name="Google Shape;6477;p4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78" name="Google Shape;6478;p42"/>
                <p:cNvGrpSpPr/>
                <p:nvPr/>
              </p:nvGrpSpPr>
              <p:grpSpPr>
                <a:xfrm>
                  <a:off x="1501054" y="3605478"/>
                  <a:ext cx="333164" cy="249240"/>
                  <a:chOff x="1501054" y="3605478"/>
                  <a:chExt cx="333164" cy="249240"/>
                </a:xfrm>
              </p:grpSpPr>
              <p:sp>
                <p:nvSpPr>
                  <p:cNvPr id="6479" name="Google Shape;6479;p4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80" name="Google Shape;6480;p42"/>
                  <p:cNvGrpSpPr/>
                  <p:nvPr/>
                </p:nvGrpSpPr>
                <p:grpSpPr>
                  <a:xfrm>
                    <a:off x="1501054" y="3655851"/>
                    <a:ext cx="155286" cy="198867"/>
                    <a:chOff x="1501054" y="3655851"/>
                    <a:chExt cx="155286" cy="198867"/>
                  </a:xfrm>
                </p:grpSpPr>
                <p:sp>
                  <p:nvSpPr>
                    <p:cNvPr id="6481" name="Google Shape;6481;p4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2" name="Google Shape;6482;p4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483" name="Google Shape;6483;p42"/>
              <p:cNvGrpSpPr/>
              <p:nvPr/>
            </p:nvGrpSpPr>
            <p:grpSpPr>
              <a:xfrm>
                <a:off x="724986" y="3800594"/>
                <a:ext cx="532949" cy="302090"/>
                <a:chOff x="724986" y="3800594"/>
                <a:chExt cx="532949" cy="302090"/>
              </a:xfrm>
            </p:grpSpPr>
            <p:grpSp>
              <p:nvGrpSpPr>
                <p:cNvPr id="6484" name="Google Shape;6484;p42"/>
                <p:cNvGrpSpPr/>
                <p:nvPr/>
              </p:nvGrpSpPr>
              <p:grpSpPr>
                <a:xfrm>
                  <a:off x="724986" y="4044367"/>
                  <a:ext cx="181314" cy="25626"/>
                  <a:chOff x="724986" y="4044367"/>
                  <a:chExt cx="181314" cy="25626"/>
                </a:xfrm>
              </p:grpSpPr>
              <p:sp>
                <p:nvSpPr>
                  <p:cNvPr id="6485" name="Google Shape;6485;p4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6" name="Google Shape;6486;p4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87" name="Google Shape;6487;p42"/>
                <p:cNvGrpSpPr/>
                <p:nvPr/>
              </p:nvGrpSpPr>
              <p:grpSpPr>
                <a:xfrm>
                  <a:off x="906290" y="3800594"/>
                  <a:ext cx="351645" cy="302090"/>
                  <a:chOff x="906290" y="3800594"/>
                  <a:chExt cx="351645" cy="302090"/>
                </a:xfrm>
              </p:grpSpPr>
              <p:grpSp>
                <p:nvGrpSpPr>
                  <p:cNvPr id="6488" name="Google Shape;6488;p42"/>
                  <p:cNvGrpSpPr/>
                  <p:nvPr/>
                </p:nvGrpSpPr>
                <p:grpSpPr>
                  <a:xfrm>
                    <a:off x="1084172" y="3842857"/>
                    <a:ext cx="173763" cy="217131"/>
                    <a:chOff x="1084172" y="3842857"/>
                    <a:chExt cx="173763" cy="217131"/>
                  </a:xfrm>
                </p:grpSpPr>
                <p:grpSp>
                  <p:nvGrpSpPr>
                    <p:cNvPr id="6489" name="Google Shape;6489;p42"/>
                    <p:cNvGrpSpPr/>
                    <p:nvPr/>
                  </p:nvGrpSpPr>
                  <p:grpSpPr>
                    <a:xfrm>
                      <a:off x="1156862" y="3936509"/>
                      <a:ext cx="101073" cy="25622"/>
                      <a:chOff x="1156862" y="3936509"/>
                      <a:chExt cx="101073" cy="25622"/>
                    </a:xfrm>
                  </p:grpSpPr>
                  <p:sp>
                    <p:nvSpPr>
                      <p:cNvPr id="6490" name="Google Shape;6490;p4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1" name="Google Shape;6491;p4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92" name="Google Shape;6492;p4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93" name="Google Shape;6493;p4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4" name="Google Shape;6494;p4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95" name="Google Shape;6495;p42"/>
                <p:cNvGrpSpPr/>
                <p:nvPr/>
              </p:nvGrpSpPr>
              <p:grpSpPr>
                <a:xfrm>
                  <a:off x="724986" y="3830189"/>
                  <a:ext cx="189533" cy="25626"/>
                  <a:chOff x="724986" y="3830189"/>
                  <a:chExt cx="189533" cy="25626"/>
                </a:xfrm>
              </p:grpSpPr>
              <p:sp>
                <p:nvSpPr>
                  <p:cNvPr id="6496" name="Google Shape;6496;p4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7" name="Google Shape;6497;p4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grpSp>
        <p:nvGrpSpPr>
          <p:cNvPr id="6498" name="Google Shape;6498;p42"/>
          <p:cNvGrpSpPr/>
          <p:nvPr/>
        </p:nvGrpSpPr>
        <p:grpSpPr>
          <a:xfrm>
            <a:off x="2253298" y="2455640"/>
            <a:ext cx="948701" cy="935378"/>
            <a:chOff x="2253298" y="2428317"/>
            <a:chExt cx="948701" cy="935378"/>
          </a:xfrm>
        </p:grpSpPr>
        <p:sp>
          <p:nvSpPr>
            <p:cNvPr id="6499" name="Google Shape;6499;p4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0" name="Google Shape;6500;p4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1" name="Google Shape;6501;p4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2" name="Google Shape;6502;p4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3" name="Google Shape;6503;p4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4" name="Google Shape;6504;p4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5" name="Google Shape;6505;p4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6" name="Google Shape;6506;p4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7" name="Google Shape;6507;p4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8" name="Google Shape;6508;p4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9" name="Google Shape;6509;p4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0" name="Google Shape;6510;p4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1" name="Google Shape;6511;p4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2" name="Google Shape;6512;p4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3" name="Google Shape;6513;p4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4" name="Google Shape;6514;p4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5" name="Google Shape;6515;p4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6" name="Google Shape;6516;p4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7" name="Google Shape;6517;p4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8" name="Google Shape;6518;p4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9" name="Google Shape;6519;p4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0" name="Google Shape;6520;p4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1" name="Google Shape;6521;p4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2" name="Google Shape;6522;p4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3" name="Google Shape;6523;p4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4" name="Google Shape;6524;p4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5" name="Google Shape;6525;p4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6" name="Google Shape;6526;p4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7" name="Google Shape;6527;p4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8" name="Google Shape;6528;p4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9" name="Google Shape;6529;p4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0" name="Google Shape;6530;p4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1" name="Google Shape;6531;p4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5" name="Shape 6535"/>
        <p:cNvGrpSpPr/>
        <p:nvPr/>
      </p:nvGrpSpPr>
      <p:grpSpPr>
        <a:xfrm>
          <a:off x="0" y="0"/>
          <a:ext cx="0" cy="0"/>
          <a:chOff x="0" y="0"/>
          <a:chExt cx="0" cy="0"/>
        </a:xfrm>
      </p:grpSpPr>
      <p:grpSp>
        <p:nvGrpSpPr>
          <p:cNvPr id="6536" name="Google Shape;6536;p43"/>
          <p:cNvGrpSpPr/>
          <p:nvPr/>
        </p:nvGrpSpPr>
        <p:grpSpPr>
          <a:xfrm>
            <a:off x="3353582" y="1145627"/>
            <a:ext cx="2363393" cy="1017867"/>
            <a:chOff x="3292400" y="1219146"/>
            <a:chExt cx="2615240" cy="1110239"/>
          </a:xfrm>
        </p:grpSpPr>
        <p:sp>
          <p:nvSpPr>
            <p:cNvPr id="6537" name="Google Shape;6537;p4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38" name="Google Shape;6538;p4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39" name="Google Shape;6539;p4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JANUARY</a:t>
              </a:r>
              <a:endParaRPr b="0" i="0" sz="200" u="none" cap="none" strike="noStrike">
                <a:solidFill>
                  <a:srgbClr val="FFFFFF"/>
                </a:solidFill>
                <a:latin typeface="Arial"/>
                <a:ea typeface="Arial"/>
                <a:cs typeface="Arial"/>
                <a:sym typeface="Arial"/>
              </a:endParaRPr>
            </a:p>
          </p:txBody>
        </p:sp>
        <p:sp>
          <p:nvSpPr>
            <p:cNvPr id="6540" name="Google Shape;6540;p4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FEBRUARY</a:t>
              </a:r>
              <a:endParaRPr b="0" i="0" sz="200" u="none" cap="none" strike="noStrike">
                <a:solidFill>
                  <a:srgbClr val="FFFFFF"/>
                </a:solidFill>
                <a:latin typeface="Arial"/>
                <a:ea typeface="Arial"/>
                <a:cs typeface="Arial"/>
                <a:sym typeface="Arial"/>
              </a:endParaRPr>
            </a:p>
          </p:txBody>
        </p:sp>
        <p:sp>
          <p:nvSpPr>
            <p:cNvPr id="6541" name="Google Shape;6541;p4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MARCH</a:t>
              </a:r>
              <a:endParaRPr b="0" i="0" sz="200" u="none" cap="none" strike="noStrike">
                <a:solidFill>
                  <a:srgbClr val="FFFFFF"/>
                </a:solidFill>
                <a:latin typeface="Arial"/>
                <a:ea typeface="Arial"/>
                <a:cs typeface="Arial"/>
                <a:sym typeface="Arial"/>
              </a:endParaRPr>
            </a:p>
          </p:txBody>
        </p:sp>
        <p:sp>
          <p:nvSpPr>
            <p:cNvPr id="6542" name="Google Shape;6542;p4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APRIL</a:t>
              </a:r>
              <a:endParaRPr b="0" i="0" sz="200" u="none" cap="none" strike="noStrike">
                <a:solidFill>
                  <a:srgbClr val="FFFFFF"/>
                </a:solidFill>
                <a:latin typeface="Arial"/>
                <a:ea typeface="Arial"/>
                <a:cs typeface="Arial"/>
                <a:sym typeface="Arial"/>
              </a:endParaRPr>
            </a:p>
          </p:txBody>
        </p:sp>
        <p:sp>
          <p:nvSpPr>
            <p:cNvPr id="6543" name="Google Shape;6543;p4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MAY</a:t>
              </a:r>
              <a:endParaRPr b="0" i="0" sz="200" u="none" cap="none" strike="noStrike">
                <a:solidFill>
                  <a:srgbClr val="FFFFFF"/>
                </a:solidFill>
                <a:latin typeface="Arial"/>
                <a:ea typeface="Arial"/>
                <a:cs typeface="Arial"/>
                <a:sym typeface="Arial"/>
              </a:endParaRPr>
            </a:p>
          </p:txBody>
        </p:sp>
        <p:sp>
          <p:nvSpPr>
            <p:cNvPr id="6544" name="Google Shape;6544;p4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JUNE</a:t>
              </a:r>
              <a:endParaRPr b="0" i="0" sz="200" u="none" cap="none" strike="noStrike">
                <a:solidFill>
                  <a:srgbClr val="FFFFFF"/>
                </a:solidFill>
                <a:latin typeface="Arial"/>
                <a:ea typeface="Arial"/>
                <a:cs typeface="Arial"/>
                <a:sym typeface="Arial"/>
              </a:endParaRPr>
            </a:p>
          </p:txBody>
        </p:sp>
        <p:sp>
          <p:nvSpPr>
            <p:cNvPr id="6545" name="Google Shape;6545;p4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PHASE 1</a:t>
              </a:r>
              <a:endParaRPr b="0" i="0" sz="200" u="none" cap="none" strike="noStrike">
                <a:solidFill>
                  <a:srgbClr val="FFFFFF"/>
                </a:solidFill>
                <a:latin typeface="Arial"/>
                <a:ea typeface="Arial"/>
                <a:cs typeface="Arial"/>
                <a:sym typeface="Arial"/>
              </a:endParaRPr>
            </a:p>
          </p:txBody>
        </p:sp>
        <p:sp>
          <p:nvSpPr>
            <p:cNvPr id="6546" name="Google Shape;6546;p4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PHASE 2</a:t>
              </a:r>
              <a:endParaRPr b="0" i="0" sz="200" u="none" cap="none" strike="noStrike">
                <a:solidFill>
                  <a:srgbClr val="FFFFFF"/>
                </a:solidFill>
                <a:latin typeface="Arial"/>
                <a:ea typeface="Arial"/>
                <a:cs typeface="Arial"/>
                <a:sym typeface="Arial"/>
              </a:endParaRPr>
            </a:p>
          </p:txBody>
        </p:sp>
        <p:sp>
          <p:nvSpPr>
            <p:cNvPr id="6547" name="Google Shape;6547;p4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1</a:t>
              </a:r>
              <a:endParaRPr b="0" i="0" sz="200" u="none" cap="none" strike="noStrike">
                <a:solidFill>
                  <a:srgbClr val="FFFFFF"/>
                </a:solidFill>
                <a:latin typeface="Arial"/>
                <a:ea typeface="Arial"/>
                <a:cs typeface="Arial"/>
                <a:sym typeface="Arial"/>
              </a:endParaRPr>
            </a:p>
          </p:txBody>
        </p:sp>
        <p:sp>
          <p:nvSpPr>
            <p:cNvPr id="6548" name="Google Shape;6548;p4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2</a:t>
              </a:r>
              <a:endParaRPr b="0" i="0" sz="200" u="none" cap="none" strike="noStrike">
                <a:solidFill>
                  <a:srgbClr val="FFFFFF"/>
                </a:solidFill>
                <a:latin typeface="Arial"/>
                <a:ea typeface="Arial"/>
                <a:cs typeface="Arial"/>
                <a:sym typeface="Arial"/>
              </a:endParaRPr>
            </a:p>
          </p:txBody>
        </p:sp>
        <p:sp>
          <p:nvSpPr>
            <p:cNvPr id="6549" name="Google Shape;6549;p4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1</a:t>
              </a:r>
              <a:endParaRPr b="0" i="0" sz="200" u="none" cap="none" strike="noStrike">
                <a:solidFill>
                  <a:srgbClr val="FFFFFF"/>
                </a:solidFill>
                <a:latin typeface="Arial"/>
                <a:ea typeface="Arial"/>
                <a:cs typeface="Arial"/>
                <a:sym typeface="Arial"/>
              </a:endParaRPr>
            </a:p>
          </p:txBody>
        </p:sp>
        <p:sp>
          <p:nvSpPr>
            <p:cNvPr id="6550" name="Google Shape;6550;p4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2</a:t>
              </a:r>
              <a:endParaRPr b="0" i="0" sz="200" u="none" cap="none" strike="noStrike">
                <a:solidFill>
                  <a:srgbClr val="FFFFFF"/>
                </a:solidFill>
                <a:latin typeface="Arial"/>
                <a:ea typeface="Arial"/>
                <a:cs typeface="Arial"/>
                <a:sym typeface="Arial"/>
              </a:endParaRPr>
            </a:p>
          </p:txBody>
        </p:sp>
        <p:grpSp>
          <p:nvGrpSpPr>
            <p:cNvPr id="6551" name="Google Shape;6551;p43"/>
            <p:cNvGrpSpPr/>
            <p:nvPr/>
          </p:nvGrpSpPr>
          <p:grpSpPr>
            <a:xfrm>
              <a:off x="3748438" y="1378608"/>
              <a:ext cx="2159202" cy="903971"/>
              <a:chOff x="1683525" y="2179850"/>
              <a:chExt cx="4519050" cy="2134525"/>
            </a:xfrm>
          </p:grpSpPr>
          <p:sp>
            <p:nvSpPr>
              <p:cNvPr id="6552" name="Google Shape;6552;p4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3" name="Google Shape;6553;p4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4" name="Google Shape;6554;p4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5" name="Google Shape;6555;p4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6" name="Google Shape;6556;p4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7" name="Google Shape;6557;p4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8" name="Google Shape;6558;p4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59" name="Google Shape;6559;p4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60" name="Google Shape;6560;p4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61" name="Google Shape;6561;p4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62" name="Google Shape;6562;p4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6563" name="Google Shape;6563;p4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grpSp>
      </p:grpSp>
      <p:graphicFrame>
        <p:nvGraphicFramePr>
          <p:cNvPr id="6564" name="Google Shape;6564;p43"/>
          <p:cNvGraphicFramePr/>
          <p:nvPr/>
        </p:nvGraphicFramePr>
        <p:xfrm>
          <a:off x="5949675" y="2323100"/>
          <a:ext cx="3000000" cy="3000000"/>
        </p:xfrm>
        <a:graphic>
          <a:graphicData uri="http://schemas.openxmlformats.org/drawingml/2006/table">
            <a:tbl>
              <a:tblPr>
                <a:noFill/>
                <a:tableStyleId>{FEC3B53D-0332-41FC-9E8D-B82B5CE5A23F}</a:tableStyleId>
              </a:tblPr>
              <a:tblGrid>
                <a:gridCol w="622825"/>
                <a:gridCol w="622825"/>
                <a:gridCol w="622825"/>
                <a:gridCol w="622825"/>
              </a:tblGrid>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5"/>
                      </a:srgbClr>
                    </a:solidFill>
                  </a:tcPr>
                </a:tc>
              </a:tr>
            </a:tbl>
          </a:graphicData>
        </a:graphic>
      </p:graphicFrame>
      <p:grpSp>
        <p:nvGrpSpPr>
          <p:cNvPr id="6565" name="Google Shape;6565;p43"/>
          <p:cNvGrpSpPr/>
          <p:nvPr/>
        </p:nvGrpSpPr>
        <p:grpSpPr>
          <a:xfrm>
            <a:off x="5926924" y="3381697"/>
            <a:ext cx="2519825" cy="1001454"/>
            <a:chOff x="1906114" y="789980"/>
            <a:chExt cx="1487676" cy="606868"/>
          </a:xfrm>
        </p:grpSpPr>
        <p:cxnSp>
          <p:nvCxnSpPr>
            <p:cNvPr id="6566" name="Google Shape;6566;p43"/>
            <p:cNvCxnSpPr/>
            <p:nvPr/>
          </p:nvCxnSpPr>
          <p:spPr>
            <a:xfrm rot="10800000">
              <a:off x="2109981" y="1180903"/>
              <a:ext cx="1280400" cy="0"/>
            </a:xfrm>
            <a:prstGeom prst="straightConnector1">
              <a:avLst/>
            </a:prstGeom>
            <a:noFill/>
            <a:ln cap="flat" cmpd="sng" w="9525">
              <a:solidFill>
                <a:srgbClr val="B3C3CE"/>
              </a:solidFill>
              <a:prstDash val="solid"/>
              <a:round/>
              <a:headEnd len="sm" w="sm" type="none"/>
              <a:tailEnd len="sm" w="sm" type="none"/>
            </a:ln>
          </p:spPr>
        </p:cxnSp>
        <p:cxnSp>
          <p:nvCxnSpPr>
            <p:cNvPr id="6567" name="Google Shape;6567;p43"/>
            <p:cNvCxnSpPr/>
            <p:nvPr/>
          </p:nvCxnSpPr>
          <p:spPr>
            <a:xfrm rot="10800000">
              <a:off x="2109981" y="985080"/>
              <a:ext cx="1280400" cy="0"/>
            </a:xfrm>
            <a:prstGeom prst="straightConnector1">
              <a:avLst/>
            </a:prstGeom>
            <a:noFill/>
            <a:ln cap="flat" cmpd="sng" w="9525">
              <a:solidFill>
                <a:srgbClr val="B3C3CE"/>
              </a:solidFill>
              <a:prstDash val="solid"/>
              <a:round/>
              <a:headEnd len="sm" w="sm" type="none"/>
              <a:tailEnd len="sm" w="sm" type="none"/>
            </a:ln>
          </p:spPr>
        </p:cxnSp>
        <p:cxnSp>
          <p:nvCxnSpPr>
            <p:cNvPr id="6568" name="Google Shape;6568;p43"/>
            <p:cNvCxnSpPr/>
            <p:nvPr/>
          </p:nvCxnSpPr>
          <p:spPr>
            <a:xfrm rot="10800000">
              <a:off x="2109981" y="1376729"/>
              <a:ext cx="1280400" cy="0"/>
            </a:xfrm>
            <a:prstGeom prst="straightConnector1">
              <a:avLst/>
            </a:prstGeom>
            <a:noFill/>
            <a:ln cap="flat" cmpd="sng" w="9525">
              <a:solidFill>
                <a:srgbClr val="B3C3CE"/>
              </a:solidFill>
              <a:prstDash val="solid"/>
              <a:round/>
              <a:headEnd len="sm" w="sm" type="none"/>
              <a:tailEnd len="sm" w="sm" type="none"/>
            </a:ln>
          </p:spPr>
        </p:cxnSp>
        <p:sp>
          <p:nvSpPr>
            <p:cNvPr id="6569" name="Google Shape;6569;p4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JANUARY</a:t>
              </a:r>
              <a:endParaRPr b="0" i="0" sz="300" u="none" cap="none" strike="noStrike">
                <a:solidFill>
                  <a:srgbClr val="E3E9ED"/>
                </a:solidFill>
                <a:latin typeface="Arial"/>
                <a:ea typeface="Arial"/>
                <a:cs typeface="Arial"/>
                <a:sym typeface="Arial"/>
              </a:endParaRPr>
            </a:p>
          </p:txBody>
        </p:sp>
        <p:sp>
          <p:nvSpPr>
            <p:cNvPr id="6570" name="Google Shape;6570;p4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FEBRUARY</a:t>
              </a:r>
              <a:endParaRPr b="0" i="0" sz="300" u="none" cap="none" strike="noStrike">
                <a:solidFill>
                  <a:srgbClr val="E3E9ED"/>
                </a:solidFill>
                <a:latin typeface="Arial"/>
                <a:ea typeface="Arial"/>
                <a:cs typeface="Arial"/>
                <a:sym typeface="Arial"/>
              </a:endParaRPr>
            </a:p>
          </p:txBody>
        </p:sp>
        <p:sp>
          <p:nvSpPr>
            <p:cNvPr id="6571" name="Google Shape;6571;p4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MARCH</a:t>
              </a:r>
              <a:endParaRPr b="0" i="0" sz="300" u="none" cap="none" strike="noStrike">
                <a:solidFill>
                  <a:srgbClr val="E3E9ED"/>
                </a:solidFill>
                <a:latin typeface="Arial"/>
                <a:ea typeface="Arial"/>
                <a:cs typeface="Arial"/>
                <a:sym typeface="Arial"/>
              </a:endParaRPr>
            </a:p>
          </p:txBody>
        </p:sp>
        <p:sp>
          <p:nvSpPr>
            <p:cNvPr id="6572" name="Google Shape;6572;p4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APRIL</a:t>
              </a:r>
              <a:endParaRPr b="0" i="0" sz="300" u="none" cap="none" strike="noStrike">
                <a:solidFill>
                  <a:srgbClr val="E3E9ED"/>
                </a:solidFill>
                <a:latin typeface="Arial"/>
                <a:ea typeface="Arial"/>
                <a:cs typeface="Arial"/>
                <a:sym typeface="Arial"/>
              </a:endParaRPr>
            </a:p>
          </p:txBody>
        </p:sp>
        <p:sp>
          <p:nvSpPr>
            <p:cNvPr id="6573" name="Google Shape;6573;p4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4" name="Google Shape;6574;p4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5" name="Google Shape;6575;p4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6" name="Google Shape;6576;p4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7" name="Google Shape;6577;p4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8" name="Google Shape;6578;p4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9" name="Google Shape;6579;p4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PHASE 1</a:t>
              </a:r>
              <a:endParaRPr b="0" i="0" sz="300" u="none" cap="none" strike="noStrike">
                <a:solidFill>
                  <a:srgbClr val="E3E9ED"/>
                </a:solidFill>
                <a:latin typeface="Arial"/>
                <a:ea typeface="Arial"/>
                <a:cs typeface="Arial"/>
                <a:sym typeface="Arial"/>
              </a:endParaRPr>
            </a:p>
          </p:txBody>
        </p:sp>
        <p:sp>
          <p:nvSpPr>
            <p:cNvPr id="6580" name="Google Shape;6580;p4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Task 1</a:t>
              </a:r>
              <a:endParaRPr b="0" i="0" sz="300" u="none" cap="none" strike="noStrike">
                <a:solidFill>
                  <a:srgbClr val="E3E9ED"/>
                </a:solidFill>
                <a:latin typeface="Arial"/>
                <a:ea typeface="Arial"/>
                <a:cs typeface="Arial"/>
                <a:sym typeface="Arial"/>
              </a:endParaRPr>
            </a:p>
          </p:txBody>
        </p:sp>
        <p:sp>
          <p:nvSpPr>
            <p:cNvPr id="6581" name="Google Shape;6581;p4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Task 2</a:t>
              </a:r>
              <a:endParaRPr b="0" i="0" sz="300" u="none" cap="none" strike="noStrike">
                <a:solidFill>
                  <a:srgbClr val="E3E9ED"/>
                </a:solidFill>
                <a:latin typeface="Arial"/>
                <a:ea typeface="Arial"/>
                <a:cs typeface="Arial"/>
                <a:sym typeface="Arial"/>
              </a:endParaRPr>
            </a:p>
          </p:txBody>
        </p:sp>
        <p:sp>
          <p:nvSpPr>
            <p:cNvPr id="6582" name="Google Shape;6582;p4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83" name="Google Shape;6583;p43"/>
          <p:cNvGrpSpPr/>
          <p:nvPr/>
        </p:nvGrpSpPr>
        <p:grpSpPr>
          <a:xfrm>
            <a:off x="726399" y="1190655"/>
            <a:ext cx="2394370" cy="976502"/>
            <a:chOff x="749309" y="1112739"/>
            <a:chExt cx="2371603" cy="976502"/>
          </a:xfrm>
        </p:grpSpPr>
        <p:sp>
          <p:nvSpPr>
            <p:cNvPr id="6584" name="Google Shape;6584;p4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5" name="Google Shape;6585;p4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6" name="Google Shape;6586;p4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7" name="Google Shape;6587;p4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8" name="Google Shape;6588;p4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9" name="Google Shape;6589;p4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0" name="Google Shape;6590;p4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1" name="Google Shape;6591;p4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2" name="Google Shape;6592;p4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3" name="Google Shape;6593;p4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4" name="Google Shape;6594;p4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5" name="Google Shape;6595;p4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6" name="Google Shape;6596;p4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7" name="Google Shape;6597;p4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8" name="Google Shape;6598;p4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9" name="Google Shape;6599;p4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0" name="Google Shape;6600;p4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1" name="Google Shape;6601;p4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2" name="Google Shape;6602;p4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3" name="Google Shape;6603;p4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4" name="Google Shape;6604;p4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5" name="Google Shape;6605;p4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6" name="Google Shape;6606;p4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7" name="Google Shape;6607;p4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8" name="Google Shape;6608;p4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9" name="Google Shape;6609;p4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0" name="Google Shape;6610;p4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1" name="Google Shape;6611;p4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2" name="Google Shape;6612;p4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3" name="Google Shape;6613;p4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4" name="Google Shape;6614;p4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5" name="Google Shape;6615;p4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6616" name="Google Shape;6616;p43"/>
          <p:cNvGraphicFramePr/>
          <p:nvPr/>
        </p:nvGraphicFramePr>
        <p:xfrm>
          <a:off x="5949700" y="1188950"/>
          <a:ext cx="3000000" cy="3000000"/>
        </p:xfrm>
        <a:graphic>
          <a:graphicData uri="http://schemas.openxmlformats.org/drawingml/2006/table">
            <a:tbl>
              <a:tblPr>
                <a:noFill/>
                <a:tableStyleId>{FEC3B53D-0332-41FC-9E8D-B82B5CE5A23F}</a:tableStyleId>
              </a:tblPr>
              <a:tblGrid>
                <a:gridCol w="622825"/>
                <a:gridCol w="622825"/>
                <a:gridCol w="622825"/>
                <a:gridCol w="622825"/>
              </a:tblGrid>
              <a:tr h="32547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617" name="Google Shape;6617;p43"/>
          <p:cNvGraphicFramePr/>
          <p:nvPr/>
        </p:nvGraphicFramePr>
        <p:xfrm>
          <a:off x="3356413" y="2323100"/>
          <a:ext cx="3000000" cy="3000000"/>
        </p:xfrm>
        <a:graphic>
          <a:graphicData uri="http://schemas.openxmlformats.org/drawingml/2006/table">
            <a:tbl>
              <a:tblPr>
                <a:noFill/>
                <a:tableStyleId>{FEC3B53D-0332-41FC-9E8D-B82B5CE5A23F}</a:tableStyleId>
              </a:tblPr>
              <a:tblGrid>
                <a:gridCol w="590850"/>
                <a:gridCol w="590850"/>
                <a:gridCol w="590850"/>
                <a:gridCol w="590850"/>
              </a:tblGrid>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618" name="Google Shape;6618;p43"/>
          <p:cNvGrpSpPr/>
          <p:nvPr/>
        </p:nvGrpSpPr>
        <p:grpSpPr>
          <a:xfrm>
            <a:off x="4100342" y="2709743"/>
            <a:ext cx="1517436" cy="74460"/>
            <a:chOff x="3980086" y="2804397"/>
            <a:chExt cx="1227600" cy="66900"/>
          </a:xfrm>
        </p:grpSpPr>
        <p:sp>
          <p:nvSpPr>
            <p:cNvPr id="6619" name="Google Shape;6619;p4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0" name="Google Shape;6620;p4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21" name="Google Shape;6621;p43"/>
          <p:cNvGrpSpPr/>
          <p:nvPr/>
        </p:nvGrpSpPr>
        <p:grpSpPr>
          <a:xfrm>
            <a:off x="4725406" y="3002330"/>
            <a:ext cx="892956" cy="74460"/>
            <a:chOff x="3980086" y="2804397"/>
            <a:chExt cx="1227600" cy="66900"/>
          </a:xfrm>
        </p:grpSpPr>
        <p:sp>
          <p:nvSpPr>
            <p:cNvPr id="6622" name="Google Shape;6622;p4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3" name="Google Shape;6623;p4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24" name="Google Shape;6624;p43"/>
          <p:cNvGrpSpPr/>
          <p:nvPr/>
        </p:nvGrpSpPr>
        <p:grpSpPr>
          <a:xfrm>
            <a:off x="3358498" y="3361213"/>
            <a:ext cx="2363245" cy="1005943"/>
            <a:chOff x="3358415" y="3361302"/>
            <a:chExt cx="2363245" cy="1024695"/>
          </a:xfrm>
        </p:grpSpPr>
        <p:grpSp>
          <p:nvGrpSpPr>
            <p:cNvPr id="6625" name="Google Shape;6625;p43"/>
            <p:cNvGrpSpPr/>
            <p:nvPr/>
          </p:nvGrpSpPr>
          <p:grpSpPr>
            <a:xfrm>
              <a:off x="3358415" y="3361302"/>
              <a:ext cx="441300" cy="1024695"/>
              <a:chOff x="3358415" y="3361302"/>
              <a:chExt cx="441300" cy="1024695"/>
            </a:xfrm>
          </p:grpSpPr>
          <p:sp>
            <p:nvSpPr>
              <p:cNvPr id="6626" name="Google Shape;6626;p4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7" name="Google Shape;6627;p4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8" name="Google Shape;6628;p4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9" name="Google Shape;6629;p4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0" name="Google Shape;6630;p4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1" name="Google Shape;6631;p4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32" name="Google Shape;6632;p43"/>
            <p:cNvGrpSpPr/>
            <p:nvPr/>
          </p:nvGrpSpPr>
          <p:grpSpPr>
            <a:xfrm>
              <a:off x="3838901" y="3361302"/>
              <a:ext cx="441300" cy="1024695"/>
              <a:chOff x="3838901" y="3361302"/>
              <a:chExt cx="441300" cy="1024695"/>
            </a:xfrm>
          </p:grpSpPr>
          <p:sp>
            <p:nvSpPr>
              <p:cNvPr id="6633" name="Google Shape;6633;p4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4" name="Google Shape;6634;p4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5" name="Google Shape;6635;p4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6" name="Google Shape;6636;p4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7" name="Google Shape;6637;p4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8" name="Google Shape;6638;p4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39" name="Google Shape;6639;p43"/>
            <p:cNvGrpSpPr/>
            <p:nvPr/>
          </p:nvGrpSpPr>
          <p:grpSpPr>
            <a:xfrm>
              <a:off x="4319387" y="3361302"/>
              <a:ext cx="441300" cy="1024695"/>
              <a:chOff x="4319387" y="3361302"/>
              <a:chExt cx="441300" cy="1024695"/>
            </a:xfrm>
          </p:grpSpPr>
          <p:sp>
            <p:nvSpPr>
              <p:cNvPr id="6640" name="Google Shape;6640;p4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1" name="Google Shape;6641;p4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2" name="Google Shape;6642;p4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3" name="Google Shape;6643;p4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4" name="Google Shape;6644;p4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5" name="Google Shape;6645;p4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46" name="Google Shape;6646;p43"/>
            <p:cNvGrpSpPr/>
            <p:nvPr/>
          </p:nvGrpSpPr>
          <p:grpSpPr>
            <a:xfrm>
              <a:off x="4799873" y="3361302"/>
              <a:ext cx="441300" cy="1024695"/>
              <a:chOff x="4799873" y="3361302"/>
              <a:chExt cx="441300" cy="1024695"/>
            </a:xfrm>
          </p:grpSpPr>
          <p:sp>
            <p:nvSpPr>
              <p:cNvPr id="6647" name="Google Shape;6647;p4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8" name="Google Shape;6648;p4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9" name="Google Shape;6649;p4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0" name="Google Shape;6650;p4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1" name="Google Shape;6651;p4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2" name="Google Shape;6652;p4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53" name="Google Shape;6653;p43"/>
            <p:cNvGrpSpPr/>
            <p:nvPr/>
          </p:nvGrpSpPr>
          <p:grpSpPr>
            <a:xfrm>
              <a:off x="5280360" y="3361302"/>
              <a:ext cx="441300" cy="1024695"/>
              <a:chOff x="5280360" y="3361302"/>
              <a:chExt cx="441300" cy="1024695"/>
            </a:xfrm>
          </p:grpSpPr>
          <p:sp>
            <p:nvSpPr>
              <p:cNvPr id="6654" name="Google Shape;6654;p4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5" name="Google Shape;6655;p4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6" name="Google Shape;6656;p4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7" name="Google Shape;6657;p4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8" name="Google Shape;6658;p4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9" name="Google Shape;6659;p4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6660" name="Google Shape;6660;p43"/>
          <p:cNvGraphicFramePr/>
          <p:nvPr/>
        </p:nvGraphicFramePr>
        <p:xfrm>
          <a:off x="724925" y="2323100"/>
          <a:ext cx="3000000" cy="3000000"/>
        </p:xfrm>
        <a:graphic>
          <a:graphicData uri="http://schemas.openxmlformats.org/drawingml/2006/table">
            <a:tbl>
              <a:tblPr>
                <a:noFill/>
                <a:tableStyleId>{FEC3B53D-0332-41FC-9E8D-B82B5CE5A23F}</a:tableStyleId>
              </a:tblPr>
              <a:tblGrid>
                <a:gridCol w="600900"/>
                <a:gridCol w="600900"/>
                <a:gridCol w="600900"/>
                <a:gridCol w="600900"/>
              </a:tblGrid>
              <a:tr h="2938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661" name="Google Shape;6661;p43"/>
          <p:cNvGrpSpPr/>
          <p:nvPr/>
        </p:nvGrpSpPr>
        <p:grpSpPr>
          <a:xfrm>
            <a:off x="726450" y="3372825"/>
            <a:ext cx="2403614" cy="1005900"/>
            <a:chOff x="726450" y="3372825"/>
            <a:chExt cx="2403614" cy="1005900"/>
          </a:xfrm>
        </p:grpSpPr>
        <p:grpSp>
          <p:nvGrpSpPr>
            <p:cNvPr id="6662" name="Google Shape;6662;p43"/>
            <p:cNvGrpSpPr/>
            <p:nvPr/>
          </p:nvGrpSpPr>
          <p:grpSpPr>
            <a:xfrm>
              <a:off x="726450" y="3696000"/>
              <a:ext cx="2403614" cy="500898"/>
              <a:chOff x="726450" y="3696000"/>
              <a:chExt cx="2403614" cy="500898"/>
            </a:xfrm>
          </p:grpSpPr>
          <p:sp>
            <p:nvSpPr>
              <p:cNvPr id="6663" name="Google Shape;6663;p4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6664" name="Google Shape;6664;p4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6665" name="Google Shape;6665;p43"/>
            <p:cNvGrpSpPr/>
            <p:nvPr/>
          </p:nvGrpSpPr>
          <p:grpSpPr>
            <a:xfrm>
              <a:off x="1348050" y="3372825"/>
              <a:ext cx="1720425" cy="1005900"/>
              <a:chOff x="1348050" y="3372825"/>
              <a:chExt cx="1720425" cy="1005900"/>
            </a:xfrm>
          </p:grpSpPr>
          <p:sp>
            <p:nvSpPr>
              <p:cNvPr id="6666" name="Google Shape;6666;p4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6667" name="Google Shape;6667;p4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6668" name="Google Shape;6668;p4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6669" name="Google Shape;6669;p4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6670" name="Google Shape;6670;p4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6671" name="Google Shape;6671;p43"/>
            <p:cNvGrpSpPr/>
            <p:nvPr/>
          </p:nvGrpSpPr>
          <p:grpSpPr>
            <a:xfrm>
              <a:off x="1455707" y="3731058"/>
              <a:ext cx="1491149" cy="417657"/>
              <a:chOff x="1455707" y="3731058"/>
              <a:chExt cx="1491149" cy="417657"/>
            </a:xfrm>
          </p:grpSpPr>
          <p:grpSp>
            <p:nvGrpSpPr>
              <p:cNvPr id="6672" name="Google Shape;6672;p43"/>
              <p:cNvGrpSpPr/>
              <p:nvPr/>
            </p:nvGrpSpPr>
            <p:grpSpPr>
              <a:xfrm>
                <a:off x="1472938" y="3745828"/>
                <a:ext cx="72126" cy="53788"/>
                <a:chOff x="1472938" y="3745828"/>
                <a:chExt cx="72126" cy="53788"/>
              </a:xfrm>
            </p:grpSpPr>
            <p:sp>
              <p:nvSpPr>
                <p:cNvPr id="6673" name="Google Shape;6673;p4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4" name="Google Shape;6674;p4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75" name="Google Shape;6675;p43"/>
              <p:cNvGrpSpPr/>
              <p:nvPr/>
            </p:nvGrpSpPr>
            <p:grpSpPr>
              <a:xfrm>
                <a:off x="1819181" y="4089633"/>
                <a:ext cx="72126" cy="53788"/>
                <a:chOff x="1819181" y="4089633"/>
                <a:chExt cx="72126" cy="53788"/>
              </a:xfrm>
            </p:grpSpPr>
            <p:sp>
              <p:nvSpPr>
                <p:cNvPr id="6676" name="Google Shape;6676;p4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7" name="Google Shape;6677;p4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78" name="Google Shape;6678;p43"/>
              <p:cNvGrpSpPr/>
              <p:nvPr/>
            </p:nvGrpSpPr>
            <p:grpSpPr>
              <a:xfrm>
                <a:off x="1455707" y="4084171"/>
                <a:ext cx="64320" cy="64544"/>
                <a:chOff x="1455707" y="4084171"/>
                <a:chExt cx="64320" cy="64544"/>
              </a:xfrm>
            </p:grpSpPr>
            <p:sp>
              <p:nvSpPr>
                <p:cNvPr id="6679" name="Google Shape;6679;p4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0" name="Google Shape;6680;p4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81" name="Google Shape;6681;p43"/>
              <p:cNvGrpSpPr/>
              <p:nvPr/>
            </p:nvGrpSpPr>
            <p:grpSpPr>
              <a:xfrm>
                <a:off x="1818610" y="3731058"/>
                <a:ext cx="64320" cy="64545"/>
                <a:chOff x="1818610" y="3731058"/>
                <a:chExt cx="64320" cy="64545"/>
              </a:xfrm>
            </p:grpSpPr>
            <p:sp>
              <p:nvSpPr>
                <p:cNvPr id="6682" name="Google Shape;6682;p4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3" name="Google Shape;6683;p4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84" name="Google Shape;6684;p43"/>
              <p:cNvGrpSpPr/>
              <p:nvPr/>
            </p:nvGrpSpPr>
            <p:grpSpPr>
              <a:xfrm>
                <a:off x="2172491" y="4089633"/>
                <a:ext cx="72126" cy="53788"/>
                <a:chOff x="2172491" y="4089633"/>
                <a:chExt cx="72126" cy="53788"/>
              </a:xfrm>
            </p:grpSpPr>
            <p:sp>
              <p:nvSpPr>
                <p:cNvPr id="6685" name="Google Shape;6685;p4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6" name="Google Shape;6686;p4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87" name="Google Shape;6687;p43"/>
              <p:cNvGrpSpPr/>
              <p:nvPr/>
            </p:nvGrpSpPr>
            <p:grpSpPr>
              <a:xfrm>
                <a:off x="2171920" y="3731058"/>
                <a:ext cx="64320" cy="64545"/>
                <a:chOff x="2171920" y="3731058"/>
                <a:chExt cx="64320" cy="64545"/>
              </a:xfrm>
            </p:grpSpPr>
            <p:sp>
              <p:nvSpPr>
                <p:cNvPr id="6688" name="Google Shape;6688;p4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9" name="Google Shape;6689;p4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90" name="Google Shape;6690;p43"/>
              <p:cNvGrpSpPr/>
              <p:nvPr/>
            </p:nvGrpSpPr>
            <p:grpSpPr>
              <a:xfrm>
                <a:off x="2874730" y="3745828"/>
                <a:ext cx="72126" cy="53788"/>
                <a:chOff x="2874730" y="3745828"/>
                <a:chExt cx="72126" cy="53788"/>
              </a:xfrm>
            </p:grpSpPr>
            <p:sp>
              <p:nvSpPr>
                <p:cNvPr id="6691" name="Google Shape;6691;p4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2" name="Google Shape;6692;p4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93" name="Google Shape;6693;p43"/>
              <p:cNvGrpSpPr/>
              <p:nvPr/>
            </p:nvGrpSpPr>
            <p:grpSpPr>
              <a:xfrm>
                <a:off x="2878589" y="4081481"/>
                <a:ext cx="64321" cy="64544"/>
                <a:chOff x="2878589" y="4081481"/>
                <a:chExt cx="64321" cy="64544"/>
              </a:xfrm>
            </p:grpSpPr>
            <p:sp>
              <p:nvSpPr>
                <p:cNvPr id="6694" name="Google Shape;6694;p4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5" name="Google Shape;6695;p4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96" name="Google Shape;6696;p43"/>
              <p:cNvGrpSpPr/>
              <p:nvPr/>
            </p:nvGrpSpPr>
            <p:grpSpPr>
              <a:xfrm>
                <a:off x="2525796" y="4089633"/>
                <a:ext cx="72126" cy="53788"/>
                <a:chOff x="2525796" y="4089633"/>
                <a:chExt cx="72126" cy="53788"/>
              </a:xfrm>
            </p:grpSpPr>
            <p:sp>
              <p:nvSpPr>
                <p:cNvPr id="6697" name="Google Shape;6697;p4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8" name="Google Shape;6698;p4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99" name="Google Shape;6699;p43"/>
              <p:cNvGrpSpPr/>
              <p:nvPr/>
            </p:nvGrpSpPr>
            <p:grpSpPr>
              <a:xfrm>
                <a:off x="2525225" y="3731058"/>
                <a:ext cx="64320" cy="64545"/>
                <a:chOff x="2525225" y="3731058"/>
                <a:chExt cx="64320" cy="64545"/>
              </a:xfrm>
            </p:grpSpPr>
            <p:sp>
              <p:nvSpPr>
                <p:cNvPr id="6700" name="Google Shape;6700;p4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1" name="Google Shape;6701;p4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5" name="Shape 6705"/>
        <p:cNvGrpSpPr/>
        <p:nvPr/>
      </p:nvGrpSpPr>
      <p:grpSpPr>
        <a:xfrm>
          <a:off x="0" y="0"/>
          <a:ext cx="0" cy="0"/>
          <a:chOff x="0" y="0"/>
          <a:chExt cx="0" cy="0"/>
        </a:xfrm>
      </p:grpSpPr>
      <p:grpSp>
        <p:nvGrpSpPr>
          <p:cNvPr id="6706" name="Google Shape;6706;p44"/>
          <p:cNvGrpSpPr/>
          <p:nvPr/>
        </p:nvGrpSpPr>
        <p:grpSpPr>
          <a:xfrm>
            <a:off x="732428" y="1171356"/>
            <a:ext cx="845921" cy="690752"/>
            <a:chOff x="732428" y="1198513"/>
            <a:chExt cx="845921" cy="690752"/>
          </a:xfrm>
        </p:grpSpPr>
        <p:grpSp>
          <p:nvGrpSpPr>
            <p:cNvPr id="6707" name="Google Shape;6707;p44"/>
            <p:cNvGrpSpPr/>
            <p:nvPr/>
          </p:nvGrpSpPr>
          <p:grpSpPr>
            <a:xfrm>
              <a:off x="823030" y="1198513"/>
              <a:ext cx="755319" cy="690752"/>
              <a:chOff x="823030" y="1198513"/>
              <a:chExt cx="755319" cy="690752"/>
            </a:xfrm>
          </p:grpSpPr>
          <p:sp>
            <p:nvSpPr>
              <p:cNvPr id="6708" name="Google Shape;6708;p4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9" name="Google Shape;6709;p4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10" name="Google Shape;6710;p44"/>
            <p:cNvGrpSpPr/>
            <p:nvPr/>
          </p:nvGrpSpPr>
          <p:grpSpPr>
            <a:xfrm>
              <a:off x="732428" y="1239937"/>
              <a:ext cx="739912" cy="607886"/>
              <a:chOff x="732428" y="1239937"/>
              <a:chExt cx="739912" cy="607886"/>
            </a:xfrm>
          </p:grpSpPr>
          <p:sp>
            <p:nvSpPr>
              <p:cNvPr id="6711" name="Google Shape;6711;p4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2" name="Google Shape;6712;p4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13" name="Google Shape;6713;p44"/>
            <p:cNvGrpSpPr/>
            <p:nvPr/>
          </p:nvGrpSpPr>
          <p:grpSpPr>
            <a:xfrm>
              <a:off x="732428" y="1277018"/>
              <a:ext cx="702832" cy="533758"/>
              <a:chOff x="732428" y="1277018"/>
              <a:chExt cx="702832" cy="533758"/>
            </a:xfrm>
          </p:grpSpPr>
          <p:sp>
            <p:nvSpPr>
              <p:cNvPr id="6714" name="Google Shape;6714;p4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5" name="Google Shape;6715;p4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16" name="Google Shape;6716;p44"/>
            <p:cNvGrpSpPr/>
            <p:nvPr/>
          </p:nvGrpSpPr>
          <p:grpSpPr>
            <a:xfrm>
              <a:off x="931170" y="1306653"/>
              <a:ext cx="647179" cy="474455"/>
              <a:chOff x="931170" y="1306653"/>
              <a:chExt cx="647179" cy="474455"/>
            </a:xfrm>
          </p:grpSpPr>
          <p:sp>
            <p:nvSpPr>
              <p:cNvPr id="6717" name="Google Shape;6717;p4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8" name="Google Shape;6718;p4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19" name="Google Shape;6719;p4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20" name="Google Shape;6720;p44"/>
          <p:cNvGrpSpPr/>
          <p:nvPr/>
        </p:nvGrpSpPr>
        <p:grpSpPr>
          <a:xfrm>
            <a:off x="3964037" y="1171363"/>
            <a:ext cx="634656" cy="699982"/>
            <a:chOff x="5985650" y="2860025"/>
            <a:chExt cx="1396075" cy="1539775"/>
          </a:xfrm>
        </p:grpSpPr>
        <p:sp>
          <p:nvSpPr>
            <p:cNvPr id="6721" name="Google Shape;6721;p4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2" name="Google Shape;6722;p4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3" name="Google Shape;6723;p4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4" name="Google Shape;6724;p4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5" name="Google Shape;6725;p4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6" name="Google Shape;6726;p4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7" name="Google Shape;6727;p4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8" name="Google Shape;6728;p4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9" name="Google Shape;6729;p4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0" name="Google Shape;6730;p4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1" name="Google Shape;6731;p4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2" name="Google Shape;6732;p4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3" name="Google Shape;6733;p4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4" name="Google Shape;6734;p4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5" name="Google Shape;6735;p4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6" name="Google Shape;6736;p4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7" name="Google Shape;6737;p4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8" name="Google Shape;6738;p4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9" name="Google Shape;6739;p4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0" name="Google Shape;6740;p4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1" name="Google Shape;6741;p4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2" name="Google Shape;6742;p4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3" name="Google Shape;6743;p4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4" name="Google Shape;6744;p4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5" name="Google Shape;6745;p4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6" name="Google Shape;6746;p4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7" name="Google Shape;6747;p4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8" name="Google Shape;6748;p4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9" name="Google Shape;6749;p4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0" name="Google Shape;6750;p4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1" name="Google Shape;6751;p4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2" name="Google Shape;6752;p4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53" name="Google Shape;6753;p44"/>
          <p:cNvGrpSpPr/>
          <p:nvPr/>
        </p:nvGrpSpPr>
        <p:grpSpPr>
          <a:xfrm>
            <a:off x="4719687" y="1171356"/>
            <a:ext cx="725845" cy="699975"/>
            <a:chOff x="4249973" y="1201875"/>
            <a:chExt cx="1958567" cy="1888763"/>
          </a:xfrm>
        </p:grpSpPr>
        <p:sp>
          <p:nvSpPr>
            <p:cNvPr id="6754" name="Google Shape;6754;p4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55" name="Google Shape;6755;p44"/>
            <p:cNvGrpSpPr/>
            <p:nvPr/>
          </p:nvGrpSpPr>
          <p:grpSpPr>
            <a:xfrm>
              <a:off x="5853086" y="1789142"/>
              <a:ext cx="355454" cy="1047937"/>
              <a:chOff x="5576108" y="2016725"/>
              <a:chExt cx="565200" cy="1666302"/>
            </a:xfrm>
          </p:grpSpPr>
          <p:sp>
            <p:nvSpPr>
              <p:cNvPr id="6756" name="Google Shape;6756;p4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6757" name="Google Shape;6757;p4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58" name="Google Shape;6758;p44"/>
            <p:cNvGrpSpPr/>
            <p:nvPr/>
          </p:nvGrpSpPr>
          <p:grpSpPr>
            <a:xfrm>
              <a:off x="4869725" y="2691676"/>
              <a:ext cx="1013627" cy="398962"/>
              <a:chOff x="4012487" y="3451825"/>
              <a:chExt cx="1611746" cy="634381"/>
            </a:xfrm>
          </p:grpSpPr>
          <p:sp>
            <p:nvSpPr>
              <p:cNvPr id="6759" name="Google Shape;6759;p4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6760" name="Google Shape;6760;p4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61" name="Google Shape;6761;p44"/>
            <p:cNvGrpSpPr/>
            <p:nvPr/>
          </p:nvGrpSpPr>
          <p:grpSpPr>
            <a:xfrm>
              <a:off x="4276993" y="2155787"/>
              <a:ext cx="651909" cy="891532"/>
              <a:chOff x="3069997" y="2599721"/>
              <a:chExt cx="1036586" cy="1417604"/>
            </a:xfrm>
          </p:grpSpPr>
          <p:sp>
            <p:nvSpPr>
              <p:cNvPr id="6762" name="Google Shape;6762;p4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6763" name="Google Shape;6763;p4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64" name="Google Shape;6764;p44"/>
            <p:cNvGrpSpPr/>
            <p:nvPr/>
          </p:nvGrpSpPr>
          <p:grpSpPr>
            <a:xfrm>
              <a:off x="5054918" y="1201875"/>
              <a:ext cx="999521" cy="602731"/>
              <a:chOff x="4306958" y="1082925"/>
              <a:chExt cx="1589315" cy="958389"/>
            </a:xfrm>
          </p:grpSpPr>
          <p:sp>
            <p:nvSpPr>
              <p:cNvPr id="6765" name="Google Shape;6765;p4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6766" name="Google Shape;6766;p4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67" name="Google Shape;6767;p44"/>
            <p:cNvGrpSpPr/>
            <p:nvPr/>
          </p:nvGrpSpPr>
          <p:grpSpPr>
            <a:xfrm>
              <a:off x="4249973" y="1303601"/>
              <a:ext cx="799524" cy="841184"/>
              <a:chOff x="3027033" y="1244677"/>
              <a:chExt cx="1271307" cy="1337548"/>
            </a:xfrm>
          </p:grpSpPr>
          <p:sp>
            <p:nvSpPr>
              <p:cNvPr id="6768" name="Google Shape;6768;p4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6769" name="Google Shape;6769;p4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770" name="Google Shape;6770;p44"/>
          <p:cNvGrpSpPr/>
          <p:nvPr/>
        </p:nvGrpSpPr>
        <p:grpSpPr>
          <a:xfrm>
            <a:off x="4072551" y="2058137"/>
            <a:ext cx="750769" cy="683785"/>
            <a:chOff x="4204684" y="2104422"/>
            <a:chExt cx="699822" cy="637383"/>
          </a:xfrm>
        </p:grpSpPr>
        <p:grpSp>
          <p:nvGrpSpPr>
            <p:cNvPr id="6771" name="Google Shape;6771;p44"/>
            <p:cNvGrpSpPr/>
            <p:nvPr/>
          </p:nvGrpSpPr>
          <p:grpSpPr>
            <a:xfrm>
              <a:off x="4204684" y="2430067"/>
              <a:ext cx="342957" cy="311738"/>
              <a:chOff x="4204684" y="2430067"/>
              <a:chExt cx="342957" cy="311738"/>
            </a:xfrm>
          </p:grpSpPr>
          <p:sp>
            <p:nvSpPr>
              <p:cNvPr id="6772" name="Google Shape;6772;p4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3" name="Google Shape;6773;p4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74" name="Google Shape;6774;p44"/>
            <p:cNvGrpSpPr/>
            <p:nvPr/>
          </p:nvGrpSpPr>
          <p:grpSpPr>
            <a:xfrm>
              <a:off x="4561586" y="2430067"/>
              <a:ext cx="342920" cy="311738"/>
              <a:chOff x="4561586" y="2430067"/>
              <a:chExt cx="342920" cy="311738"/>
            </a:xfrm>
          </p:grpSpPr>
          <p:sp>
            <p:nvSpPr>
              <p:cNvPr id="6775" name="Google Shape;6775;p4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6" name="Google Shape;6776;p4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77" name="Google Shape;6777;p44"/>
            <p:cNvGrpSpPr/>
            <p:nvPr/>
          </p:nvGrpSpPr>
          <p:grpSpPr>
            <a:xfrm>
              <a:off x="4561586" y="2104422"/>
              <a:ext cx="342920" cy="311738"/>
              <a:chOff x="4561586" y="2104422"/>
              <a:chExt cx="342920" cy="311738"/>
            </a:xfrm>
          </p:grpSpPr>
          <p:sp>
            <p:nvSpPr>
              <p:cNvPr id="6778" name="Google Shape;6778;p4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9" name="Google Shape;6779;p4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80" name="Google Shape;6780;p44"/>
            <p:cNvGrpSpPr/>
            <p:nvPr/>
          </p:nvGrpSpPr>
          <p:grpSpPr>
            <a:xfrm>
              <a:off x="4204684" y="2104422"/>
              <a:ext cx="342957" cy="311664"/>
              <a:chOff x="4204684" y="2104422"/>
              <a:chExt cx="342957" cy="311664"/>
            </a:xfrm>
          </p:grpSpPr>
          <p:sp>
            <p:nvSpPr>
              <p:cNvPr id="6781" name="Google Shape;6781;p4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2" name="Google Shape;6782;p4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783" name="Google Shape;6783;p44"/>
          <p:cNvGrpSpPr/>
          <p:nvPr/>
        </p:nvGrpSpPr>
        <p:grpSpPr>
          <a:xfrm>
            <a:off x="5536984" y="1171351"/>
            <a:ext cx="660591" cy="688868"/>
            <a:chOff x="5830645" y="1267368"/>
            <a:chExt cx="530340" cy="553041"/>
          </a:xfrm>
        </p:grpSpPr>
        <p:sp>
          <p:nvSpPr>
            <p:cNvPr id="6784" name="Google Shape;6784;p4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85" name="Google Shape;6785;p44"/>
            <p:cNvGrpSpPr/>
            <p:nvPr/>
          </p:nvGrpSpPr>
          <p:grpSpPr>
            <a:xfrm>
              <a:off x="5830645" y="1267368"/>
              <a:ext cx="259743" cy="269909"/>
              <a:chOff x="5830645" y="1267368"/>
              <a:chExt cx="259743" cy="269909"/>
            </a:xfrm>
          </p:grpSpPr>
          <p:sp>
            <p:nvSpPr>
              <p:cNvPr id="6786" name="Google Shape;6786;p4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7" name="Google Shape;6787;p4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88" name="Google Shape;6788;p44"/>
            <p:cNvGrpSpPr/>
            <p:nvPr/>
          </p:nvGrpSpPr>
          <p:grpSpPr>
            <a:xfrm>
              <a:off x="6101293" y="1267368"/>
              <a:ext cx="259692" cy="269909"/>
              <a:chOff x="6101293" y="1267368"/>
              <a:chExt cx="259692" cy="269909"/>
            </a:xfrm>
          </p:grpSpPr>
          <p:sp>
            <p:nvSpPr>
              <p:cNvPr id="6789" name="Google Shape;6789;p4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0" name="Google Shape;6790;p4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91" name="Google Shape;6791;p44"/>
            <p:cNvGrpSpPr/>
            <p:nvPr/>
          </p:nvGrpSpPr>
          <p:grpSpPr>
            <a:xfrm>
              <a:off x="5830645" y="1550500"/>
              <a:ext cx="259692" cy="269909"/>
              <a:chOff x="5830645" y="1550500"/>
              <a:chExt cx="259692" cy="269909"/>
            </a:xfrm>
          </p:grpSpPr>
          <p:sp>
            <p:nvSpPr>
              <p:cNvPr id="6792" name="Google Shape;6792;p4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3" name="Google Shape;6793;p4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94" name="Google Shape;6794;p44"/>
            <p:cNvGrpSpPr/>
            <p:nvPr/>
          </p:nvGrpSpPr>
          <p:grpSpPr>
            <a:xfrm>
              <a:off x="6101293" y="1550500"/>
              <a:ext cx="259692" cy="269909"/>
              <a:chOff x="6101293" y="1550500"/>
              <a:chExt cx="259692" cy="269909"/>
            </a:xfrm>
          </p:grpSpPr>
          <p:sp>
            <p:nvSpPr>
              <p:cNvPr id="6795" name="Google Shape;6795;p4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6" name="Google Shape;6796;p4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797" name="Google Shape;6797;p44"/>
          <p:cNvGrpSpPr/>
          <p:nvPr/>
        </p:nvGrpSpPr>
        <p:grpSpPr>
          <a:xfrm>
            <a:off x="739138" y="2061810"/>
            <a:ext cx="697154" cy="679574"/>
            <a:chOff x="2679875" y="2361475"/>
            <a:chExt cx="780425" cy="760575"/>
          </a:xfrm>
        </p:grpSpPr>
        <p:sp>
          <p:nvSpPr>
            <p:cNvPr id="6798" name="Google Shape;6798;p4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9" name="Google Shape;6799;p4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0" name="Google Shape;6800;p4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1" name="Google Shape;6801;p4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2" name="Google Shape;6802;p4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3" name="Google Shape;6803;p4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4" name="Google Shape;6804;p44"/>
          <p:cNvGrpSpPr/>
          <p:nvPr/>
        </p:nvGrpSpPr>
        <p:grpSpPr>
          <a:xfrm>
            <a:off x="3138297" y="1171402"/>
            <a:ext cx="735829" cy="684546"/>
            <a:chOff x="3351965" y="1148808"/>
            <a:chExt cx="750770" cy="698374"/>
          </a:xfrm>
        </p:grpSpPr>
        <p:grpSp>
          <p:nvGrpSpPr>
            <p:cNvPr id="6805" name="Google Shape;6805;p44"/>
            <p:cNvGrpSpPr/>
            <p:nvPr/>
          </p:nvGrpSpPr>
          <p:grpSpPr>
            <a:xfrm>
              <a:off x="3586796" y="1148808"/>
              <a:ext cx="294857" cy="286830"/>
              <a:chOff x="3750225" y="1774000"/>
              <a:chExt cx="149575" cy="145525"/>
            </a:xfrm>
          </p:grpSpPr>
          <p:sp>
            <p:nvSpPr>
              <p:cNvPr id="6806" name="Google Shape;6806;p4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7" name="Google Shape;6807;p4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8" name="Google Shape;6808;p44"/>
            <p:cNvGrpSpPr/>
            <p:nvPr/>
          </p:nvGrpSpPr>
          <p:grpSpPr>
            <a:xfrm>
              <a:off x="3779245" y="1375768"/>
              <a:ext cx="323490" cy="286978"/>
              <a:chOff x="3847850" y="1889150"/>
              <a:chExt cx="164100" cy="145600"/>
            </a:xfrm>
          </p:grpSpPr>
          <p:sp>
            <p:nvSpPr>
              <p:cNvPr id="6809" name="Google Shape;6809;p4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0" name="Google Shape;6810;p4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11" name="Google Shape;6811;p44"/>
            <p:cNvGrpSpPr/>
            <p:nvPr/>
          </p:nvGrpSpPr>
          <p:grpSpPr>
            <a:xfrm>
              <a:off x="3351965" y="1330435"/>
              <a:ext cx="295449" cy="285401"/>
              <a:chOff x="3631100" y="1866150"/>
              <a:chExt cx="149875" cy="144800"/>
            </a:xfrm>
          </p:grpSpPr>
          <p:sp>
            <p:nvSpPr>
              <p:cNvPr id="6812" name="Google Shape;6812;p4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3" name="Google Shape;6813;p4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14" name="Google Shape;6814;p44"/>
            <p:cNvGrpSpPr/>
            <p:nvPr/>
          </p:nvGrpSpPr>
          <p:grpSpPr>
            <a:xfrm>
              <a:off x="3548208" y="1560352"/>
              <a:ext cx="294808" cy="286830"/>
              <a:chOff x="3730650" y="1982800"/>
              <a:chExt cx="149550" cy="145525"/>
            </a:xfrm>
          </p:grpSpPr>
          <p:sp>
            <p:nvSpPr>
              <p:cNvPr id="6815" name="Google Shape;6815;p4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6" name="Google Shape;6816;p4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817" name="Google Shape;6817;p44"/>
          <p:cNvGrpSpPr/>
          <p:nvPr/>
        </p:nvGrpSpPr>
        <p:grpSpPr>
          <a:xfrm>
            <a:off x="7639949" y="1171356"/>
            <a:ext cx="804565" cy="677795"/>
            <a:chOff x="7636443" y="1204988"/>
            <a:chExt cx="804565" cy="677795"/>
          </a:xfrm>
        </p:grpSpPr>
        <p:grpSp>
          <p:nvGrpSpPr>
            <p:cNvPr id="6818" name="Google Shape;6818;p44"/>
            <p:cNvGrpSpPr/>
            <p:nvPr/>
          </p:nvGrpSpPr>
          <p:grpSpPr>
            <a:xfrm>
              <a:off x="7636443" y="1509705"/>
              <a:ext cx="804565" cy="373078"/>
              <a:chOff x="7636443" y="1509705"/>
              <a:chExt cx="804565" cy="373078"/>
            </a:xfrm>
          </p:grpSpPr>
          <p:sp>
            <p:nvSpPr>
              <p:cNvPr id="6819" name="Google Shape;6819;p4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0" name="Google Shape;6820;p4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21" name="Google Shape;6821;p44"/>
            <p:cNvGrpSpPr/>
            <p:nvPr/>
          </p:nvGrpSpPr>
          <p:grpSpPr>
            <a:xfrm>
              <a:off x="7636443" y="1408133"/>
              <a:ext cx="804565" cy="373078"/>
              <a:chOff x="7636443" y="1408133"/>
              <a:chExt cx="804565" cy="373078"/>
            </a:xfrm>
          </p:grpSpPr>
          <p:sp>
            <p:nvSpPr>
              <p:cNvPr id="6822" name="Google Shape;6822;p4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3" name="Google Shape;6823;p4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24" name="Google Shape;6824;p44"/>
            <p:cNvGrpSpPr/>
            <p:nvPr/>
          </p:nvGrpSpPr>
          <p:grpSpPr>
            <a:xfrm>
              <a:off x="7636443" y="1306560"/>
              <a:ext cx="804565" cy="373078"/>
              <a:chOff x="7636443" y="1306560"/>
              <a:chExt cx="804565" cy="373078"/>
            </a:xfrm>
          </p:grpSpPr>
          <p:sp>
            <p:nvSpPr>
              <p:cNvPr id="6825" name="Google Shape;6825;p4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6" name="Google Shape;6826;p4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27" name="Google Shape;6827;p44"/>
            <p:cNvGrpSpPr/>
            <p:nvPr/>
          </p:nvGrpSpPr>
          <p:grpSpPr>
            <a:xfrm>
              <a:off x="7636443" y="1204988"/>
              <a:ext cx="804565" cy="373078"/>
              <a:chOff x="7636443" y="1204988"/>
              <a:chExt cx="804565" cy="373078"/>
            </a:xfrm>
          </p:grpSpPr>
          <p:sp>
            <p:nvSpPr>
              <p:cNvPr id="6828" name="Google Shape;6828;p4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9" name="Google Shape;6829;p4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830" name="Google Shape;6830;p44"/>
          <p:cNvGrpSpPr/>
          <p:nvPr/>
        </p:nvGrpSpPr>
        <p:grpSpPr>
          <a:xfrm>
            <a:off x="4978796" y="2078771"/>
            <a:ext cx="661339" cy="661188"/>
            <a:chOff x="3990000" y="975400"/>
            <a:chExt cx="3934200" cy="3933300"/>
          </a:xfrm>
        </p:grpSpPr>
        <p:sp>
          <p:nvSpPr>
            <p:cNvPr id="6831" name="Google Shape;6831;p4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2" name="Google Shape;6832;p4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3" name="Google Shape;6833;p4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4" name="Google Shape;6834;p4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35" name="Google Shape;6835;p44"/>
          <p:cNvGrpSpPr/>
          <p:nvPr/>
        </p:nvGrpSpPr>
        <p:grpSpPr>
          <a:xfrm>
            <a:off x="6622444" y="2057409"/>
            <a:ext cx="868881" cy="684240"/>
            <a:chOff x="6598259" y="2078634"/>
            <a:chExt cx="868881" cy="684240"/>
          </a:xfrm>
        </p:grpSpPr>
        <p:sp>
          <p:nvSpPr>
            <p:cNvPr id="6836" name="Google Shape;6836;p4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7" name="Google Shape;6837;p4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8" name="Google Shape;6838;p4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9" name="Google Shape;6839;p4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0" name="Google Shape;6840;p4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1" name="Google Shape;6841;p4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42" name="Google Shape;6842;p44"/>
            <p:cNvGrpSpPr/>
            <p:nvPr/>
          </p:nvGrpSpPr>
          <p:grpSpPr>
            <a:xfrm>
              <a:off x="6808175" y="2078634"/>
              <a:ext cx="452229" cy="684240"/>
              <a:chOff x="6808175" y="2078634"/>
              <a:chExt cx="452229" cy="684240"/>
            </a:xfrm>
          </p:grpSpPr>
          <p:sp>
            <p:nvSpPr>
              <p:cNvPr id="6843" name="Google Shape;6843;p4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4" name="Google Shape;6844;p4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5" name="Google Shape;6845;p4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6" name="Google Shape;6846;p4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7" name="Google Shape;6847;p4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8" name="Google Shape;6848;p4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49" name="Google Shape;6849;p44"/>
              <p:cNvGrpSpPr/>
              <p:nvPr/>
            </p:nvGrpSpPr>
            <p:grpSpPr>
              <a:xfrm>
                <a:off x="6821586" y="2078634"/>
                <a:ext cx="426871" cy="684240"/>
                <a:chOff x="6821586" y="2078634"/>
                <a:chExt cx="426871" cy="684240"/>
              </a:xfrm>
            </p:grpSpPr>
            <p:grpSp>
              <p:nvGrpSpPr>
                <p:cNvPr id="6850" name="Google Shape;6850;p44"/>
                <p:cNvGrpSpPr/>
                <p:nvPr/>
              </p:nvGrpSpPr>
              <p:grpSpPr>
                <a:xfrm>
                  <a:off x="6821586" y="2078634"/>
                  <a:ext cx="426871" cy="684240"/>
                  <a:chOff x="6821586" y="2078634"/>
                  <a:chExt cx="426871" cy="684240"/>
                </a:xfrm>
              </p:grpSpPr>
              <p:sp>
                <p:nvSpPr>
                  <p:cNvPr id="6851" name="Google Shape;6851;p4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2" name="Google Shape;6852;p4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3" name="Google Shape;6853;p4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4" name="Google Shape;6854;p4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5" name="Google Shape;6855;p4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6" name="Google Shape;6856;p4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7" name="Google Shape;6857;p4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8" name="Google Shape;6858;p4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9" name="Google Shape;6859;p4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0" name="Google Shape;6860;p4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1" name="Google Shape;6861;p4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2" name="Google Shape;6862;p4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3" name="Google Shape;6863;p4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4" name="Google Shape;6864;p4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5" name="Google Shape;6865;p4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6" name="Google Shape;6866;p4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7" name="Google Shape;6867;p4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8" name="Google Shape;6868;p4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9" name="Google Shape;6869;p4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70" name="Google Shape;6870;p4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1" name="Google Shape;6871;p4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2" name="Google Shape;6872;p4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3" name="Google Shape;6873;p4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4" name="Google Shape;6874;p4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5" name="Google Shape;6875;p4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6876" name="Google Shape;6876;p44"/>
          <p:cNvGrpSpPr/>
          <p:nvPr/>
        </p:nvGrpSpPr>
        <p:grpSpPr>
          <a:xfrm>
            <a:off x="5795610" y="2063018"/>
            <a:ext cx="671358" cy="671358"/>
            <a:chOff x="6535625" y="760425"/>
            <a:chExt cx="1665900" cy="1665900"/>
          </a:xfrm>
        </p:grpSpPr>
        <p:sp>
          <p:nvSpPr>
            <p:cNvPr id="6877" name="Google Shape;6877;p4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8" name="Google Shape;6878;p4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9" name="Google Shape;6879;p4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0" name="Google Shape;6880;p4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81" name="Google Shape;6881;p44"/>
          <p:cNvGrpSpPr/>
          <p:nvPr/>
        </p:nvGrpSpPr>
        <p:grpSpPr>
          <a:xfrm>
            <a:off x="732427" y="3731418"/>
            <a:ext cx="1340789" cy="640830"/>
            <a:chOff x="238125" y="1151100"/>
            <a:chExt cx="7139450" cy="3412300"/>
          </a:xfrm>
        </p:grpSpPr>
        <p:sp>
          <p:nvSpPr>
            <p:cNvPr id="6882" name="Google Shape;6882;p4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3" name="Google Shape;6883;p4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4" name="Google Shape;6884;p4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5" name="Google Shape;6885;p4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6" name="Google Shape;6886;p4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7" name="Google Shape;6887;p4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8" name="Google Shape;6888;p4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9" name="Google Shape;6889;p4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0" name="Google Shape;6890;p4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1" name="Google Shape;6891;p4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2" name="Google Shape;6892;p4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3" name="Google Shape;6893;p4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94" name="Google Shape;6894;p44"/>
          <p:cNvGrpSpPr/>
          <p:nvPr/>
        </p:nvGrpSpPr>
        <p:grpSpPr>
          <a:xfrm>
            <a:off x="5599650" y="2934699"/>
            <a:ext cx="985357" cy="585763"/>
            <a:chOff x="5145061" y="2881789"/>
            <a:chExt cx="1107641" cy="658457"/>
          </a:xfrm>
        </p:grpSpPr>
        <p:grpSp>
          <p:nvGrpSpPr>
            <p:cNvPr id="6895" name="Google Shape;6895;p44"/>
            <p:cNvGrpSpPr/>
            <p:nvPr/>
          </p:nvGrpSpPr>
          <p:grpSpPr>
            <a:xfrm>
              <a:off x="5722989" y="3244587"/>
              <a:ext cx="529713" cy="295659"/>
              <a:chOff x="5722989" y="3244587"/>
              <a:chExt cx="529713" cy="295659"/>
            </a:xfrm>
          </p:grpSpPr>
          <p:sp>
            <p:nvSpPr>
              <p:cNvPr id="6896" name="Google Shape;6896;p4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897" name="Google Shape;6897;p4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6898" name="Google Shape;6898;p44"/>
            <p:cNvGrpSpPr/>
            <p:nvPr/>
          </p:nvGrpSpPr>
          <p:grpSpPr>
            <a:xfrm>
              <a:off x="5145061" y="3244587"/>
              <a:ext cx="536807" cy="295659"/>
              <a:chOff x="5145061" y="3244587"/>
              <a:chExt cx="536807" cy="295659"/>
            </a:xfrm>
          </p:grpSpPr>
          <p:sp>
            <p:nvSpPr>
              <p:cNvPr id="6899" name="Google Shape;6899;p4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900" name="Google Shape;6900;p4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6901" name="Google Shape;6901;p44"/>
            <p:cNvGrpSpPr/>
            <p:nvPr/>
          </p:nvGrpSpPr>
          <p:grpSpPr>
            <a:xfrm>
              <a:off x="5341327" y="2898245"/>
              <a:ext cx="532309" cy="614890"/>
              <a:chOff x="5341327" y="2898245"/>
              <a:chExt cx="532309" cy="614890"/>
            </a:xfrm>
          </p:grpSpPr>
          <p:sp>
            <p:nvSpPr>
              <p:cNvPr id="6902" name="Google Shape;6902;p4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903" name="Google Shape;6903;p4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6904" name="Google Shape;6904;p44"/>
            <p:cNvGrpSpPr/>
            <p:nvPr/>
          </p:nvGrpSpPr>
          <p:grpSpPr>
            <a:xfrm>
              <a:off x="5532290" y="2881789"/>
              <a:ext cx="620516" cy="305456"/>
              <a:chOff x="5532290" y="2881789"/>
              <a:chExt cx="620516" cy="305456"/>
            </a:xfrm>
          </p:grpSpPr>
          <p:sp>
            <p:nvSpPr>
              <p:cNvPr id="6905" name="Google Shape;6905;p4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906" name="Google Shape;6906;p4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grpSp>
        <p:nvGrpSpPr>
          <p:cNvPr id="6907" name="Google Shape;6907;p44"/>
          <p:cNvGrpSpPr/>
          <p:nvPr/>
        </p:nvGrpSpPr>
        <p:grpSpPr>
          <a:xfrm>
            <a:off x="8178573" y="3726757"/>
            <a:ext cx="269068" cy="645492"/>
            <a:chOff x="7026852" y="3311869"/>
            <a:chExt cx="434331" cy="1041955"/>
          </a:xfrm>
        </p:grpSpPr>
        <p:sp>
          <p:nvSpPr>
            <p:cNvPr id="6908" name="Google Shape;6908;p4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9" name="Google Shape;6909;p4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0" name="Google Shape;6910;p4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1" name="Google Shape;6911;p44"/>
          <p:cNvGrpSpPr/>
          <p:nvPr/>
        </p:nvGrpSpPr>
        <p:grpSpPr>
          <a:xfrm>
            <a:off x="6195154" y="3765995"/>
            <a:ext cx="293882" cy="293836"/>
            <a:chOff x="4873519" y="3311869"/>
            <a:chExt cx="499374" cy="499296"/>
          </a:xfrm>
        </p:grpSpPr>
        <p:sp>
          <p:nvSpPr>
            <p:cNvPr id="6912" name="Google Shape;6912;p4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3" name="Google Shape;6913;p4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4" name="Google Shape;6914;p44"/>
          <p:cNvGrpSpPr/>
          <p:nvPr/>
        </p:nvGrpSpPr>
        <p:grpSpPr>
          <a:xfrm>
            <a:off x="6195154" y="4078366"/>
            <a:ext cx="293882" cy="293882"/>
            <a:chOff x="4873519" y="3875839"/>
            <a:chExt cx="499374" cy="499374"/>
          </a:xfrm>
        </p:grpSpPr>
        <p:sp>
          <p:nvSpPr>
            <p:cNvPr id="6915" name="Google Shape;6915;p4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6" name="Google Shape;6916;p4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7" name="Google Shape;6917;p44"/>
          <p:cNvGrpSpPr/>
          <p:nvPr/>
        </p:nvGrpSpPr>
        <p:grpSpPr>
          <a:xfrm>
            <a:off x="2425681" y="2050319"/>
            <a:ext cx="698105" cy="698207"/>
            <a:chOff x="2565073" y="2075876"/>
            <a:chExt cx="672483" cy="672517"/>
          </a:xfrm>
        </p:grpSpPr>
        <p:sp>
          <p:nvSpPr>
            <p:cNvPr id="6918" name="Google Shape;6918;p4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9" name="Google Shape;6919;p4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0" name="Google Shape;6920;p4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1" name="Google Shape;6921;p4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2" name="Google Shape;6922;p4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3" name="Google Shape;6923;p4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24" name="Google Shape;6924;p44"/>
          <p:cNvGrpSpPr/>
          <p:nvPr/>
        </p:nvGrpSpPr>
        <p:grpSpPr>
          <a:xfrm>
            <a:off x="5649092" y="3734919"/>
            <a:ext cx="438354" cy="637329"/>
            <a:chOff x="1697726" y="3244179"/>
            <a:chExt cx="788124" cy="1146069"/>
          </a:xfrm>
        </p:grpSpPr>
        <p:sp>
          <p:nvSpPr>
            <p:cNvPr id="6925" name="Google Shape;6925;p4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6" name="Google Shape;6926;p4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27" name="Google Shape;6927;p44"/>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28" name="Google Shape;6928;p44"/>
          <p:cNvGrpSpPr/>
          <p:nvPr/>
        </p:nvGrpSpPr>
        <p:grpSpPr>
          <a:xfrm>
            <a:off x="7650306" y="2063282"/>
            <a:ext cx="799565" cy="670282"/>
            <a:chOff x="7617850" y="2063282"/>
            <a:chExt cx="799565" cy="670282"/>
          </a:xfrm>
        </p:grpSpPr>
        <p:cxnSp>
          <p:nvCxnSpPr>
            <p:cNvPr id="6929" name="Google Shape;6929;p4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sm" w="sm" type="none"/>
              <a:tailEnd len="sm" w="sm" type="none"/>
            </a:ln>
          </p:spPr>
        </p:cxnSp>
        <p:cxnSp>
          <p:nvCxnSpPr>
            <p:cNvPr id="6930" name="Google Shape;6930;p4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sm" w="sm" type="none"/>
              <a:tailEnd len="sm" w="sm" type="none"/>
            </a:ln>
          </p:spPr>
        </p:cxnSp>
        <p:cxnSp>
          <p:nvCxnSpPr>
            <p:cNvPr id="6931" name="Google Shape;6931;p4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sm" w="sm" type="none"/>
              <a:tailEnd len="sm" w="sm" type="none"/>
            </a:ln>
          </p:spPr>
        </p:cxnSp>
        <p:cxnSp>
          <p:nvCxnSpPr>
            <p:cNvPr id="6932" name="Google Shape;6932;p4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sm" w="sm" type="none"/>
              <a:tailEnd len="sm" w="sm" type="none"/>
            </a:ln>
          </p:spPr>
        </p:cxnSp>
        <p:cxnSp>
          <p:nvCxnSpPr>
            <p:cNvPr id="6933" name="Google Shape;6933;p44"/>
            <p:cNvCxnSpPr/>
            <p:nvPr/>
          </p:nvCxnSpPr>
          <p:spPr>
            <a:xfrm rot="10800000">
              <a:off x="7617850" y="2393356"/>
              <a:ext cx="83400" cy="0"/>
            </a:xfrm>
            <a:prstGeom prst="straightConnector1">
              <a:avLst/>
            </a:prstGeom>
            <a:noFill/>
            <a:ln cap="flat" cmpd="sng" w="9525">
              <a:solidFill>
                <a:srgbClr val="667E92"/>
              </a:solidFill>
              <a:prstDash val="solid"/>
              <a:round/>
              <a:headEnd len="sm" w="sm" type="none"/>
              <a:tailEnd len="sm" w="sm" type="none"/>
            </a:ln>
          </p:spPr>
        </p:cxnSp>
        <p:cxnSp>
          <p:nvCxnSpPr>
            <p:cNvPr id="6934" name="Google Shape;6934;p44"/>
            <p:cNvCxnSpPr/>
            <p:nvPr/>
          </p:nvCxnSpPr>
          <p:spPr>
            <a:xfrm rot="10800000">
              <a:off x="8334015" y="2393356"/>
              <a:ext cx="83400" cy="0"/>
            </a:xfrm>
            <a:prstGeom prst="straightConnector1">
              <a:avLst/>
            </a:prstGeom>
            <a:noFill/>
            <a:ln cap="flat" cmpd="sng" w="9525">
              <a:solidFill>
                <a:srgbClr val="667E92"/>
              </a:solidFill>
              <a:prstDash val="solid"/>
              <a:round/>
              <a:headEnd len="sm" w="sm" type="none"/>
              <a:tailEnd len="sm" w="sm" type="none"/>
            </a:ln>
          </p:spPr>
        </p:cxnSp>
        <p:grpSp>
          <p:nvGrpSpPr>
            <p:cNvPr id="6935" name="Google Shape;6935;p44"/>
            <p:cNvGrpSpPr/>
            <p:nvPr/>
          </p:nvGrpSpPr>
          <p:grpSpPr>
            <a:xfrm>
              <a:off x="7734309" y="2063282"/>
              <a:ext cx="570957" cy="620096"/>
              <a:chOff x="7734309" y="2063282"/>
              <a:chExt cx="570957" cy="620096"/>
            </a:xfrm>
          </p:grpSpPr>
          <p:grpSp>
            <p:nvGrpSpPr>
              <p:cNvPr id="6936" name="Google Shape;6936;p44"/>
              <p:cNvGrpSpPr/>
              <p:nvPr/>
            </p:nvGrpSpPr>
            <p:grpSpPr>
              <a:xfrm>
                <a:off x="8031573" y="2063282"/>
                <a:ext cx="273693" cy="620096"/>
                <a:chOff x="8031573" y="2063282"/>
                <a:chExt cx="273693" cy="620096"/>
              </a:xfrm>
            </p:grpSpPr>
            <p:sp>
              <p:nvSpPr>
                <p:cNvPr id="6937" name="Google Shape;6937;p4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8" name="Google Shape;6938;p4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9" name="Google Shape;6939;p4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0" name="Google Shape;6940;p4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41" name="Google Shape;6941;p44"/>
              <p:cNvGrpSpPr/>
              <p:nvPr/>
            </p:nvGrpSpPr>
            <p:grpSpPr>
              <a:xfrm flipH="1">
                <a:off x="7734309" y="2063282"/>
                <a:ext cx="273693" cy="620096"/>
                <a:chOff x="8031573" y="2063282"/>
                <a:chExt cx="273693" cy="620096"/>
              </a:xfrm>
            </p:grpSpPr>
            <p:sp>
              <p:nvSpPr>
                <p:cNvPr id="6942" name="Google Shape;6942;p4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3" name="Google Shape;6943;p4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4" name="Google Shape;6944;p4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5" name="Google Shape;6945;p4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6946" name="Google Shape;6946;p44"/>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7" name="Google Shape;6947;p44"/>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48" name="Google Shape;6948;p44"/>
          <p:cNvGrpSpPr/>
          <p:nvPr/>
        </p:nvGrpSpPr>
        <p:grpSpPr>
          <a:xfrm>
            <a:off x="7836913" y="2916765"/>
            <a:ext cx="602567" cy="601884"/>
            <a:chOff x="1186975" y="238125"/>
            <a:chExt cx="5244275" cy="5238325"/>
          </a:xfrm>
        </p:grpSpPr>
        <p:sp>
          <p:nvSpPr>
            <p:cNvPr id="6949" name="Google Shape;6949;p4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0" name="Google Shape;6950;p4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1" name="Google Shape;6951;p4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2" name="Google Shape;6952;p4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53" name="Google Shape;6953;p44"/>
          <p:cNvGrpSpPr/>
          <p:nvPr/>
        </p:nvGrpSpPr>
        <p:grpSpPr>
          <a:xfrm>
            <a:off x="3279650" y="2056249"/>
            <a:ext cx="651848" cy="687338"/>
            <a:chOff x="3400515" y="2056248"/>
            <a:chExt cx="698134" cy="735987"/>
          </a:xfrm>
        </p:grpSpPr>
        <p:grpSp>
          <p:nvGrpSpPr>
            <p:cNvPr id="6954" name="Google Shape;6954;p44"/>
            <p:cNvGrpSpPr/>
            <p:nvPr/>
          </p:nvGrpSpPr>
          <p:grpSpPr>
            <a:xfrm>
              <a:off x="3400515" y="2283913"/>
              <a:ext cx="312919" cy="219900"/>
              <a:chOff x="3400515" y="2283913"/>
              <a:chExt cx="312919" cy="219900"/>
            </a:xfrm>
          </p:grpSpPr>
          <p:sp>
            <p:nvSpPr>
              <p:cNvPr id="6955" name="Google Shape;6955;p4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6956" name="Google Shape;6956;p44"/>
              <p:cNvCxnSpPr/>
              <p:nvPr/>
            </p:nvCxnSpPr>
            <p:spPr>
              <a:xfrm rot="10800000">
                <a:off x="3400515" y="2393804"/>
                <a:ext cx="95400" cy="0"/>
              </a:xfrm>
              <a:prstGeom prst="straightConnector1">
                <a:avLst/>
              </a:prstGeom>
              <a:noFill/>
              <a:ln cap="flat" cmpd="sng" w="28575">
                <a:solidFill>
                  <a:srgbClr val="435D74"/>
                </a:solidFill>
                <a:prstDash val="solid"/>
                <a:round/>
                <a:headEnd len="sm" w="sm" type="none"/>
                <a:tailEnd len="sm" w="sm" type="none"/>
              </a:ln>
            </p:spPr>
          </p:cxnSp>
        </p:grpSp>
        <p:grpSp>
          <p:nvGrpSpPr>
            <p:cNvPr id="6957" name="Google Shape;6957;p44"/>
            <p:cNvGrpSpPr/>
            <p:nvPr/>
          </p:nvGrpSpPr>
          <p:grpSpPr>
            <a:xfrm>
              <a:off x="3547823" y="2461089"/>
              <a:ext cx="219900" cy="331146"/>
              <a:chOff x="3547823" y="2461089"/>
              <a:chExt cx="219900" cy="331146"/>
            </a:xfrm>
          </p:grpSpPr>
          <p:sp>
            <p:nvSpPr>
              <p:cNvPr id="6958" name="Google Shape;6958;p4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6959" name="Google Shape;6959;p44"/>
              <p:cNvCxnSpPr/>
              <p:nvPr/>
            </p:nvCxnSpPr>
            <p:spPr>
              <a:xfrm rot="10800000">
                <a:off x="3657701" y="2678535"/>
                <a:ext cx="0" cy="113700"/>
              </a:xfrm>
              <a:prstGeom prst="straightConnector1">
                <a:avLst/>
              </a:prstGeom>
              <a:noFill/>
              <a:ln cap="flat" cmpd="sng" w="28575">
                <a:solidFill>
                  <a:srgbClr val="5F7D95"/>
                </a:solidFill>
                <a:prstDash val="solid"/>
                <a:round/>
                <a:headEnd len="sm" w="sm" type="none"/>
                <a:tailEnd len="sm" w="sm" type="none"/>
              </a:ln>
            </p:spPr>
          </p:cxnSp>
        </p:grpSp>
        <p:grpSp>
          <p:nvGrpSpPr>
            <p:cNvPr id="6960" name="Google Shape;6960;p44"/>
            <p:cNvGrpSpPr/>
            <p:nvPr/>
          </p:nvGrpSpPr>
          <p:grpSpPr>
            <a:xfrm>
              <a:off x="3734138" y="2461089"/>
              <a:ext cx="219900" cy="331146"/>
              <a:chOff x="3734138" y="2461089"/>
              <a:chExt cx="219900" cy="331146"/>
            </a:xfrm>
          </p:grpSpPr>
          <p:sp>
            <p:nvSpPr>
              <p:cNvPr id="6961" name="Google Shape;6961;p4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6962" name="Google Shape;6962;p44"/>
              <p:cNvCxnSpPr/>
              <p:nvPr/>
            </p:nvCxnSpPr>
            <p:spPr>
              <a:xfrm rot="10800000">
                <a:off x="3844020" y="2678535"/>
                <a:ext cx="0" cy="113700"/>
              </a:xfrm>
              <a:prstGeom prst="straightConnector1">
                <a:avLst/>
              </a:prstGeom>
              <a:noFill/>
              <a:ln cap="flat" cmpd="sng" w="28575">
                <a:solidFill>
                  <a:srgbClr val="869FB2"/>
                </a:solidFill>
                <a:prstDash val="solid"/>
                <a:round/>
                <a:headEnd len="sm" w="sm" type="none"/>
                <a:tailEnd len="sm" w="sm" type="none"/>
              </a:ln>
            </p:spPr>
          </p:cxnSp>
        </p:grpSp>
        <p:grpSp>
          <p:nvGrpSpPr>
            <p:cNvPr id="6963" name="Google Shape;6963;p44"/>
            <p:cNvGrpSpPr/>
            <p:nvPr/>
          </p:nvGrpSpPr>
          <p:grpSpPr>
            <a:xfrm>
              <a:off x="3787560" y="2281742"/>
              <a:ext cx="311089" cy="219900"/>
              <a:chOff x="3787560" y="2281742"/>
              <a:chExt cx="311089" cy="219900"/>
            </a:xfrm>
          </p:grpSpPr>
          <p:sp>
            <p:nvSpPr>
              <p:cNvPr id="6964" name="Google Shape;6964;p4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6965" name="Google Shape;6965;p44"/>
              <p:cNvCxnSpPr/>
              <p:nvPr/>
            </p:nvCxnSpPr>
            <p:spPr>
              <a:xfrm rot="10800000">
                <a:off x="4003849" y="2393795"/>
                <a:ext cx="94800" cy="0"/>
              </a:xfrm>
              <a:prstGeom prst="straightConnector1">
                <a:avLst/>
              </a:prstGeom>
              <a:noFill/>
              <a:ln cap="flat" cmpd="sng" w="28575">
                <a:solidFill>
                  <a:srgbClr val="A5B7C6"/>
                </a:solidFill>
                <a:prstDash val="solid"/>
                <a:round/>
                <a:headEnd len="sm" w="sm" type="none"/>
                <a:tailEnd len="sm" w="sm" type="none"/>
              </a:ln>
            </p:spPr>
          </p:cxnSp>
        </p:grpSp>
        <p:grpSp>
          <p:nvGrpSpPr>
            <p:cNvPr id="6966" name="Google Shape;6966;p44"/>
            <p:cNvGrpSpPr/>
            <p:nvPr/>
          </p:nvGrpSpPr>
          <p:grpSpPr>
            <a:xfrm>
              <a:off x="3637290" y="2056248"/>
              <a:ext cx="219900" cy="330737"/>
              <a:chOff x="3637290" y="2056248"/>
              <a:chExt cx="219900" cy="330737"/>
            </a:xfrm>
          </p:grpSpPr>
          <p:sp>
            <p:nvSpPr>
              <p:cNvPr id="6967" name="Google Shape;6967;p4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cxnSp>
            <p:nvCxnSpPr>
              <p:cNvPr id="6968" name="Google Shape;6968;p44"/>
              <p:cNvCxnSpPr/>
              <p:nvPr/>
            </p:nvCxnSpPr>
            <p:spPr>
              <a:xfrm rot="10800000">
                <a:off x="3747169" y="2056248"/>
                <a:ext cx="0" cy="113700"/>
              </a:xfrm>
              <a:prstGeom prst="straightConnector1">
                <a:avLst/>
              </a:prstGeom>
              <a:noFill/>
              <a:ln cap="flat" cmpd="sng" w="28575">
                <a:solidFill>
                  <a:srgbClr val="BAC8D3"/>
                </a:solidFill>
                <a:prstDash val="solid"/>
                <a:round/>
                <a:headEnd len="sm" w="sm" type="none"/>
                <a:tailEnd len="sm" w="sm" type="none"/>
              </a:ln>
            </p:spPr>
          </p:cxnSp>
        </p:grpSp>
      </p:grpSp>
      <p:grpSp>
        <p:nvGrpSpPr>
          <p:cNvPr id="6969" name="Google Shape;6969;p44"/>
          <p:cNvGrpSpPr/>
          <p:nvPr/>
        </p:nvGrpSpPr>
        <p:grpSpPr>
          <a:xfrm>
            <a:off x="2571356" y="2926255"/>
            <a:ext cx="1268144" cy="592394"/>
            <a:chOff x="238125" y="1188750"/>
            <a:chExt cx="7140450" cy="3335550"/>
          </a:xfrm>
        </p:grpSpPr>
        <p:sp>
          <p:nvSpPr>
            <p:cNvPr id="6970" name="Google Shape;6970;p4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1" name="Google Shape;6971;p4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2" name="Google Shape;6972;p4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3" name="Google Shape;6973;p4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4" name="Google Shape;6974;p4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75" name="Google Shape;6975;p44"/>
          <p:cNvGrpSpPr/>
          <p:nvPr/>
        </p:nvGrpSpPr>
        <p:grpSpPr>
          <a:xfrm>
            <a:off x="6679257" y="2928410"/>
            <a:ext cx="1053944" cy="590147"/>
            <a:chOff x="238125" y="1335475"/>
            <a:chExt cx="5418735" cy="3034175"/>
          </a:xfrm>
        </p:grpSpPr>
        <p:sp>
          <p:nvSpPr>
            <p:cNvPr id="6976" name="Google Shape;6976;p4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7" name="Google Shape;6977;p4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8" name="Google Shape;6978;p4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79" name="Google Shape;6979;p44"/>
          <p:cNvGrpSpPr/>
          <p:nvPr/>
        </p:nvGrpSpPr>
        <p:grpSpPr>
          <a:xfrm>
            <a:off x="4110066" y="3733309"/>
            <a:ext cx="1268207" cy="638939"/>
            <a:chOff x="3967651" y="3645904"/>
            <a:chExt cx="1479304" cy="745292"/>
          </a:xfrm>
        </p:grpSpPr>
        <p:grpSp>
          <p:nvGrpSpPr>
            <p:cNvPr id="6980" name="Google Shape;6980;p44"/>
            <p:cNvGrpSpPr/>
            <p:nvPr/>
          </p:nvGrpSpPr>
          <p:grpSpPr>
            <a:xfrm>
              <a:off x="3967651" y="4009026"/>
              <a:ext cx="1479304" cy="382170"/>
              <a:chOff x="3967651" y="4009026"/>
              <a:chExt cx="1479304" cy="382170"/>
            </a:xfrm>
          </p:grpSpPr>
          <p:grpSp>
            <p:nvGrpSpPr>
              <p:cNvPr id="6981" name="Google Shape;6981;p44"/>
              <p:cNvGrpSpPr/>
              <p:nvPr/>
            </p:nvGrpSpPr>
            <p:grpSpPr>
              <a:xfrm>
                <a:off x="4892216" y="4195630"/>
                <a:ext cx="554739" cy="195566"/>
                <a:chOff x="3604375" y="4892160"/>
                <a:chExt cx="1651500" cy="582215"/>
              </a:xfrm>
            </p:grpSpPr>
            <p:sp>
              <p:nvSpPr>
                <p:cNvPr id="6982" name="Google Shape;6982;p4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3" name="Google Shape;6983;p4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84" name="Google Shape;6984;p44"/>
              <p:cNvGrpSpPr/>
              <p:nvPr/>
            </p:nvGrpSpPr>
            <p:grpSpPr>
              <a:xfrm>
                <a:off x="3967651" y="4146303"/>
                <a:ext cx="579402" cy="244893"/>
                <a:chOff x="851875" y="4745310"/>
                <a:chExt cx="1724925" cy="729065"/>
              </a:xfrm>
            </p:grpSpPr>
            <p:sp>
              <p:nvSpPr>
                <p:cNvPr id="6985" name="Google Shape;6985;p4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6" name="Google Shape;6986;p4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87" name="Google Shape;6987;p44"/>
              <p:cNvGrpSpPr/>
              <p:nvPr/>
            </p:nvGrpSpPr>
            <p:grpSpPr>
              <a:xfrm>
                <a:off x="4460753" y="4009026"/>
                <a:ext cx="493110" cy="382170"/>
                <a:chOff x="2319875" y="4336625"/>
                <a:chExt cx="1468025" cy="1137750"/>
              </a:xfrm>
            </p:grpSpPr>
            <p:sp>
              <p:nvSpPr>
                <p:cNvPr id="6988" name="Google Shape;6988;p4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9" name="Google Shape;6989;p4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990" name="Google Shape;6990;p44"/>
            <p:cNvGrpSpPr/>
            <p:nvPr/>
          </p:nvGrpSpPr>
          <p:grpSpPr>
            <a:xfrm>
              <a:off x="4479443" y="3645904"/>
              <a:ext cx="455965" cy="388789"/>
              <a:chOff x="2957425" y="238100"/>
              <a:chExt cx="1910200" cy="1628775"/>
            </a:xfrm>
          </p:grpSpPr>
          <p:sp>
            <p:nvSpPr>
              <p:cNvPr id="6991" name="Google Shape;6991;p4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2" name="Google Shape;6992;p4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3" name="Google Shape;6993;p4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4" name="Google Shape;6994;p4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5" name="Google Shape;6995;p4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6" name="Google Shape;6996;p4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7" name="Google Shape;6997;p4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8" name="Google Shape;6998;p4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9" name="Google Shape;6999;p4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0" name="Google Shape;7000;p4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01" name="Google Shape;7001;p44"/>
          <p:cNvGrpSpPr/>
          <p:nvPr/>
        </p:nvGrpSpPr>
        <p:grpSpPr>
          <a:xfrm>
            <a:off x="2496179" y="3734510"/>
            <a:ext cx="1243127" cy="637739"/>
            <a:chOff x="2496310" y="3693351"/>
            <a:chExt cx="1342905" cy="688926"/>
          </a:xfrm>
        </p:grpSpPr>
        <p:grpSp>
          <p:nvGrpSpPr>
            <p:cNvPr id="7002" name="Google Shape;7002;p44"/>
            <p:cNvGrpSpPr/>
            <p:nvPr/>
          </p:nvGrpSpPr>
          <p:grpSpPr>
            <a:xfrm>
              <a:off x="2496310" y="3693351"/>
              <a:ext cx="1342905" cy="688875"/>
              <a:chOff x="2496310" y="3693351"/>
              <a:chExt cx="1342905" cy="688875"/>
            </a:xfrm>
          </p:grpSpPr>
          <p:sp>
            <p:nvSpPr>
              <p:cNvPr id="7003" name="Google Shape;7003;p4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4" name="Google Shape;7004;p4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5" name="Google Shape;7005;p4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6" name="Google Shape;7006;p4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7" name="Google Shape;7007;p4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8" name="Google Shape;7008;p4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009" name="Google Shape;7009;p44"/>
              <p:cNvCxnSpPr>
                <a:stCxn id="7007" idx="0"/>
              </p:cNvCxnSpPr>
              <p:nvPr/>
            </p:nvCxnSpPr>
            <p:spPr>
              <a:xfrm flipH="1" rot="5400000">
                <a:off x="2741958" y="3724116"/>
                <a:ext cx="68700" cy="200100"/>
              </a:xfrm>
              <a:prstGeom prst="bentConnector2">
                <a:avLst/>
              </a:prstGeom>
              <a:noFill/>
              <a:ln cap="flat" cmpd="sng" w="19050">
                <a:solidFill>
                  <a:srgbClr val="869FB2"/>
                </a:solidFill>
                <a:prstDash val="solid"/>
                <a:round/>
                <a:headEnd len="sm" w="sm" type="none"/>
                <a:tailEnd len="sm" w="sm" type="none"/>
              </a:ln>
            </p:spPr>
          </p:cxnSp>
          <p:cxnSp>
            <p:nvCxnSpPr>
              <p:cNvPr id="7010" name="Google Shape;7010;p44"/>
              <p:cNvCxnSpPr>
                <a:stCxn id="7004" idx="0"/>
              </p:cNvCxnSpPr>
              <p:nvPr/>
            </p:nvCxnSpPr>
            <p:spPr>
              <a:xfrm rot="-5400000">
                <a:off x="3512338" y="3723516"/>
                <a:ext cx="75900" cy="194100"/>
              </a:xfrm>
              <a:prstGeom prst="bentConnector2">
                <a:avLst/>
              </a:prstGeom>
              <a:noFill/>
              <a:ln cap="flat" cmpd="sng" w="19050">
                <a:solidFill>
                  <a:srgbClr val="869FB2"/>
                </a:solidFill>
                <a:prstDash val="solid"/>
                <a:round/>
                <a:headEnd len="sm" w="sm" type="none"/>
                <a:tailEnd len="sm" w="sm" type="none"/>
              </a:ln>
            </p:spPr>
          </p:cxnSp>
          <p:cxnSp>
            <p:nvCxnSpPr>
              <p:cNvPr id="7011" name="Google Shape;7011;p44"/>
              <p:cNvCxnSpPr>
                <a:stCxn id="700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sm" w="sm" type="none"/>
                <a:tailEnd len="sm" w="sm" type="none"/>
              </a:ln>
            </p:spPr>
          </p:cxnSp>
          <p:cxnSp>
            <p:nvCxnSpPr>
              <p:cNvPr id="7012" name="Google Shape;7012;p44"/>
              <p:cNvCxnSpPr>
                <a:stCxn id="700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sm" w="sm" type="none"/>
                <a:tailEnd len="sm" w="sm" type="none"/>
              </a:ln>
            </p:spPr>
          </p:cxnSp>
          <p:cxnSp>
            <p:nvCxnSpPr>
              <p:cNvPr id="7013" name="Google Shape;7013;p44"/>
              <p:cNvCxnSpPr>
                <a:stCxn id="700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7014" name="Google Shape;7014;p44"/>
            <p:cNvGrpSpPr/>
            <p:nvPr/>
          </p:nvGrpSpPr>
          <p:grpSpPr>
            <a:xfrm>
              <a:off x="2675275" y="3930557"/>
              <a:ext cx="1003306" cy="451720"/>
              <a:chOff x="2675275" y="4174282"/>
              <a:chExt cx="1003306" cy="451720"/>
            </a:xfrm>
          </p:grpSpPr>
          <p:sp>
            <p:nvSpPr>
              <p:cNvPr id="7015" name="Google Shape;7015;p4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6" name="Google Shape;7016;p4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7" name="Google Shape;7017;p4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18" name="Google Shape;7018;p44"/>
          <p:cNvGrpSpPr/>
          <p:nvPr/>
        </p:nvGrpSpPr>
        <p:grpSpPr>
          <a:xfrm>
            <a:off x="1669850" y="1171356"/>
            <a:ext cx="574511" cy="874710"/>
            <a:chOff x="1715404" y="1112080"/>
            <a:chExt cx="642270" cy="977985"/>
          </a:xfrm>
        </p:grpSpPr>
        <p:grpSp>
          <p:nvGrpSpPr>
            <p:cNvPr id="7019" name="Google Shape;7019;p44"/>
            <p:cNvGrpSpPr/>
            <p:nvPr/>
          </p:nvGrpSpPr>
          <p:grpSpPr>
            <a:xfrm>
              <a:off x="1715404" y="1112080"/>
              <a:ext cx="642270" cy="977985"/>
              <a:chOff x="1715404" y="1112080"/>
              <a:chExt cx="642270" cy="977985"/>
            </a:xfrm>
          </p:grpSpPr>
          <p:sp>
            <p:nvSpPr>
              <p:cNvPr id="7020" name="Google Shape;7020;p4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1" name="Google Shape;7021;p4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2" name="Google Shape;7022;p44"/>
            <p:cNvGrpSpPr/>
            <p:nvPr/>
          </p:nvGrpSpPr>
          <p:grpSpPr>
            <a:xfrm>
              <a:off x="1768927" y="1165603"/>
              <a:ext cx="535225" cy="851366"/>
              <a:chOff x="1768927" y="1165603"/>
              <a:chExt cx="535225" cy="851366"/>
            </a:xfrm>
          </p:grpSpPr>
          <p:sp>
            <p:nvSpPr>
              <p:cNvPr id="7023" name="Google Shape;7023;p4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4" name="Google Shape;7024;p4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5" name="Google Shape;7025;p44"/>
            <p:cNvGrpSpPr/>
            <p:nvPr/>
          </p:nvGrpSpPr>
          <p:grpSpPr>
            <a:xfrm>
              <a:off x="1822449" y="1219125"/>
              <a:ext cx="428180" cy="718859"/>
              <a:chOff x="1822449" y="1219125"/>
              <a:chExt cx="428180" cy="718859"/>
            </a:xfrm>
          </p:grpSpPr>
          <p:sp>
            <p:nvSpPr>
              <p:cNvPr id="7026" name="Google Shape;7026;p4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7" name="Google Shape;7027;p4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8" name="Google Shape;7028;p44"/>
            <p:cNvGrpSpPr/>
            <p:nvPr/>
          </p:nvGrpSpPr>
          <p:grpSpPr>
            <a:xfrm>
              <a:off x="1875972" y="1272648"/>
              <a:ext cx="321135" cy="586938"/>
              <a:chOff x="1875972" y="1272648"/>
              <a:chExt cx="321135" cy="586938"/>
            </a:xfrm>
          </p:grpSpPr>
          <p:sp>
            <p:nvSpPr>
              <p:cNvPr id="7029" name="Google Shape;7029;p4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0" name="Google Shape;7030;p4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31" name="Google Shape;7031;p44"/>
          <p:cNvGrpSpPr/>
          <p:nvPr/>
        </p:nvGrpSpPr>
        <p:grpSpPr>
          <a:xfrm>
            <a:off x="7777011" y="3728078"/>
            <a:ext cx="293855" cy="644170"/>
            <a:chOff x="241025" y="3151575"/>
            <a:chExt cx="293855" cy="644170"/>
          </a:xfrm>
        </p:grpSpPr>
        <p:sp>
          <p:nvSpPr>
            <p:cNvPr id="7032" name="Google Shape;7032;p4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3" name="Google Shape;7033;p4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34" name="Google Shape;7034;p44"/>
          <p:cNvGrpSpPr/>
          <p:nvPr/>
        </p:nvGrpSpPr>
        <p:grpSpPr>
          <a:xfrm>
            <a:off x="724994" y="2928078"/>
            <a:ext cx="1779649" cy="591620"/>
            <a:chOff x="246070" y="1983375"/>
            <a:chExt cx="1855347" cy="616849"/>
          </a:xfrm>
        </p:grpSpPr>
        <p:sp>
          <p:nvSpPr>
            <p:cNvPr id="7035" name="Google Shape;7035;p4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6" name="Google Shape;7036;p4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7" name="Google Shape;7037;p4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8" name="Google Shape;7038;p4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9" name="Google Shape;7039;p4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0" name="Google Shape;7040;p4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1" name="Google Shape;7041;p4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2" name="Google Shape;7042;p4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3" name="Google Shape;7043;p4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44" name="Google Shape;7044;p44"/>
          <p:cNvGrpSpPr/>
          <p:nvPr/>
        </p:nvGrpSpPr>
        <p:grpSpPr>
          <a:xfrm>
            <a:off x="2335861" y="1171356"/>
            <a:ext cx="711055" cy="745992"/>
            <a:chOff x="2496269" y="1171698"/>
            <a:chExt cx="761953" cy="799391"/>
          </a:xfrm>
        </p:grpSpPr>
        <p:grpSp>
          <p:nvGrpSpPr>
            <p:cNvPr id="7045" name="Google Shape;7045;p44"/>
            <p:cNvGrpSpPr/>
            <p:nvPr/>
          </p:nvGrpSpPr>
          <p:grpSpPr>
            <a:xfrm>
              <a:off x="2496269" y="1171698"/>
              <a:ext cx="761953" cy="723022"/>
              <a:chOff x="2496269" y="1171698"/>
              <a:chExt cx="761953" cy="723022"/>
            </a:xfrm>
          </p:grpSpPr>
          <p:sp>
            <p:nvSpPr>
              <p:cNvPr id="7046" name="Google Shape;7046;p4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7" name="Google Shape;7047;p4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48" name="Google Shape;7048;p44"/>
              <p:cNvGrpSpPr/>
              <p:nvPr/>
            </p:nvGrpSpPr>
            <p:grpSpPr>
              <a:xfrm>
                <a:off x="2496269" y="1171698"/>
                <a:ext cx="761953" cy="723022"/>
                <a:chOff x="2496269" y="1120652"/>
                <a:chExt cx="761953" cy="723022"/>
              </a:xfrm>
            </p:grpSpPr>
            <p:grpSp>
              <p:nvGrpSpPr>
                <p:cNvPr id="7049" name="Google Shape;7049;p44"/>
                <p:cNvGrpSpPr/>
                <p:nvPr/>
              </p:nvGrpSpPr>
              <p:grpSpPr>
                <a:xfrm>
                  <a:off x="2496269" y="1120652"/>
                  <a:ext cx="761953" cy="723022"/>
                  <a:chOff x="2496269" y="1120652"/>
                  <a:chExt cx="761953" cy="723022"/>
                </a:xfrm>
              </p:grpSpPr>
              <p:grpSp>
                <p:nvGrpSpPr>
                  <p:cNvPr id="7050" name="Google Shape;7050;p44"/>
                  <p:cNvGrpSpPr/>
                  <p:nvPr/>
                </p:nvGrpSpPr>
                <p:grpSpPr>
                  <a:xfrm>
                    <a:off x="2496269" y="1304589"/>
                    <a:ext cx="407089" cy="305057"/>
                    <a:chOff x="2496269" y="1304589"/>
                    <a:chExt cx="407089" cy="305057"/>
                  </a:xfrm>
                </p:grpSpPr>
                <p:sp>
                  <p:nvSpPr>
                    <p:cNvPr id="7051" name="Google Shape;7051;p4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2" name="Google Shape;7052;p4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53" name="Google Shape;7053;p44"/>
                  <p:cNvGrpSpPr/>
                  <p:nvPr/>
                </p:nvGrpSpPr>
                <p:grpSpPr>
                  <a:xfrm>
                    <a:off x="2586468" y="1493376"/>
                    <a:ext cx="358850" cy="349656"/>
                    <a:chOff x="2586468" y="1493376"/>
                    <a:chExt cx="358850" cy="349656"/>
                  </a:xfrm>
                </p:grpSpPr>
                <p:sp>
                  <p:nvSpPr>
                    <p:cNvPr id="7054" name="Google Shape;7054;p4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5" name="Google Shape;7055;p4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56" name="Google Shape;7056;p44"/>
                  <p:cNvGrpSpPr/>
                  <p:nvPr/>
                </p:nvGrpSpPr>
                <p:grpSpPr>
                  <a:xfrm>
                    <a:off x="2807939" y="1494024"/>
                    <a:ext cx="358857" cy="349650"/>
                    <a:chOff x="2807939" y="1494024"/>
                    <a:chExt cx="358857" cy="349650"/>
                  </a:xfrm>
                </p:grpSpPr>
                <p:sp>
                  <p:nvSpPr>
                    <p:cNvPr id="7057" name="Google Shape;7057;p4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8" name="Google Shape;7058;p4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59" name="Google Shape;7059;p44"/>
                  <p:cNvGrpSpPr/>
                  <p:nvPr/>
                </p:nvGrpSpPr>
                <p:grpSpPr>
                  <a:xfrm>
                    <a:off x="2851133" y="1305635"/>
                    <a:ext cx="407089" cy="305057"/>
                    <a:chOff x="2851133" y="1305635"/>
                    <a:chExt cx="407089" cy="305057"/>
                  </a:xfrm>
                </p:grpSpPr>
                <p:sp>
                  <p:nvSpPr>
                    <p:cNvPr id="7060" name="Google Shape;7060;p4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1" name="Google Shape;7061;p4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62" name="Google Shape;7062;p44"/>
                  <p:cNvGrpSpPr/>
                  <p:nvPr/>
                </p:nvGrpSpPr>
                <p:grpSpPr>
                  <a:xfrm>
                    <a:off x="2727495" y="1120652"/>
                    <a:ext cx="300271" cy="396358"/>
                    <a:chOff x="2727495" y="1120652"/>
                    <a:chExt cx="300271" cy="396358"/>
                  </a:xfrm>
                </p:grpSpPr>
                <p:sp>
                  <p:nvSpPr>
                    <p:cNvPr id="7063" name="Google Shape;7063;p4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4" name="Google Shape;7064;p4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65" name="Google Shape;7065;p44"/>
                <p:cNvGrpSpPr/>
                <p:nvPr/>
              </p:nvGrpSpPr>
              <p:grpSpPr>
                <a:xfrm>
                  <a:off x="2722305" y="1350460"/>
                  <a:ext cx="308357" cy="308344"/>
                  <a:chOff x="2722305" y="1350460"/>
                  <a:chExt cx="308357" cy="308344"/>
                </a:xfrm>
              </p:grpSpPr>
              <p:sp>
                <p:nvSpPr>
                  <p:cNvPr id="7066" name="Google Shape;7066;p4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67" name="Google Shape;7067;p44"/>
                  <p:cNvGrpSpPr/>
                  <p:nvPr/>
                </p:nvGrpSpPr>
                <p:grpSpPr>
                  <a:xfrm>
                    <a:off x="2725064" y="1364529"/>
                    <a:ext cx="297953" cy="280182"/>
                    <a:chOff x="2725064" y="1364529"/>
                    <a:chExt cx="297953" cy="280182"/>
                  </a:xfrm>
                </p:grpSpPr>
                <p:sp>
                  <p:nvSpPr>
                    <p:cNvPr id="7068" name="Google Shape;7068;p4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9" name="Google Shape;7069;p4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0" name="Google Shape;7070;p4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1" name="Google Shape;7071;p4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2" name="Google Shape;7072;p4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sp>
          <p:nvSpPr>
            <p:cNvPr id="7073" name="Google Shape;7073;p4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4" name="Google Shape;7074;p4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5" name="Google Shape;7075;p4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6" name="Google Shape;7076;p4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7" name="Google Shape;7077;p4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78" name="Google Shape;7078;p44"/>
          <p:cNvGrpSpPr/>
          <p:nvPr/>
        </p:nvGrpSpPr>
        <p:grpSpPr>
          <a:xfrm>
            <a:off x="3924561" y="2927462"/>
            <a:ext cx="1569143" cy="591015"/>
            <a:chOff x="3820100" y="3023049"/>
            <a:chExt cx="1303925" cy="491162"/>
          </a:xfrm>
        </p:grpSpPr>
        <p:grpSp>
          <p:nvGrpSpPr>
            <p:cNvPr id="7079" name="Google Shape;7079;p44"/>
            <p:cNvGrpSpPr/>
            <p:nvPr/>
          </p:nvGrpSpPr>
          <p:grpSpPr>
            <a:xfrm>
              <a:off x="3820100" y="3023072"/>
              <a:ext cx="1303925" cy="491139"/>
              <a:chOff x="3820100" y="3023072"/>
              <a:chExt cx="1303925" cy="491139"/>
            </a:xfrm>
          </p:grpSpPr>
          <p:sp>
            <p:nvSpPr>
              <p:cNvPr id="7080" name="Google Shape;7080;p4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1" name="Google Shape;7081;p4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82" name="Google Shape;7082;p44"/>
            <p:cNvGrpSpPr/>
            <p:nvPr/>
          </p:nvGrpSpPr>
          <p:grpSpPr>
            <a:xfrm>
              <a:off x="4132439" y="3023645"/>
              <a:ext cx="393633" cy="177096"/>
              <a:chOff x="4132439" y="3023645"/>
              <a:chExt cx="393633" cy="177096"/>
            </a:xfrm>
          </p:grpSpPr>
          <p:sp>
            <p:nvSpPr>
              <p:cNvPr id="7083" name="Google Shape;7083;p4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4" name="Google Shape;7084;p4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85" name="Google Shape;7085;p44"/>
            <p:cNvGrpSpPr/>
            <p:nvPr/>
          </p:nvGrpSpPr>
          <p:grpSpPr>
            <a:xfrm>
              <a:off x="3921811" y="3023049"/>
              <a:ext cx="1002396" cy="388943"/>
              <a:chOff x="3921811" y="3023049"/>
              <a:chExt cx="1002396" cy="388943"/>
            </a:xfrm>
          </p:grpSpPr>
          <p:sp>
            <p:nvSpPr>
              <p:cNvPr id="7086" name="Google Shape;7086;p4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7" name="Google Shape;7087;p4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88" name="Google Shape;7088;p44"/>
            <p:cNvGrpSpPr/>
            <p:nvPr/>
          </p:nvGrpSpPr>
          <p:grpSpPr>
            <a:xfrm>
              <a:off x="4023645" y="3023049"/>
              <a:ext cx="683032" cy="286722"/>
              <a:chOff x="4023645" y="3023049"/>
              <a:chExt cx="683032" cy="286722"/>
            </a:xfrm>
          </p:grpSpPr>
          <p:sp>
            <p:nvSpPr>
              <p:cNvPr id="7089" name="Google Shape;7089;p4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0" name="Google Shape;7090;p4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91" name="Google Shape;7091;p44"/>
          <p:cNvGrpSpPr/>
          <p:nvPr/>
        </p:nvGrpSpPr>
        <p:grpSpPr>
          <a:xfrm>
            <a:off x="1556683" y="2054307"/>
            <a:ext cx="713522" cy="688025"/>
            <a:chOff x="1706078" y="2092648"/>
            <a:chExt cx="660913" cy="637296"/>
          </a:xfrm>
        </p:grpSpPr>
        <p:sp>
          <p:nvSpPr>
            <p:cNvPr id="7092" name="Google Shape;7092;p4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93" name="Google Shape;7093;p44"/>
            <p:cNvGrpSpPr/>
            <p:nvPr/>
          </p:nvGrpSpPr>
          <p:grpSpPr>
            <a:xfrm>
              <a:off x="1706078" y="2092648"/>
              <a:ext cx="660913" cy="575241"/>
              <a:chOff x="1706078" y="2092648"/>
              <a:chExt cx="660913" cy="575241"/>
            </a:xfrm>
          </p:grpSpPr>
          <p:sp>
            <p:nvSpPr>
              <p:cNvPr id="7094" name="Google Shape;7094;p4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5" name="Google Shape;7095;p4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6" name="Google Shape;7096;p4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97" name="Google Shape;7097;p44"/>
          <p:cNvGrpSpPr/>
          <p:nvPr/>
        </p:nvGrpSpPr>
        <p:grpSpPr>
          <a:xfrm>
            <a:off x="6318542" y="1171856"/>
            <a:ext cx="1317459" cy="684168"/>
            <a:chOff x="238125" y="999450"/>
            <a:chExt cx="7140700" cy="3708225"/>
          </a:xfrm>
        </p:grpSpPr>
        <p:sp>
          <p:nvSpPr>
            <p:cNvPr id="7098" name="Google Shape;7098;p4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9" name="Google Shape;7099;p4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0" name="Google Shape;7100;p4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1" name="Google Shape;7101;p4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2" name="Google Shape;7102;p4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3" name="Google Shape;7103;p4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4" name="Google Shape;7104;p4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5" name="Google Shape;7105;p4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6" name="Google Shape;7106;p4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0" name="Shape 7110"/>
        <p:cNvGrpSpPr/>
        <p:nvPr/>
      </p:nvGrpSpPr>
      <p:grpSpPr>
        <a:xfrm>
          <a:off x="0" y="0"/>
          <a:ext cx="0" cy="0"/>
          <a:chOff x="0" y="0"/>
          <a:chExt cx="0" cy="0"/>
        </a:xfrm>
      </p:grpSpPr>
      <p:grpSp>
        <p:nvGrpSpPr>
          <p:cNvPr id="7111" name="Google Shape;7111;p45"/>
          <p:cNvGrpSpPr/>
          <p:nvPr/>
        </p:nvGrpSpPr>
        <p:grpSpPr>
          <a:xfrm>
            <a:off x="729238" y="1179665"/>
            <a:ext cx="1636117" cy="1526144"/>
            <a:chOff x="729238" y="1179665"/>
            <a:chExt cx="1636117" cy="1526144"/>
          </a:xfrm>
        </p:grpSpPr>
        <p:grpSp>
          <p:nvGrpSpPr>
            <p:cNvPr id="7112" name="Google Shape;7112;p45"/>
            <p:cNvGrpSpPr/>
            <p:nvPr/>
          </p:nvGrpSpPr>
          <p:grpSpPr>
            <a:xfrm>
              <a:off x="729238" y="1179665"/>
              <a:ext cx="80700" cy="1526144"/>
              <a:chOff x="729238" y="1179665"/>
              <a:chExt cx="80700" cy="1526144"/>
            </a:xfrm>
          </p:grpSpPr>
          <p:sp>
            <p:nvSpPr>
              <p:cNvPr id="7113" name="Google Shape;7113;p4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4" name="Google Shape;7114;p4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5" name="Google Shape;7115;p4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6" name="Google Shape;7116;p4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7" name="Google Shape;7117;p4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8" name="Google Shape;7118;p4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9" name="Google Shape;7119;p4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0" name="Google Shape;7120;p4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1" name="Google Shape;7121;p4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2" name="Google Shape;7122;p4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23" name="Google Shape;7123;p45"/>
            <p:cNvGrpSpPr/>
            <p:nvPr/>
          </p:nvGrpSpPr>
          <p:grpSpPr>
            <a:xfrm>
              <a:off x="903098" y="1179665"/>
              <a:ext cx="80700" cy="1526144"/>
              <a:chOff x="903098" y="1179665"/>
              <a:chExt cx="80700" cy="1526144"/>
            </a:xfrm>
          </p:grpSpPr>
          <p:sp>
            <p:nvSpPr>
              <p:cNvPr id="7124" name="Google Shape;7124;p4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5" name="Google Shape;7125;p4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6" name="Google Shape;7126;p4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7" name="Google Shape;7127;p4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8" name="Google Shape;7128;p4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9" name="Google Shape;7129;p4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0" name="Google Shape;7130;p4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1" name="Google Shape;7131;p4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2" name="Google Shape;7132;p4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3" name="Google Shape;7133;p4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34" name="Google Shape;7134;p45"/>
            <p:cNvGrpSpPr/>
            <p:nvPr/>
          </p:nvGrpSpPr>
          <p:grpSpPr>
            <a:xfrm>
              <a:off x="1076958" y="1179665"/>
              <a:ext cx="80700" cy="1526144"/>
              <a:chOff x="1076958" y="1179665"/>
              <a:chExt cx="80700" cy="1526144"/>
            </a:xfrm>
          </p:grpSpPr>
          <p:sp>
            <p:nvSpPr>
              <p:cNvPr id="7135" name="Google Shape;7135;p4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6" name="Google Shape;7136;p4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7" name="Google Shape;7137;p4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8" name="Google Shape;7138;p4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9" name="Google Shape;7139;p4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0" name="Google Shape;7140;p4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1" name="Google Shape;7141;p4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2" name="Google Shape;7142;p4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3" name="Google Shape;7143;p4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4" name="Google Shape;7144;p4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45" name="Google Shape;7145;p45"/>
            <p:cNvGrpSpPr/>
            <p:nvPr/>
          </p:nvGrpSpPr>
          <p:grpSpPr>
            <a:xfrm>
              <a:off x="1247707" y="1179665"/>
              <a:ext cx="80700" cy="1526144"/>
              <a:chOff x="1247707" y="1179665"/>
              <a:chExt cx="80700" cy="1526144"/>
            </a:xfrm>
          </p:grpSpPr>
          <p:sp>
            <p:nvSpPr>
              <p:cNvPr id="7146" name="Google Shape;7146;p4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7" name="Google Shape;7147;p4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8" name="Google Shape;7148;p4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9" name="Google Shape;7149;p4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0" name="Google Shape;7150;p4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1" name="Google Shape;7151;p4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2" name="Google Shape;7152;p4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3" name="Google Shape;7153;p4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4" name="Google Shape;7154;p4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5" name="Google Shape;7155;p4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56" name="Google Shape;7156;p45"/>
            <p:cNvGrpSpPr/>
            <p:nvPr/>
          </p:nvGrpSpPr>
          <p:grpSpPr>
            <a:xfrm>
              <a:off x="1421567" y="1179665"/>
              <a:ext cx="80700" cy="1526144"/>
              <a:chOff x="1421567" y="1179665"/>
              <a:chExt cx="80700" cy="1526144"/>
            </a:xfrm>
          </p:grpSpPr>
          <p:sp>
            <p:nvSpPr>
              <p:cNvPr id="7157" name="Google Shape;7157;p4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8" name="Google Shape;7158;p4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9" name="Google Shape;7159;p4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0" name="Google Shape;7160;p4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1" name="Google Shape;7161;p4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2" name="Google Shape;7162;p4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3" name="Google Shape;7163;p4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4" name="Google Shape;7164;p4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5" name="Google Shape;7165;p4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6" name="Google Shape;7166;p4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7" name="Google Shape;7167;p45"/>
            <p:cNvGrpSpPr/>
            <p:nvPr/>
          </p:nvGrpSpPr>
          <p:grpSpPr>
            <a:xfrm>
              <a:off x="1592327" y="1179665"/>
              <a:ext cx="80700" cy="1526144"/>
              <a:chOff x="1592327" y="1179665"/>
              <a:chExt cx="80700" cy="1526144"/>
            </a:xfrm>
          </p:grpSpPr>
          <p:sp>
            <p:nvSpPr>
              <p:cNvPr id="7168" name="Google Shape;7168;p4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9" name="Google Shape;7169;p4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0" name="Google Shape;7170;p4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1" name="Google Shape;7171;p4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2" name="Google Shape;7172;p4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3" name="Google Shape;7173;p4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4" name="Google Shape;7174;p4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5" name="Google Shape;7175;p4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6" name="Google Shape;7176;p4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7" name="Google Shape;7177;p4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78" name="Google Shape;7178;p45"/>
            <p:cNvGrpSpPr/>
            <p:nvPr/>
          </p:nvGrpSpPr>
          <p:grpSpPr>
            <a:xfrm>
              <a:off x="1766187" y="1179665"/>
              <a:ext cx="80700" cy="1526144"/>
              <a:chOff x="1766187" y="1179665"/>
              <a:chExt cx="80700" cy="1526144"/>
            </a:xfrm>
          </p:grpSpPr>
          <p:sp>
            <p:nvSpPr>
              <p:cNvPr id="7179" name="Google Shape;7179;p4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0" name="Google Shape;7180;p4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1" name="Google Shape;7181;p4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2" name="Google Shape;7182;p4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3" name="Google Shape;7183;p4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4" name="Google Shape;7184;p4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5" name="Google Shape;7185;p4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6" name="Google Shape;7186;p4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7" name="Google Shape;7187;p4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8" name="Google Shape;7188;p4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89" name="Google Shape;7189;p45"/>
            <p:cNvGrpSpPr/>
            <p:nvPr/>
          </p:nvGrpSpPr>
          <p:grpSpPr>
            <a:xfrm>
              <a:off x="1936935" y="1179665"/>
              <a:ext cx="80700" cy="1526144"/>
              <a:chOff x="1936935" y="1179665"/>
              <a:chExt cx="80700" cy="1526144"/>
            </a:xfrm>
          </p:grpSpPr>
          <p:sp>
            <p:nvSpPr>
              <p:cNvPr id="7190" name="Google Shape;7190;p4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1" name="Google Shape;7191;p4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2" name="Google Shape;7192;p4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3" name="Google Shape;7193;p4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4" name="Google Shape;7194;p4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5" name="Google Shape;7195;p4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6" name="Google Shape;7196;p4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7" name="Google Shape;7197;p4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8" name="Google Shape;7198;p4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9" name="Google Shape;7199;p4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00" name="Google Shape;7200;p45"/>
            <p:cNvGrpSpPr/>
            <p:nvPr/>
          </p:nvGrpSpPr>
          <p:grpSpPr>
            <a:xfrm>
              <a:off x="2110795" y="1179665"/>
              <a:ext cx="80700" cy="1526144"/>
              <a:chOff x="2110795" y="1179665"/>
              <a:chExt cx="80700" cy="1526144"/>
            </a:xfrm>
          </p:grpSpPr>
          <p:sp>
            <p:nvSpPr>
              <p:cNvPr id="7201" name="Google Shape;7201;p4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2" name="Google Shape;7202;p4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3" name="Google Shape;7203;p4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4" name="Google Shape;7204;p4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5" name="Google Shape;7205;p4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6" name="Google Shape;7206;p4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7" name="Google Shape;7207;p4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8" name="Google Shape;7208;p4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9" name="Google Shape;7209;p4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0" name="Google Shape;7210;p4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11" name="Google Shape;7211;p45"/>
            <p:cNvGrpSpPr/>
            <p:nvPr/>
          </p:nvGrpSpPr>
          <p:grpSpPr>
            <a:xfrm>
              <a:off x="2284655" y="1179665"/>
              <a:ext cx="80700" cy="1526144"/>
              <a:chOff x="2284655" y="1179665"/>
              <a:chExt cx="80700" cy="1526144"/>
            </a:xfrm>
          </p:grpSpPr>
          <p:sp>
            <p:nvSpPr>
              <p:cNvPr id="7212" name="Google Shape;7212;p4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3" name="Google Shape;7213;p4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4" name="Google Shape;7214;p4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5" name="Google Shape;7215;p4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6" name="Google Shape;7216;p4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7" name="Google Shape;7217;p4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8" name="Google Shape;7218;p4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9" name="Google Shape;7219;p4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0" name="Google Shape;7220;p4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1" name="Google Shape;7221;p4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222" name="Google Shape;7222;p45"/>
          <p:cNvGrpSpPr/>
          <p:nvPr/>
        </p:nvGrpSpPr>
        <p:grpSpPr>
          <a:xfrm>
            <a:off x="2623904" y="1198803"/>
            <a:ext cx="1364248" cy="1102133"/>
            <a:chOff x="2623904" y="1198803"/>
            <a:chExt cx="1364248" cy="1102133"/>
          </a:xfrm>
        </p:grpSpPr>
        <p:grpSp>
          <p:nvGrpSpPr>
            <p:cNvPr id="7223" name="Google Shape;7223;p45"/>
            <p:cNvGrpSpPr/>
            <p:nvPr/>
          </p:nvGrpSpPr>
          <p:grpSpPr>
            <a:xfrm>
              <a:off x="2623907" y="1198803"/>
              <a:ext cx="1364245" cy="273000"/>
              <a:chOff x="2623907" y="1198803"/>
              <a:chExt cx="1364245" cy="273000"/>
            </a:xfrm>
          </p:grpSpPr>
          <p:sp>
            <p:nvSpPr>
              <p:cNvPr id="7224" name="Google Shape;7224;p4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5" name="Google Shape;7225;p4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6" name="Google Shape;7226;p4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7" name="Google Shape;7227;p4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8" name="Google Shape;7228;p4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29" name="Google Shape;7229;p45"/>
            <p:cNvGrpSpPr/>
            <p:nvPr/>
          </p:nvGrpSpPr>
          <p:grpSpPr>
            <a:xfrm>
              <a:off x="2623904" y="1476964"/>
              <a:ext cx="1364245" cy="273000"/>
              <a:chOff x="2623904" y="1476964"/>
              <a:chExt cx="1364245" cy="273000"/>
            </a:xfrm>
          </p:grpSpPr>
          <p:sp>
            <p:nvSpPr>
              <p:cNvPr id="7230" name="Google Shape;7230;p4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1" name="Google Shape;7231;p4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2" name="Google Shape;7232;p4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3" name="Google Shape;7233;p4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4" name="Google Shape;7234;p4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35" name="Google Shape;7235;p45"/>
            <p:cNvGrpSpPr/>
            <p:nvPr/>
          </p:nvGrpSpPr>
          <p:grpSpPr>
            <a:xfrm>
              <a:off x="2623907" y="1749775"/>
              <a:ext cx="1364245" cy="273000"/>
              <a:chOff x="2623907" y="1749775"/>
              <a:chExt cx="1364245" cy="273000"/>
            </a:xfrm>
          </p:grpSpPr>
          <p:sp>
            <p:nvSpPr>
              <p:cNvPr id="7236" name="Google Shape;7236;p4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7" name="Google Shape;7237;p4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8" name="Google Shape;7238;p4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9" name="Google Shape;7239;p4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0" name="Google Shape;7240;p4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41" name="Google Shape;7241;p45"/>
            <p:cNvGrpSpPr/>
            <p:nvPr/>
          </p:nvGrpSpPr>
          <p:grpSpPr>
            <a:xfrm>
              <a:off x="2623904" y="2027936"/>
              <a:ext cx="1364245" cy="273000"/>
              <a:chOff x="2623904" y="2027936"/>
              <a:chExt cx="1364245" cy="273000"/>
            </a:xfrm>
          </p:grpSpPr>
          <p:sp>
            <p:nvSpPr>
              <p:cNvPr id="7242" name="Google Shape;7242;p4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3" name="Google Shape;7243;p4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4" name="Google Shape;7244;p4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5" name="Google Shape;7245;p4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6" name="Google Shape;7246;p4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247" name="Google Shape;7247;p45"/>
          <p:cNvGrpSpPr/>
          <p:nvPr/>
        </p:nvGrpSpPr>
        <p:grpSpPr>
          <a:xfrm>
            <a:off x="2613365" y="2657876"/>
            <a:ext cx="1387540" cy="159124"/>
            <a:chOff x="3200660" y="2180272"/>
            <a:chExt cx="2563823" cy="378237"/>
          </a:xfrm>
        </p:grpSpPr>
        <p:sp>
          <p:nvSpPr>
            <p:cNvPr id="7248" name="Google Shape;7248;p4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9" name="Google Shape;7249;p4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0" name="Google Shape;7250;p4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1" name="Google Shape;7251;p4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2" name="Google Shape;7252;p4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3" name="Google Shape;7253;p4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4" name="Google Shape;7254;p4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5" name="Google Shape;7255;p4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6" name="Google Shape;7256;p4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7" name="Google Shape;7257;p4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8" name="Google Shape;7258;p4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9" name="Google Shape;7259;p4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0" name="Google Shape;7260;p4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1" name="Google Shape;7261;p4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2" name="Google Shape;7262;p4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3" name="Google Shape;7263;p4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4" name="Google Shape;7264;p4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5" name="Google Shape;7265;p4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66" name="Google Shape;7266;p45"/>
          <p:cNvGrpSpPr/>
          <p:nvPr/>
        </p:nvGrpSpPr>
        <p:grpSpPr>
          <a:xfrm>
            <a:off x="2609890" y="2935640"/>
            <a:ext cx="1390502" cy="159625"/>
            <a:chOff x="3530150" y="2790075"/>
            <a:chExt cx="1962600" cy="225300"/>
          </a:xfrm>
        </p:grpSpPr>
        <p:sp>
          <p:nvSpPr>
            <p:cNvPr id="7267" name="Google Shape;7267;p4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8" name="Google Shape;7268;p4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69" name="Google Shape;7269;p45"/>
          <p:cNvGrpSpPr/>
          <p:nvPr/>
        </p:nvGrpSpPr>
        <p:grpSpPr>
          <a:xfrm>
            <a:off x="2609948" y="3213905"/>
            <a:ext cx="1411629" cy="154175"/>
            <a:chOff x="3558802" y="4011244"/>
            <a:chExt cx="1866000" cy="111600"/>
          </a:xfrm>
        </p:grpSpPr>
        <p:sp>
          <p:nvSpPr>
            <p:cNvPr id="7270" name="Google Shape;7270;p4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1" name="Google Shape;7271;p4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72" name="Google Shape;7272;p45"/>
          <p:cNvGrpSpPr/>
          <p:nvPr/>
        </p:nvGrpSpPr>
        <p:grpSpPr>
          <a:xfrm>
            <a:off x="2610235" y="2419475"/>
            <a:ext cx="1383504" cy="119761"/>
            <a:chOff x="3465975" y="2270258"/>
            <a:chExt cx="1986365" cy="171947"/>
          </a:xfrm>
        </p:grpSpPr>
        <p:sp>
          <p:nvSpPr>
            <p:cNvPr id="7273" name="Google Shape;7273;p4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4" name="Google Shape;7274;p4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5" name="Google Shape;7275;p4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6" name="Google Shape;7276;p4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7" name="Google Shape;7277;p4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8" name="Google Shape;7278;p4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9" name="Google Shape;7279;p4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0" name="Google Shape;7280;p4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81" name="Google Shape;7281;p45"/>
          <p:cNvGrpSpPr/>
          <p:nvPr/>
        </p:nvGrpSpPr>
        <p:grpSpPr>
          <a:xfrm>
            <a:off x="2621243" y="3783248"/>
            <a:ext cx="1369531" cy="195460"/>
            <a:chOff x="723300" y="4253549"/>
            <a:chExt cx="2276482" cy="324900"/>
          </a:xfrm>
        </p:grpSpPr>
        <p:sp>
          <p:nvSpPr>
            <p:cNvPr id="7282" name="Google Shape;7282;p4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3" name="Google Shape;7283;p4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4" name="Google Shape;7284;p4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5" name="Google Shape;7285;p4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6" name="Google Shape;7286;p4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87" name="Google Shape;7287;p45"/>
          <p:cNvGrpSpPr/>
          <p:nvPr/>
        </p:nvGrpSpPr>
        <p:grpSpPr>
          <a:xfrm>
            <a:off x="2610803" y="3484489"/>
            <a:ext cx="1389065" cy="180119"/>
            <a:chOff x="705948" y="3788465"/>
            <a:chExt cx="2308952" cy="299400"/>
          </a:xfrm>
        </p:grpSpPr>
        <p:sp>
          <p:nvSpPr>
            <p:cNvPr id="7288" name="Google Shape;7288;p4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9" name="Google Shape;7289;p4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0" name="Google Shape;7290;p4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1" name="Google Shape;7291;p4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2" name="Google Shape;7292;p4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93" name="Google Shape;7293;p45"/>
          <p:cNvGrpSpPr/>
          <p:nvPr/>
        </p:nvGrpSpPr>
        <p:grpSpPr>
          <a:xfrm>
            <a:off x="4207794" y="2088443"/>
            <a:ext cx="1433821" cy="191501"/>
            <a:chOff x="4273350" y="2088443"/>
            <a:chExt cx="1433821" cy="191501"/>
          </a:xfrm>
        </p:grpSpPr>
        <p:grpSp>
          <p:nvGrpSpPr>
            <p:cNvPr id="7294" name="Google Shape;7294;p45"/>
            <p:cNvGrpSpPr/>
            <p:nvPr/>
          </p:nvGrpSpPr>
          <p:grpSpPr>
            <a:xfrm>
              <a:off x="4273350" y="2088443"/>
              <a:ext cx="1433821" cy="0"/>
              <a:chOff x="5224975" y="2962250"/>
              <a:chExt cx="1544400" cy="0"/>
            </a:xfrm>
          </p:grpSpPr>
          <p:cxnSp>
            <p:nvCxnSpPr>
              <p:cNvPr id="7295" name="Google Shape;7295;p45"/>
              <p:cNvCxnSpPr/>
              <p:nvPr/>
            </p:nvCxnSpPr>
            <p:spPr>
              <a:xfrm>
                <a:off x="5224975" y="2962250"/>
                <a:ext cx="1544400" cy="0"/>
              </a:xfrm>
              <a:prstGeom prst="straightConnector1">
                <a:avLst/>
              </a:prstGeom>
              <a:noFill/>
              <a:ln cap="flat" cmpd="sng" w="19050">
                <a:solidFill>
                  <a:srgbClr val="E3E9ED"/>
                </a:solidFill>
                <a:prstDash val="solid"/>
                <a:round/>
                <a:headEnd len="sm" w="sm" type="none"/>
                <a:tailEnd len="sm" w="sm" type="none"/>
              </a:ln>
            </p:spPr>
          </p:cxnSp>
          <p:cxnSp>
            <p:nvCxnSpPr>
              <p:cNvPr id="7296" name="Google Shape;7296;p45"/>
              <p:cNvCxnSpPr/>
              <p:nvPr/>
            </p:nvCxnSpPr>
            <p:spPr>
              <a:xfrm>
                <a:off x="5225150" y="2962250"/>
                <a:ext cx="453300" cy="0"/>
              </a:xfrm>
              <a:prstGeom prst="straightConnector1">
                <a:avLst/>
              </a:prstGeom>
              <a:noFill/>
              <a:ln cap="flat" cmpd="sng" w="19050">
                <a:solidFill>
                  <a:srgbClr val="7994A9"/>
                </a:solidFill>
                <a:prstDash val="solid"/>
                <a:round/>
                <a:headEnd len="sm" w="sm" type="none"/>
                <a:tailEnd len="med" w="med" type="oval"/>
              </a:ln>
            </p:spPr>
          </p:cxnSp>
        </p:grpSp>
        <p:grpSp>
          <p:nvGrpSpPr>
            <p:cNvPr id="7297" name="Google Shape;7297;p45"/>
            <p:cNvGrpSpPr/>
            <p:nvPr/>
          </p:nvGrpSpPr>
          <p:grpSpPr>
            <a:xfrm>
              <a:off x="4273350" y="2279944"/>
              <a:ext cx="1433821" cy="0"/>
              <a:chOff x="5224975" y="2962250"/>
              <a:chExt cx="1544400" cy="0"/>
            </a:xfrm>
          </p:grpSpPr>
          <p:cxnSp>
            <p:nvCxnSpPr>
              <p:cNvPr id="7298" name="Google Shape;7298;p45"/>
              <p:cNvCxnSpPr/>
              <p:nvPr/>
            </p:nvCxnSpPr>
            <p:spPr>
              <a:xfrm>
                <a:off x="5224975" y="2962250"/>
                <a:ext cx="1544400" cy="0"/>
              </a:xfrm>
              <a:prstGeom prst="straightConnector1">
                <a:avLst/>
              </a:prstGeom>
              <a:noFill/>
              <a:ln cap="flat" cmpd="sng" w="19050">
                <a:solidFill>
                  <a:srgbClr val="E3E9ED"/>
                </a:solidFill>
                <a:prstDash val="solid"/>
                <a:round/>
                <a:headEnd len="sm" w="sm" type="none"/>
                <a:tailEnd len="sm" w="sm" type="none"/>
              </a:ln>
            </p:spPr>
          </p:cxnSp>
          <p:cxnSp>
            <p:nvCxnSpPr>
              <p:cNvPr id="7299" name="Google Shape;7299;p45"/>
              <p:cNvCxnSpPr/>
              <p:nvPr/>
            </p:nvCxnSpPr>
            <p:spPr>
              <a:xfrm>
                <a:off x="5225150" y="2962250"/>
                <a:ext cx="998700" cy="0"/>
              </a:xfrm>
              <a:prstGeom prst="straightConnector1">
                <a:avLst/>
              </a:prstGeom>
              <a:noFill/>
              <a:ln cap="flat" cmpd="sng" w="19050">
                <a:solidFill>
                  <a:srgbClr val="7994A9"/>
                </a:solidFill>
                <a:prstDash val="solid"/>
                <a:round/>
                <a:headEnd len="sm" w="sm" type="none"/>
                <a:tailEnd len="med" w="med" type="oval"/>
              </a:ln>
            </p:spPr>
          </p:cxnSp>
        </p:grpSp>
      </p:grpSp>
      <p:grpSp>
        <p:nvGrpSpPr>
          <p:cNvPr id="7300" name="Google Shape;7300;p45"/>
          <p:cNvGrpSpPr/>
          <p:nvPr/>
        </p:nvGrpSpPr>
        <p:grpSpPr>
          <a:xfrm>
            <a:off x="2658741" y="4097347"/>
            <a:ext cx="1304609" cy="294074"/>
            <a:chOff x="2658741" y="4097347"/>
            <a:chExt cx="1304609" cy="294074"/>
          </a:xfrm>
        </p:grpSpPr>
        <p:grpSp>
          <p:nvGrpSpPr>
            <p:cNvPr id="7301" name="Google Shape;7301;p45"/>
            <p:cNvGrpSpPr/>
            <p:nvPr/>
          </p:nvGrpSpPr>
          <p:grpSpPr>
            <a:xfrm>
              <a:off x="2658741" y="4097347"/>
              <a:ext cx="118572" cy="294074"/>
              <a:chOff x="3343310" y="4475555"/>
              <a:chExt cx="127717" cy="316753"/>
            </a:xfrm>
          </p:grpSpPr>
          <p:sp>
            <p:nvSpPr>
              <p:cNvPr id="7302" name="Google Shape;7302;p4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3" name="Google Shape;7303;p4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04" name="Google Shape;7304;p45"/>
            <p:cNvGrpSpPr/>
            <p:nvPr/>
          </p:nvGrpSpPr>
          <p:grpSpPr>
            <a:xfrm>
              <a:off x="3815519" y="4098388"/>
              <a:ext cx="147831" cy="291991"/>
              <a:chOff x="3527539" y="4476677"/>
              <a:chExt cx="159232" cy="314510"/>
            </a:xfrm>
          </p:grpSpPr>
          <p:sp>
            <p:nvSpPr>
              <p:cNvPr id="7305" name="Google Shape;7305;p4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6" name="Google Shape;7306;p4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07" name="Google Shape;7307;p45"/>
            <p:cNvGrpSpPr/>
            <p:nvPr/>
          </p:nvGrpSpPr>
          <p:grpSpPr>
            <a:xfrm>
              <a:off x="3511696" y="4098388"/>
              <a:ext cx="147831" cy="291991"/>
              <a:chOff x="3527539" y="4476677"/>
              <a:chExt cx="159232" cy="314510"/>
            </a:xfrm>
          </p:grpSpPr>
          <p:sp>
            <p:nvSpPr>
              <p:cNvPr id="7308" name="Google Shape;7308;p4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9" name="Google Shape;7309;p4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10" name="Google Shape;7310;p45"/>
            <p:cNvGrpSpPr/>
            <p:nvPr/>
          </p:nvGrpSpPr>
          <p:grpSpPr>
            <a:xfrm>
              <a:off x="3207874" y="4098388"/>
              <a:ext cx="147831" cy="291991"/>
              <a:chOff x="3527539" y="4476677"/>
              <a:chExt cx="159232" cy="314510"/>
            </a:xfrm>
          </p:grpSpPr>
          <p:sp>
            <p:nvSpPr>
              <p:cNvPr id="7311" name="Google Shape;7311;p4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2" name="Google Shape;7312;p4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13" name="Google Shape;7313;p45"/>
            <p:cNvGrpSpPr/>
            <p:nvPr/>
          </p:nvGrpSpPr>
          <p:grpSpPr>
            <a:xfrm>
              <a:off x="2933305" y="4097347"/>
              <a:ext cx="118572" cy="294074"/>
              <a:chOff x="3343310" y="4475555"/>
              <a:chExt cx="127717" cy="316753"/>
            </a:xfrm>
          </p:grpSpPr>
          <p:sp>
            <p:nvSpPr>
              <p:cNvPr id="7314" name="Google Shape;7314;p4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5" name="Google Shape;7315;p4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316" name="Google Shape;7316;p45"/>
          <p:cNvGrpSpPr/>
          <p:nvPr/>
        </p:nvGrpSpPr>
        <p:grpSpPr>
          <a:xfrm>
            <a:off x="4209349" y="1176041"/>
            <a:ext cx="1430711" cy="751237"/>
            <a:chOff x="5159450" y="1919950"/>
            <a:chExt cx="1541050" cy="862500"/>
          </a:xfrm>
        </p:grpSpPr>
        <p:sp>
          <p:nvSpPr>
            <p:cNvPr id="7317" name="Google Shape;7317;p4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8" name="Google Shape;7318;p45"/>
            <p:cNvGrpSpPr/>
            <p:nvPr/>
          </p:nvGrpSpPr>
          <p:grpSpPr>
            <a:xfrm>
              <a:off x="5159450" y="1919950"/>
              <a:ext cx="1541050" cy="862500"/>
              <a:chOff x="5159450" y="1919950"/>
              <a:chExt cx="1541050" cy="862500"/>
            </a:xfrm>
          </p:grpSpPr>
          <p:cxnSp>
            <p:nvCxnSpPr>
              <p:cNvPr id="7319" name="Google Shape;7319;p45"/>
              <p:cNvCxnSpPr/>
              <p:nvPr/>
            </p:nvCxnSpPr>
            <p:spPr>
              <a:xfrm>
                <a:off x="5159450" y="1919950"/>
                <a:ext cx="0" cy="862500"/>
              </a:xfrm>
              <a:prstGeom prst="straightConnector1">
                <a:avLst/>
              </a:prstGeom>
              <a:noFill/>
              <a:ln cap="flat" cmpd="sng" w="9525">
                <a:solidFill>
                  <a:srgbClr val="E3E9ED"/>
                </a:solidFill>
                <a:prstDash val="solid"/>
                <a:round/>
                <a:headEnd len="sm" w="sm" type="none"/>
                <a:tailEnd len="sm" w="sm" type="none"/>
              </a:ln>
            </p:spPr>
          </p:cxnSp>
          <p:cxnSp>
            <p:nvCxnSpPr>
              <p:cNvPr id="7320" name="Google Shape;7320;p45"/>
              <p:cNvCxnSpPr/>
              <p:nvPr/>
            </p:nvCxnSpPr>
            <p:spPr>
              <a:xfrm>
                <a:off x="5161200" y="2778975"/>
                <a:ext cx="1539300" cy="0"/>
              </a:xfrm>
              <a:prstGeom prst="straightConnector1">
                <a:avLst/>
              </a:prstGeom>
              <a:noFill/>
              <a:ln cap="flat" cmpd="sng" w="9525">
                <a:solidFill>
                  <a:srgbClr val="E3E9ED"/>
                </a:solidFill>
                <a:prstDash val="solid"/>
                <a:round/>
                <a:headEnd len="sm" w="sm" type="none"/>
                <a:tailEnd len="sm" w="sm" type="none"/>
              </a:ln>
            </p:spPr>
          </p:cxnSp>
        </p:grpSp>
      </p:grpSp>
      <p:grpSp>
        <p:nvGrpSpPr>
          <p:cNvPr id="7321" name="Google Shape;7321;p45"/>
          <p:cNvGrpSpPr/>
          <p:nvPr/>
        </p:nvGrpSpPr>
        <p:grpSpPr>
          <a:xfrm>
            <a:off x="4257486" y="2439811"/>
            <a:ext cx="1334436" cy="967914"/>
            <a:chOff x="4294923" y="2439811"/>
            <a:chExt cx="1334436" cy="967914"/>
          </a:xfrm>
        </p:grpSpPr>
        <p:grpSp>
          <p:nvGrpSpPr>
            <p:cNvPr id="7322" name="Google Shape;7322;p45"/>
            <p:cNvGrpSpPr/>
            <p:nvPr/>
          </p:nvGrpSpPr>
          <p:grpSpPr>
            <a:xfrm>
              <a:off x="4960455" y="2469658"/>
              <a:ext cx="668904" cy="885523"/>
              <a:chOff x="4960455" y="2469658"/>
              <a:chExt cx="668904" cy="885523"/>
            </a:xfrm>
          </p:grpSpPr>
          <p:sp>
            <p:nvSpPr>
              <p:cNvPr id="7323" name="Google Shape;7323;p4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4" name="Google Shape;7324;p4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5" name="Google Shape;7325;p4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6" name="Google Shape;7326;p4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7" name="Google Shape;7327;p4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8" name="Google Shape;7328;p4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29" name="Google Shape;7329;p45"/>
            <p:cNvGrpSpPr/>
            <p:nvPr/>
          </p:nvGrpSpPr>
          <p:grpSpPr>
            <a:xfrm>
              <a:off x="4294923" y="2469658"/>
              <a:ext cx="668951" cy="885523"/>
              <a:chOff x="4294923" y="2469658"/>
              <a:chExt cx="668951" cy="885523"/>
            </a:xfrm>
          </p:grpSpPr>
          <p:sp>
            <p:nvSpPr>
              <p:cNvPr id="7330" name="Google Shape;7330;p4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1" name="Google Shape;7331;p4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2" name="Google Shape;7332;p4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3" name="Google Shape;7333;p4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4" name="Google Shape;7334;p4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5" name="Google Shape;7335;p4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36" name="Google Shape;7336;p4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37" name="Google Shape;7337;p45"/>
          <p:cNvGrpSpPr/>
          <p:nvPr/>
        </p:nvGrpSpPr>
        <p:grpSpPr>
          <a:xfrm>
            <a:off x="4243690" y="3494256"/>
            <a:ext cx="1430948" cy="897289"/>
            <a:chOff x="4351371" y="3547942"/>
            <a:chExt cx="1345129" cy="843475"/>
          </a:xfrm>
        </p:grpSpPr>
        <p:grpSp>
          <p:nvGrpSpPr>
            <p:cNvPr id="7338" name="Google Shape;7338;p45"/>
            <p:cNvGrpSpPr/>
            <p:nvPr/>
          </p:nvGrpSpPr>
          <p:grpSpPr>
            <a:xfrm>
              <a:off x="4351371" y="4209917"/>
              <a:ext cx="1345129" cy="181500"/>
              <a:chOff x="4351371" y="4209917"/>
              <a:chExt cx="1345129" cy="181500"/>
            </a:xfrm>
          </p:grpSpPr>
          <p:sp>
            <p:nvSpPr>
              <p:cNvPr id="7339" name="Google Shape;7339;p4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340" name="Google Shape;7340;p45"/>
              <p:cNvCxnSpPr/>
              <p:nvPr/>
            </p:nvCxnSpPr>
            <p:spPr>
              <a:xfrm>
                <a:off x="5551000" y="4298797"/>
                <a:ext cx="145500" cy="0"/>
              </a:xfrm>
              <a:prstGeom prst="straightConnector1">
                <a:avLst/>
              </a:prstGeom>
              <a:noFill/>
              <a:ln cap="flat" cmpd="sng" w="28575">
                <a:solidFill>
                  <a:srgbClr val="435D74"/>
                </a:solidFill>
                <a:prstDash val="solid"/>
                <a:round/>
                <a:headEnd len="sm" w="sm" type="none"/>
                <a:tailEnd len="sm" w="sm" type="none"/>
              </a:ln>
            </p:spPr>
          </p:cxnSp>
        </p:grpSp>
        <p:grpSp>
          <p:nvGrpSpPr>
            <p:cNvPr id="7341" name="Google Shape;7341;p45"/>
            <p:cNvGrpSpPr/>
            <p:nvPr/>
          </p:nvGrpSpPr>
          <p:grpSpPr>
            <a:xfrm>
              <a:off x="4403010" y="3985221"/>
              <a:ext cx="1109519" cy="181500"/>
              <a:chOff x="4403010" y="3985221"/>
              <a:chExt cx="1109519" cy="181500"/>
            </a:xfrm>
          </p:grpSpPr>
          <p:sp>
            <p:nvSpPr>
              <p:cNvPr id="7342" name="Google Shape;7342;p4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343" name="Google Shape;7343;p45"/>
              <p:cNvCxnSpPr/>
              <p:nvPr/>
            </p:nvCxnSpPr>
            <p:spPr>
              <a:xfrm>
                <a:off x="4403010" y="4075993"/>
                <a:ext cx="145500" cy="0"/>
              </a:xfrm>
              <a:prstGeom prst="straightConnector1">
                <a:avLst/>
              </a:prstGeom>
              <a:noFill/>
              <a:ln cap="flat" cmpd="sng" w="28575">
                <a:solidFill>
                  <a:srgbClr val="5F7D95"/>
                </a:solidFill>
                <a:prstDash val="solid"/>
                <a:round/>
                <a:headEnd len="sm" w="sm" type="none"/>
                <a:tailEnd len="sm" w="sm" type="none"/>
              </a:ln>
            </p:spPr>
          </p:cxnSp>
        </p:grpSp>
        <p:grpSp>
          <p:nvGrpSpPr>
            <p:cNvPr id="7344" name="Google Shape;7344;p45"/>
            <p:cNvGrpSpPr/>
            <p:nvPr/>
          </p:nvGrpSpPr>
          <p:grpSpPr>
            <a:xfrm>
              <a:off x="4618704" y="3766582"/>
              <a:ext cx="807858" cy="181500"/>
              <a:chOff x="4618704" y="3766582"/>
              <a:chExt cx="807858" cy="181500"/>
            </a:xfrm>
          </p:grpSpPr>
          <p:sp>
            <p:nvSpPr>
              <p:cNvPr id="7345" name="Google Shape;7345;p4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346" name="Google Shape;7346;p45"/>
              <p:cNvCxnSpPr/>
              <p:nvPr/>
            </p:nvCxnSpPr>
            <p:spPr>
              <a:xfrm>
                <a:off x="5281062" y="3855291"/>
                <a:ext cx="145500" cy="0"/>
              </a:xfrm>
              <a:prstGeom prst="straightConnector1">
                <a:avLst/>
              </a:prstGeom>
              <a:noFill/>
              <a:ln cap="flat" cmpd="sng" w="28575">
                <a:solidFill>
                  <a:srgbClr val="869FB2"/>
                </a:solidFill>
                <a:prstDash val="solid"/>
                <a:round/>
                <a:headEnd len="sm" w="sm" type="none"/>
                <a:tailEnd len="sm" w="sm" type="none"/>
              </a:ln>
            </p:spPr>
          </p:cxnSp>
        </p:grpSp>
        <p:grpSp>
          <p:nvGrpSpPr>
            <p:cNvPr id="7347" name="Google Shape;7347;p45"/>
            <p:cNvGrpSpPr/>
            <p:nvPr/>
          </p:nvGrpSpPr>
          <p:grpSpPr>
            <a:xfrm>
              <a:off x="4735238" y="3547942"/>
              <a:ext cx="462839" cy="181500"/>
              <a:chOff x="4735238" y="3547942"/>
              <a:chExt cx="462839" cy="181500"/>
            </a:xfrm>
          </p:grpSpPr>
          <p:sp>
            <p:nvSpPr>
              <p:cNvPr id="7348" name="Google Shape;7348;p4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349" name="Google Shape;7349;p45"/>
              <p:cNvCxnSpPr/>
              <p:nvPr/>
            </p:nvCxnSpPr>
            <p:spPr>
              <a:xfrm>
                <a:off x="4735238" y="3636872"/>
                <a:ext cx="145500" cy="0"/>
              </a:xfrm>
              <a:prstGeom prst="straightConnector1">
                <a:avLst/>
              </a:prstGeom>
              <a:noFill/>
              <a:ln cap="flat" cmpd="sng" w="28575">
                <a:solidFill>
                  <a:srgbClr val="BAC8D3"/>
                </a:solidFill>
                <a:prstDash val="solid"/>
                <a:round/>
                <a:headEnd len="sm" w="sm" type="none"/>
                <a:tailEnd len="sm" w="sm" type="none"/>
              </a:ln>
            </p:spPr>
          </p:cxnSp>
        </p:grpSp>
      </p:grpSp>
      <p:grpSp>
        <p:nvGrpSpPr>
          <p:cNvPr id="7350" name="Google Shape;7350;p45"/>
          <p:cNvGrpSpPr/>
          <p:nvPr/>
        </p:nvGrpSpPr>
        <p:grpSpPr>
          <a:xfrm>
            <a:off x="7420047" y="2429580"/>
            <a:ext cx="1020955" cy="928853"/>
            <a:chOff x="926675" y="238125"/>
            <a:chExt cx="5755100" cy="5232975"/>
          </a:xfrm>
        </p:grpSpPr>
        <p:sp>
          <p:nvSpPr>
            <p:cNvPr id="7351" name="Google Shape;7351;p4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2" name="Google Shape;7352;p4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3" name="Google Shape;7353;p4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4" name="Google Shape;7354;p4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55" name="Google Shape;7355;p45"/>
          <p:cNvGrpSpPr/>
          <p:nvPr/>
        </p:nvGrpSpPr>
        <p:grpSpPr>
          <a:xfrm>
            <a:off x="727421" y="2828315"/>
            <a:ext cx="1695374" cy="1560837"/>
            <a:chOff x="727421" y="2828315"/>
            <a:chExt cx="1695374" cy="1560837"/>
          </a:xfrm>
        </p:grpSpPr>
        <p:grpSp>
          <p:nvGrpSpPr>
            <p:cNvPr id="7356" name="Google Shape;7356;p45"/>
            <p:cNvGrpSpPr/>
            <p:nvPr/>
          </p:nvGrpSpPr>
          <p:grpSpPr>
            <a:xfrm>
              <a:off x="727421" y="2828315"/>
              <a:ext cx="1695374" cy="1560837"/>
              <a:chOff x="734799" y="2782450"/>
              <a:chExt cx="1571100" cy="1577400"/>
            </a:xfrm>
          </p:grpSpPr>
          <p:cxnSp>
            <p:nvCxnSpPr>
              <p:cNvPr id="7357" name="Google Shape;7357;p45"/>
              <p:cNvCxnSpPr/>
              <p:nvPr/>
            </p:nvCxnSpPr>
            <p:spPr>
              <a:xfrm>
                <a:off x="743025" y="2782450"/>
                <a:ext cx="0" cy="1577400"/>
              </a:xfrm>
              <a:prstGeom prst="straightConnector1">
                <a:avLst/>
              </a:prstGeom>
              <a:noFill/>
              <a:ln cap="flat" cmpd="sng" w="19050">
                <a:solidFill>
                  <a:srgbClr val="E3E7EA"/>
                </a:solidFill>
                <a:prstDash val="solid"/>
                <a:round/>
                <a:headEnd len="sm" w="sm" type="none"/>
                <a:tailEnd len="sm" w="sm" type="none"/>
              </a:ln>
            </p:spPr>
          </p:cxnSp>
          <p:cxnSp>
            <p:nvCxnSpPr>
              <p:cNvPr id="7358" name="Google Shape;7358;p45"/>
              <p:cNvCxnSpPr/>
              <p:nvPr/>
            </p:nvCxnSpPr>
            <p:spPr>
              <a:xfrm rot="10800000">
                <a:off x="734799" y="4359850"/>
                <a:ext cx="1571100" cy="0"/>
              </a:xfrm>
              <a:prstGeom prst="straightConnector1">
                <a:avLst/>
              </a:prstGeom>
              <a:noFill/>
              <a:ln cap="flat" cmpd="sng" w="19050">
                <a:solidFill>
                  <a:srgbClr val="E3E7EA"/>
                </a:solidFill>
                <a:prstDash val="solid"/>
                <a:round/>
                <a:headEnd len="sm" w="sm" type="none"/>
                <a:tailEnd len="sm" w="sm" type="none"/>
              </a:ln>
            </p:spPr>
          </p:cxnSp>
        </p:grpSp>
        <p:grpSp>
          <p:nvGrpSpPr>
            <p:cNvPr id="7359" name="Google Shape;7359;p45"/>
            <p:cNvGrpSpPr/>
            <p:nvPr/>
          </p:nvGrpSpPr>
          <p:grpSpPr>
            <a:xfrm>
              <a:off x="819108" y="2882501"/>
              <a:ext cx="1556791" cy="1426186"/>
              <a:chOff x="819108" y="2882501"/>
              <a:chExt cx="1556791" cy="1426186"/>
            </a:xfrm>
          </p:grpSpPr>
          <p:grpSp>
            <p:nvGrpSpPr>
              <p:cNvPr id="7360" name="Google Shape;7360;p45"/>
              <p:cNvGrpSpPr/>
              <p:nvPr/>
            </p:nvGrpSpPr>
            <p:grpSpPr>
              <a:xfrm>
                <a:off x="819108" y="2882501"/>
                <a:ext cx="103104" cy="1426186"/>
                <a:chOff x="4674013" y="3100904"/>
                <a:chExt cx="122758" cy="1698043"/>
              </a:xfrm>
            </p:grpSpPr>
            <p:sp>
              <p:nvSpPr>
                <p:cNvPr id="7361" name="Google Shape;7361;p4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2" name="Google Shape;7362;p4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3" name="Google Shape;7363;p4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4" name="Google Shape;7364;p4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5" name="Google Shape;7365;p4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6" name="Google Shape;7366;p4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7" name="Google Shape;7367;p4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68" name="Google Shape;7368;p45"/>
              <p:cNvGrpSpPr/>
              <p:nvPr/>
            </p:nvGrpSpPr>
            <p:grpSpPr>
              <a:xfrm>
                <a:off x="1062475" y="2882501"/>
                <a:ext cx="103104" cy="1426186"/>
                <a:chOff x="4940438" y="3100904"/>
                <a:chExt cx="122758" cy="1698043"/>
              </a:xfrm>
            </p:grpSpPr>
            <p:sp>
              <p:nvSpPr>
                <p:cNvPr id="7369" name="Google Shape;7369;p4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0" name="Google Shape;7370;p4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1" name="Google Shape;7371;p4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2" name="Google Shape;7372;p4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3" name="Google Shape;7373;p4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4" name="Google Shape;7374;p4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5" name="Google Shape;7375;p4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76" name="Google Shape;7376;p45"/>
              <p:cNvGrpSpPr/>
              <p:nvPr/>
            </p:nvGrpSpPr>
            <p:grpSpPr>
              <a:xfrm>
                <a:off x="1299324" y="2882501"/>
                <a:ext cx="103104" cy="1426186"/>
                <a:chOff x="5206863" y="3100904"/>
                <a:chExt cx="122758" cy="1698043"/>
              </a:xfrm>
            </p:grpSpPr>
            <p:sp>
              <p:nvSpPr>
                <p:cNvPr id="7377" name="Google Shape;7377;p4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8" name="Google Shape;7378;p4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9" name="Google Shape;7379;p4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0" name="Google Shape;7380;p4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1" name="Google Shape;7381;p4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2" name="Google Shape;7382;p4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3" name="Google Shape;7383;p4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84" name="Google Shape;7384;p45"/>
              <p:cNvGrpSpPr/>
              <p:nvPr/>
            </p:nvGrpSpPr>
            <p:grpSpPr>
              <a:xfrm>
                <a:off x="1786057" y="2882501"/>
                <a:ext cx="103104" cy="1426186"/>
                <a:chOff x="6006138" y="3143629"/>
                <a:chExt cx="122758" cy="1698043"/>
              </a:xfrm>
            </p:grpSpPr>
            <p:sp>
              <p:nvSpPr>
                <p:cNvPr id="7385" name="Google Shape;7385;p4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6" name="Google Shape;7386;p4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7" name="Google Shape;7387;p4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8" name="Google Shape;7388;p4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9" name="Google Shape;7389;p4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0" name="Google Shape;7390;p4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1" name="Google Shape;7391;p4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92" name="Google Shape;7392;p45"/>
              <p:cNvGrpSpPr/>
              <p:nvPr/>
            </p:nvGrpSpPr>
            <p:grpSpPr>
              <a:xfrm>
                <a:off x="2029422" y="2882501"/>
                <a:ext cx="103104" cy="1426186"/>
                <a:chOff x="6805413" y="3100904"/>
                <a:chExt cx="122758" cy="1698043"/>
              </a:xfrm>
            </p:grpSpPr>
            <p:sp>
              <p:nvSpPr>
                <p:cNvPr id="7393" name="Google Shape;7393;p4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4" name="Google Shape;7394;p4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5" name="Google Shape;7395;p4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6" name="Google Shape;7396;p4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7" name="Google Shape;7397;p4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8" name="Google Shape;7398;p4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9" name="Google Shape;7399;p4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00" name="Google Shape;7400;p45"/>
              <p:cNvGrpSpPr/>
              <p:nvPr/>
            </p:nvGrpSpPr>
            <p:grpSpPr>
              <a:xfrm>
                <a:off x="2272795" y="2882501"/>
                <a:ext cx="103104" cy="1426186"/>
                <a:chOff x="5206863" y="3100904"/>
                <a:chExt cx="122758" cy="1698043"/>
              </a:xfrm>
            </p:grpSpPr>
            <p:sp>
              <p:nvSpPr>
                <p:cNvPr id="7401" name="Google Shape;7401;p4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2" name="Google Shape;7402;p4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3" name="Google Shape;7403;p4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4" name="Google Shape;7404;p4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5" name="Google Shape;7405;p4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6" name="Google Shape;7406;p4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7" name="Google Shape;7407;p4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08" name="Google Shape;7408;p45"/>
              <p:cNvGrpSpPr/>
              <p:nvPr/>
            </p:nvGrpSpPr>
            <p:grpSpPr>
              <a:xfrm>
                <a:off x="1542694" y="2882501"/>
                <a:ext cx="103104" cy="1426186"/>
                <a:chOff x="6006138" y="3143629"/>
                <a:chExt cx="122758" cy="1698043"/>
              </a:xfrm>
            </p:grpSpPr>
            <p:sp>
              <p:nvSpPr>
                <p:cNvPr id="7409" name="Google Shape;7409;p4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0" name="Google Shape;7410;p4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1" name="Google Shape;7411;p4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2" name="Google Shape;7412;p4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3" name="Google Shape;7413;p4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4" name="Google Shape;7414;p4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5" name="Google Shape;7415;p4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7416" name="Google Shape;7416;p45"/>
          <p:cNvGrpSpPr/>
          <p:nvPr/>
        </p:nvGrpSpPr>
        <p:grpSpPr>
          <a:xfrm>
            <a:off x="5683472" y="3518037"/>
            <a:ext cx="2749952" cy="870677"/>
            <a:chOff x="238125" y="1725700"/>
            <a:chExt cx="7139025" cy="2260325"/>
          </a:xfrm>
        </p:grpSpPr>
        <p:sp>
          <p:nvSpPr>
            <p:cNvPr id="7417" name="Google Shape;7417;p4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2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8" name="Google Shape;7418;p4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9" name="Google Shape;7419;p4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0" name="Google Shape;7420;p4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1" name="Google Shape;7421;p45"/>
            <p:cNvSpPr/>
            <p:nvPr/>
          </p:nvSpPr>
          <p:spPr>
            <a:xfrm>
              <a:off x="6838275" y="1725700"/>
              <a:ext cx="150" cy="0"/>
            </a:xfrm>
            <a:custGeom>
              <a:rect b="b" l="l" r="r" t="t"/>
              <a:pathLst>
                <a:path extrusionOk="0" h="12000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2" name="Google Shape;7422;p4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3" name="Google Shape;7423;p4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4" name="Google Shape;7424;p4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5" name="Google Shape;7425;p4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6" name="Google Shape;7426;p4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27" name="Google Shape;7427;p45"/>
          <p:cNvGrpSpPr/>
          <p:nvPr/>
        </p:nvGrpSpPr>
        <p:grpSpPr>
          <a:xfrm>
            <a:off x="5953636" y="2459783"/>
            <a:ext cx="1105452" cy="916747"/>
            <a:chOff x="5249100" y="1210600"/>
            <a:chExt cx="3502700" cy="2904775"/>
          </a:xfrm>
        </p:grpSpPr>
        <p:sp>
          <p:nvSpPr>
            <p:cNvPr id="7428" name="Google Shape;7428;p4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9" name="Google Shape;7429;p4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0" name="Google Shape;7430;p4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1" name="Google Shape;7431;p4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32" name="Google Shape;7432;p4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sm" w="sm" type="none"/>
            </a:ln>
          </p:spPr>
        </p:cxnSp>
        <p:cxnSp>
          <p:nvCxnSpPr>
            <p:cNvPr id="7433" name="Google Shape;7433;p4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sm" w="sm" type="none"/>
            </a:ln>
          </p:spPr>
        </p:cxnSp>
        <p:cxnSp>
          <p:nvCxnSpPr>
            <p:cNvPr id="7434" name="Google Shape;7434;p4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sm" w="sm" type="none"/>
            </a:ln>
          </p:spPr>
        </p:cxnSp>
        <p:cxnSp>
          <p:nvCxnSpPr>
            <p:cNvPr id="7435" name="Google Shape;7435;p4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sm" w="sm" type="none"/>
            </a:ln>
          </p:spPr>
        </p:cxnSp>
        <p:sp>
          <p:nvSpPr>
            <p:cNvPr id="7436" name="Google Shape;7436;p4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37" name="Google Shape;7437;p45"/>
          <p:cNvGrpSpPr/>
          <p:nvPr/>
        </p:nvGrpSpPr>
        <p:grpSpPr>
          <a:xfrm>
            <a:off x="7136183" y="1179201"/>
            <a:ext cx="1304650" cy="1124856"/>
            <a:chOff x="7287122" y="1165658"/>
            <a:chExt cx="1219413" cy="1051365"/>
          </a:xfrm>
        </p:grpSpPr>
        <p:grpSp>
          <p:nvGrpSpPr>
            <p:cNvPr id="7438" name="Google Shape;7438;p45"/>
            <p:cNvGrpSpPr/>
            <p:nvPr/>
          </p:nvGrpSpPr>
          <p:grpSpPr>
            <a:xfrm>
              <a:off x="7287122" y="1969723"/>
              <a:ext cx="1219413" cy="247300"/>
              <a:chOff x="7287122" y="1969723"/>
              <a:chExt cx="1219413" cy="247300"/>
            </a:xfrm>
          </p:grpSpPr>
          <p:sp>
            <p:nvSpPr>
              <p:cNvPr id="7439" name="Google Shape;7439;p4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40" name="Google Shape;7440;p45"/>
              <p:cNvGrpSpPr/>
              <p:nvPr/>
            </p:nvGrpSpPr>
            <p:grpSpPr>
              <a:xfrm>
                <a:off x="7287122" y="2063892"/>
                <a:ext cx="1151753" cy="73428"/>
                <a:chOff x="7287122" y="2063892"/>
                <a:chExt cx="1151753" cy="73428"/>
              </a:xfrm>
            </p:grpSpPr>
            <p:sp>
              <p:nvSpPr>
                <p:cNvPr id="7441" name="Google Shape;7441;p4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42" name="Google Shape;7442;p45"/>
                <p:cNvCxnSpPr/>
                <p:nvPr/>
              </p:nvCxnSpPr>
              <p:spPr>
                <a:xfrm rot="10800000">
                  <a:off x="7818475" y="2100600"/>
                  <a:ext cx="620400" cy="0"/>
                </a:xfrm>
                <a:prstGeom prst="straightConnector1">
                  <a:avLst/>
                </a:prstGeom>
                <a:noFill/>
                <a:ln cap="flat" cmpd="sng" w="9525">
                  <a:solidFill>
                    <a:srgbClr val="CFD9E0"/>
                  </a:solidFill>
                  <a:prstDash val="solid"/>
                  <a:round/>
                  <a:headEnd len="sm" w="sm" type="none"/>
                  <a:tailEnd len="med" w="med" type="oval"/>
                </a:ln>
              </p:spPr>
            </p:cxnSp>
          </p:grpSp>
        </p:grpSp>
        <p:grpSp>
          <p:nvGrpSpPr>
            <p:cNvPr id="7443" name="Google Shape;7443;p45"/>
            <p:cNvGrpSpPr/>
            <p:nvPr/>
          </p:nvGrpSpPr>
          <p:grpSpPr>
            <a:xfrm>
              <a:off x="7287122" y="1712201"/>
              <a:ext cx="1219403" cy="246767"/>
              <a:chOff x="7287122" y="1712201"/>
              <a:chExt cx="1219403" cy="246767"/>
            </a:xfrm>
          </p:grpSpPr>
          <p:sp>
            <p:nvSpPr>
              <p:cNvPr id="7444" name="Google Shape;7444;p4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45" name="Google Shape;7445;p45"/>
              <p:cNvGrpSpPr/>
              <p:nvPr/>
            </p:nvGrpSpPr>
            <p:grpSpPr>
              <a:xfrm>
                <a:off x="7287122" y="1842861"/>
                <a:ext cx="1005303" cy="73419"/>
                <a:chOff x="7287122" y="1842861"/>
                <a:chExt cx="1005303" cy="73419"/>
              </a:xfrm>
            </p:grpSpPr>
            <p:sp>
              <p:nvSpPr>
                <p:cNvPr id="7446" name="Google Shape;7446;p4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47" name="Google Shape;7447;p45"/>
                <p:cNvCxnSpPr/>
                <p:nvPr/>
              </p:nvCxnSpPr>
              <p:spPr>
                <a:xfrm rot="10800000">
                  <a:off x="7818425" y="1879575"/>
                  <a:ext cx="474000" cy="0"/>
                </a:xfrm>
                <a:prstGeom prst="straightConnector1">
                  <a:avLst/>
                </a:prstGeom>
                <a:noFill/>
                <a:ln cap="flat" cmpd="sng" w="9525">
                  <a:solidFill>
                    <a:srgbClr val="A5B7C6"/>
                  </a:solidFill>
                  <a:prstDash val="solid"/>
                  <a:round/>
                  <a:headEnd len="sm" w="sm" type="none"/>
                  <a:tailEnd len="med" w="med" type="oval"/>
                </a:ln>
              </p:spPr>
            </p:cxnSp>
          </p:grpSp>
        </p:grpSp>
        <p:grpSp>
          <p:nvGrpSpPr>
            <p:cNvPr id="7448" name="Google Shape;7448;p45"/>
            <p:cNvGrpSpPr/>
            <p:nvPr/>
          </p:nvGrpSpPr>
          <p:grpSpPr>
            <a:xfrm>
              <a:off x="7287122" y="1447520"/>
              <a:ext cx="1219403" cy="286667"/>
              <a:chOff x="7287122" y="1447520"/>
              <a:chExt cx="1219403" cy="286667"/>
            </a:xfrm>
          </p:grpSpPr>
          <p:sp>
            <p:nvSpPr>
              <p:cNvPr id="7449" name="Google Shape;7449;p4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0" name="Google Shape;7450;p45"/>
              <p:cNvGrpSpPr/>
              <p:nvPr/>
            </p:nvGrpSpPr>
            <p:grpSpPr>
              <a:xfrm>
                <a:off x="7287122" y="1581977"/>
                <a:ext cx="852803" cy="73428"/>
                <a:chOff x="7287122" y="1581977"/>
                <a:chExt cx="852803" cy="73428"/>
              </a:xfrm>
            </p:grpSpPr>
            <p:sp>
              <p:nvSpPr>
                <p:cNvPr id="7451" name="Google Shape;7451;p4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52" name="Google Shape;7452;p45"/>
                <p:cNvCxnSpPr/>
                <p:nvPr/>
              </p:nvCxnSpPr>
              <p:spPr>
                <a:xfrm rot="10800000">
                  <a:off x="7818325" y="1618700"/>
                  <a:ext cx="321600" cy="0"/>
                </a:xfrm>
                <a:prstGeom prst="straightConnector1">
                  <a:avLst/>
                </a:prstGeom>
                <a:noFill/>
                <a:ln cap="flat" cmpd="sng" w="9525">
                  <a:solidFill>
                    <a:srgbClr val="869FB2"/>
                  </a:solidFill>
                  <a:prstDash val="solid"/>
                  <a:round/>
                  <a:headEnd len="sm" w="sm" type="none"/>
                  <a:tailEnd len="med" w="med" type="oval"/>
                </a:ln>
              </p:spPr>
            </p:cxnSp>
          </p:grpSp>
        </p:grpSp>
        <p:grpSp>
          <p:nvGrpSpPr>
            <p:cNvPr id="7453" name="Google Shape;7453;p45"/>
            <p:cNvGrpSpPr/>
            <p:nvPr/>
          </p:nvGrpSpPr>
          <p:grpSpPr>
            <a:xfrm>
              <a:off x="7287122" y="1165658"/>
              <a:ext cx="1219403" cy="344253"/>
              <a:chOff x="7287122" y="1165658"/>
              <a:chExt cx="1219403" cy="344253"/>
            </a:xfrm>
          </p:grpSpPr>
          <p:sp>
            <p:nvSpPr>
              <p:cNvPr id="7454" name="Google Shape;7454;p4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5" name="Google Shape;7455;p45"/>
              <p:cNvGrpSpPr/>
              <p:nvPr/>
            </p:nvGrpSpPr>
            <p:grpSpPr>
              <a:xfrm>
                <a:off x="7287122" y="1341025"/>
                <a:ext cx="695703" cy="73419"/>
                <a:chOff x="7287122" y="1341025"/>
                <a:chExt cx="695703" cy="73419"/>
              </a:xfrm>
            </p:grpSpPr>
            <p:sp>
              <p:nvSpPr>
                <p:cNvPr id="7456" name="Google Shape;7456;p4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57" name="Google Shape;7457;p45"/>
                <p:cNvCxnSpPr/>
                <p:nvPr/>
              </p:nvCxnSpPr>
              <p:spPr>
                <a:xfrm rot="10800000">
                  <a:off x="7818425" y="1377750"/>
                  <a:ext cx="164400" cy="0"/>
                </a:xfrm>
                <a:prstGeom prst="straightConnector1">
                  <a:avLst/>
                </a:prstGeom>
                <a:noFill/>
                <a:ln cap="flat" cmpd="sng" w="9525">
                  <a:solidFill>
                    <a:srgbClr val="869FB1"/>
                  </a:solidFill>
                  <a:prstDash val="solid"/>
                  <a:round/>
                  <a:headEnd len="sm" w="sm" type="none"/>
                  <a:tailEnd len="med" w="med" type="oval"/>
                </a:ln>
              </p:spPr>
            </p:cxnSp>
          </p:grpSp>
        </p:grpSp>
      </p:grpSp>
      <p:grpSp>
        <p:nvGrpSpPr>
          <p:cNvPr id="7458" name="Google Shape;7458;p45"/>
          <p:cNvGrpSpPr/>
          <p:nvPr/>
        </p:nvGrpSpPr>
        <p:grpSpPr>
          <a:xfrm>
            <a:off x="5802676" y="1185224"/>
            <a:ext cx="1397728" cy="1098540"/>
            <a:chOff x="5900602" y="1193063"/>
            <a:chExt cx="1299850" cy="1021707"/>
          </a:xfrm>
        </p:grpSpPr>
        <p:grpSp>
          <p:nvGrpSpPr>
            <p:cNvPr id="7459" name="Google Shape;7459;p45"/>
            <p:cNvGrpSpPr/>
            <p:nvPr/>
          </p:nvGrpSpPr>
          <p:grpSpPr>
            <a:xfrm>
              <a:off x="6520338" y="1193063"/>
              <a:ext cx="341813" cy="799959"/>
              <a:chOff x="6520338" y="1193063"/>
              <a:chExt cx="341813" cy="799959"/>
            </a:xfrm>
          </p:grpSpPr>
          <p:grpSp>
            <p:nvGrpSpPr>
              <p:cNvPr id="7460" name="Google Shape;7460;p45"/>
              <p:cNvGrpSpPr/>
              <p:nvPr/>
            </p:nvGrpSpPr>
            <p:grpSpPr>
              <a:xfrm>
                <a:off x="6520337" y="1589527"/>
                <a:ext cx="213949" cy="403494"/>
                <a:chOff x="6520338" y="1589528"/>
                <a:chExt cx="213949" cy="403494"/>
              </a:xfrm>
            </p:grpSpPr>
            <p:sp>
              <p:nvSpPr>
                <p:cNvPr id="7461" name="Google Shape;7461;p4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2" name="Google Shape;7462;p4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63" name="Google Shape;7463;p45"/>
              <p:cNvGrpSpPr/>
              <p:nvPr/>
            </p:nvGrpSpPr>
            <p:grpSpPr>
              <a:xfrm>
                <a:off x="6577204" y="1193063"/>
                <a:ext cx="284947" cy="464512"/>
                <a:chOff x="6577204" y="1193063"/>
                <a:chExt cx="284947" cy="464512"/>
              </a:xfrm>
            </p:grpSpPr>
            <p:sp>
              <p:nvSpPr>
                <p:cNvPr id="7464" name="Google Shape;7464;p4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65" name="Google Shape;7465;p45"/>
                <p:cNvCxnSpPr/>
                <p:nvPr/>
              </p:nvCxnSpPr>
              <p:spPr>
                <a:xfrm rot="10800000">
                  <a:off x="6677825" y="1279575"/>
                  <a:ext cx="0" cy="378000"/>
                </a:xfrm>
                <a:prstGeom prst="straightConnector1">
                  <a:avLst/>
                </a:prstGeom>
                <a:noFill/>
                <a:ln cap="flat" cmpd="sng" w="9525">
                  <a:solidFill>
                    <a:srgbClr val="A5B7C6"/>
                  </a:solidFill>
                  <a:prstDash val="solid"/>
                  <a:round/>
                  <a:headEnd len="sm" w="sm" type="none"/>
                  <a:tailEnd len="med" w="med" type="oval"/>
                </a:ln>
              </p:spPr>
            </p:cxnSp>
          </p:grpSp>
        </p:grpSp>
        <p:grpSp>
          <p:nvGrpSpPr>
            <p:cNvPr id="7466" name="Google Shape;7466;p45"/>
            <p:cNvGrpSpPr/>
            <p:nvPr/>
          </p:nvGrpSpPr>
          <p:grpSpPr>
            <a:xfrm>
              <a:off x="6238903" y="1193063"/>
              <a:ext cx="300476" cy="900152"/>
              <a:chOff x="6238903" y="1193063"/>
              <a:chExt cx="300476" cy="900152"/>
            </a:xfrm>
          </p:grpSpPr>
          <p:grpSp>
            <p:nvGrpSpPr>
              <p:cNvPr id="7467" name="Google Shape;7467;p45"/>
              <p:cNvGrpSpPr/>
              <p:nvPr/>
            </p:nvGrpSpPr>
            <p:grpSpPr>
              <a:xfrm>
                <a:off x="6290865" y="1489315"/>
                <a:ext cx="248514" cy="603900"/>
                <a:chOff x="6290865" y="1489315"/>
                <a:chExt cx="248514" cy="603900"/>
              </a:xfrm>
            </p:grpSpPr>
            <p:sp>
              <p:nvSpPr>
                <p:cNvPr id="7468" name="Google Shape;7468;p4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9" name="Google Shape;7469;p4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0" name="Google Shape;7470;p45"/>
              <p:cNvGrpSpPr/>
              <p:nvPr/>
            </p:nvGrpSpPr>
            <p:grpSpPr>
              <a:xfrm>
                <a:off x="6238903" y="1193063"/>
                <a:ext cx="284947" cy="333087"/>
                <a:chOff x="6238903" y="1193063"/>
                <a:chExt cx="284947" cy="333087"/>
              </a:xfrm>
            </p:grpSpPr>
            <p:sp>
              <p:nvSpPr>
                <p:cNvPr id="7471" name="Google Shape;7471;p4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72" name="Google Shape;7472;p45"/>
                <p:cNvCxnSpPr/>
                <p:nvPr/>
              </p:nvCxnSpPr>
              <p:spPr>
                <a:xfrm rot="10800000">
                  <a:off x="6431250" y="1279250"/>
                  <a:ext cx="0" cy="246900"/>
                </a:xfrm>
                <a:prstGeom prst="straightConnector1">
                  <a:avLst/>
                </a:prstGeom>
                <a:noFill/>
                <a:ln cap="flat" cmpd="sng" w="9525">
                  <a:solidFill>
                    <a:srgbClr val="869FB2"/>
                  </a:solidFill>
                  <a:prstDash val="solid"/>
                  <a:round/>
                  <a:headEnd len="sm" w="sm" type="none"/>
                  <a:tailEnd len="med" w="med" type="oval"/>
                </a:ln>
              </p:spPr>
            </p:cxnSp>
          </p:grpSp>
        </p:grpSp>
        <p:grpSp>
          <p:nvGrpSpPr>
            <p:cNvPr id="7473" name="Google Shape;7473;p45"/>
            <p:cNvGrpSpPr/>
            <p:nvPr/>
          </p:nvGrpSpPr>
          <p:grpSpPr>
            <a:xfrm>
              <a:off x="5900602" y="1193063"/>
              <a:ext cx="444346" cy="1021707"/>
              <a:chOff x="5900602" y="1193063"/>
              <a:chExt cx="444346" cy="1021707"/>
            </a:xfrm>
          </p:grpSpPr>
          <p:grpSp>
            <p:nvGrpSpPr>
              <p:cNvPr id="7474" name="Google Shape;7474;p45"/>
              <p:cNvGrpSpPr/>
              <p:nvPr/>
            </p:nvGrpSpPr>
            <p:grpSpPr>
              <a:xfrm>
                <a:off x="6046502" y="1367784"/>
                <a:ext cx="298446" cy="846986"/>
                <a:chOff x="6046502" y="1367784"/>
                <a:chExt cx="298446" cy="846986"/>
              </a:xfrm>
            </p:grpSpPr>
            <p:sp>
              <p:nvSpPr>
                <p:cNvPr id="7475" name="Google Shape;7475;p4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6" name="Google Shape;7476;p4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7" name="Google Shape;7477;p45"/>
              <p:cNvGrpSpPr/>
              <p:nvPr/>
            </p:nvGrpSpPr>
            <p:grpSpPr>
              <a:xfrm>
                <a:off x="5900602" y="1193063"/>
                <a:ext cx="284947" cy="182312"/>
                <a:chOff x="5900602" y="1193063"/>
                <a:chExt cx="284947" cy="182312"/>
              </a:xfrm>
            </p:grpSpPr>
            <p:sp>
              <p:nvSpPr>
                <p:cNvPr id="7478" name="Google Shape;7478;p4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79" name="Google Shape;7479;p45"/>
                <p:cNvCxnSpPr/>
                <p:nvPr/>
              </p:nvCxnSpPr>
              <p:spPr>
                <a:xfrm rot="10800000">
                  <a:off x="6156950" y="1279675"/>
                  <a:ext cx="0" cy="95700"/>
                </a:xfrm>
                <a:prstGeom prst="straightConnector1">
                  <a:avLst/>
                </a:prstGeom>
                <a:noFill/>
                <a:ln cap="flat" cmpd="sng" w="9525">
                  <a:solidFill>
                    <a:srgbClr val="657E93"/>
                  </a:solidFill>
                  <a:prstDash val="solid"/>
                  <a:round/>
                  <a:headEnd len="sm" w="sm" type="none"/>
                  <a:tailEnd len="med" w="med" type="oval"/>
                </a:ln>
              </p:spPr>
            </p:cxnSp>
          </p:grpSp>
        </p:grpSp>
        <p:grpSp>
          <p:nvGrpSpPr>
            <p:cNvPr id="7480" name="Google Shape;7480;p45"/>
            <p:cNvGrpSpPr/>
            <p:nvPr/>
          </p:nvGrpSpPr>
          <p:grpSpPr>
            <a:xfrm>
              <a:off x="6738300" y="1193063"/>
              <a:ext cx="462152" cy="707634"/>
              <a:chOff x="6738300" y="1193063"/>
              <a:chExt cx="462152" cy="707634"/>
            </a:xfrm>
          </p:grpSpPr>
          <p:grpSp>
            <p:nvGrpSpPr>
              <p:cNvPr id="7481" name="Google Shape;7481;p45"/>
              <p:cNvGrpSpPr/>
              <p:nvPr/>
            </p:nvGrpSpPr>
            <p:grpSpPr>
              <a:xfrm>
                <a:off x="6915505" y="1193063"/>
                <a:ext cx="284947" cy="597387"/>
                <a:chOff x="6915505" y="1193063"/>
                <a:chExt cx="284947" cy="597387"/>
              </a:xfrm>
            </p:grpSpPr>
            <p:sp>
              <p:nvSpPr>
                <p:cNvPr id="7482" name="Google Shape;7482;p4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83" name="Google Shape;7483;p45"/>
                <p:cNvCxnSpPr/>
                <p:nvPr/>
              </p:nvCxnSpPr>
              <p:spPr>
                <a:xfrm rot="10800000">
                  <a:off x="6938275" y="1279850"/>
                  <a:ext cx="0" cy="510600"/>
                </a:xfrm>
                <a:prstGeom prst="straightConnector1">
                  <a:avLst/>
                </a:prstGeom>
                <a:noFill/>
                <a:ln cap="flat" cmpd="sng" w="9525">
                  <a:solidFill>
                    <a:srgbClr val="E3E7EA"/>
                  </a:solidFill>
                  <a:prstDash val="solid"/>
                  <a:round/>
                  <a:headEnd len="sm" w="sm" type="none"/>
                  <a:tailEnd len="med" w="med" type="oval"/>
                </a:ln>
              </p:spPr>
            </p:cxnSp>
          </p:grpSp>
          <p:grpSp>
            <p:nvGrpSpPr>
              <p:cNvPr id="7484" name="Google Shape;7484;p45"/>
              <p:cNvGrpSpPr/>
              <p:nvPr/>
            </p:nvGrpSpPr>
            <p:grpSpPr>
              <a:xfrm>
                <a:off x="6738300" y="1684726"/>
                <a:ext cx="230066" cy="215971"/>
                <a:chOff x="6738300" y="1684726"/>
                <a:chExt cx="230066" cy="215971"/>
              </a:xfrm>
            </p:grpSpPr>
            <p:sp>
              <p:nvSpPr>
                <p:cNvPr id="7485" name="Google Shape;7485;p4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6" name="Google Shape;7486;p4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90" name="Shape 7490"/>
        <p:cNvGrpSpPr/>
        <p:nvPr/>
      </p:nvGrpSpPr>
      <p:grpSpPr>
        <a:xfrm>
          <a:off x="0" y="0"/>
          <a:ext cx="0" cy="0"/>
          <a:chOff x="0" y="0"/>
          <a:chExt cx="0" cy="0"/>
        </a:xfrm>
      </p:grpSpPr>
      <p:sp>
        <p:nvSpPr>
          <p:cNvPr id="7491" name="Google Shape;7491;p46"/>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492" name="Google Shape;7492;p46"/>
          <p:cNvSpPr txBox="1"/>
          <p:nvPr>
            <p:ph idx="4294967295" type="body"/>
          </p:nvPr>
        </p:nvSpPr>
        <p:spPr>
          <a:xfrm>
            <a:off x="828875" y="1610275"/>
            <a:ext cx="75258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r>
              <a:rPr lang="en">
                <a:solidFill>
                  <a:srgbClr val="435D74"/>
                </a:solidFill>
                <a:latin typeface="Arial"/>
                <a:ea typeface="Arial"/>
                <a:cs typeface="Arial"/>
                <a:sym typeface="Arial"/>
              </a:rPr>
              <a:t>     </a:t>
            </a:r>
            <a:endParaRPr>
              <a:solidFill>
                <a:srgbClr val="435D74"/>
              </a:solidFill>
              <a:latin typeface="Arial"/>
              <a:ea typeface="Arial"/>
              <a:cs typeface="Arial"/>
              <a:sym typeface="Arial"/>
            </a:endParaRPr>
          </a:p>
        </p:txBody>
      </p:sp>
      <p:grpSp>
        <p:nvGrpSpPr>
          <p:cNvPr id="7493" name="Google Shape;7493;p46"/>
          <p:cNvGrpSpPr/>
          <p:nvPr/>
        </p:nvGrpSpPr>
        <p:grpSpPr>
          <a:xfrm>
            <a:off x="855151" y="2280157"/>
            <a:ext cx="421923" cy="360050"/>
            <a:chOff x="855151" y="2280157"/>
            <a:chExt cx="421923" cy="360050"/>
          </a:xfrm>
        </p:grpSpPr>
        <p:sp>
          <p:nvSpPr>
            <p:cNvPr id="7494" name="Google Shape;7494;p46"/>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5" name="Google Shape;7495;p46"/>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6" name="Google Shape;7496;p46"/>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7" name="Google Shape;7497;p46"/>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8" name="Google Shape;7498;p46"/>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9" name="Google Shape;7499;p46"/>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0" name="Google Shape;7500;p46"/>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1" name="Google Shape;7501;p46"/>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2" name="Google Shape;7502;p46"/>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3" name="Google Shape;7503;p46"/>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4" name="Google Shape;7504;p46"/>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5" name="Google Shape;7505;p46"/>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6" name="Google Shape;7506;p46"/>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7" name="Google Shape;7507;p46"/>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8" name="Google Shape;7508;p46"/>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09" name="Google Shape;7509;p46"/>
          <p:cNvGrpSpPr/>
          <p:nvPr/>
        </p:nvGrpSpPr>
        <p:grpSpPr>
          <a:xfrm>
            <a:off x="1417348" y="2283640"/>
            <a:ext cx="385276" cy="384123"/>
            <a:chOff x="1417348" y="2283640"/>
            <a:chExt cx="385276" cy="384123"/>
          </a:xfrm>
        </p:grpSpPr>
        <p:sp>
          <p:nvSpPr>
            <p:cNvPr id="7510" name="Google Shape;7510;p46"/>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1" name="Google Shape;7511;p46"/>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2" name="Google Shape;7512;p46"/>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3" name="Google Shape;7513;p46"/>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4" name="Google Shape;7514;p46"/>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5" name="Google Shape;7515;p46"/>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6" name="Google Shape;7516;p46"/>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7" name="Google Shape;7517;p46"/>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8" name="Google Shape;7518;p46"/>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9" name="Google Shape;7519;p46"/>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0" name="Google Shape;7520;p46"/>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1" name="Google Shape;7521;p46"/>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2" name="Google Shape;7522;p46"/>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3" name="Google Shape;7523;p46"/>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24" name="Google Shape;7524;p46"/>
          <p:cNvGrpSpPr/>
          <p:nvPr/>
        </p:nvGrpSpPr>
        <p:grpSpPr>
          <a:xfrm>
            <a:off x="2586876" y="2283117"/>
            <a:ext cx="205605" cy="356828"/>
            <a:chOff x="2586876" y="2283117"/>
            <a:chExt cx="205605" cy="356828"/>
          </a:xfrm>
        </p:grpSpPr>
        <p:sp>
          <p:nvSpPr>
            <p:cNvPr id="7525" name="Google Shape;7525;p46"/>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6" name="Google Shape;7526;p46"/>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7" name="Google Shape;7527;p46"/>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8" name="Google Shape;7528;p46"/>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9" name="Google Shape;7529;p46"/>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0" name="Google Shape;7530;p46"/>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1" name="Google Shape;7531;p46"/>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2" name="Google Shape;7532;p46"/>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3" name="Google Shape;7533;p46"/>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4" name="Google Shape;7534;p46"/>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5" name="Google Shape;7535;p46"/>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36" name="Google Shape;7536;p46"/>
          <p:cNvGrpSpPr/>
          <p:nvPr/>
        </p:nvGrpSpPr>
        <p:grpSpPr>
          <a:xfrm>
            <a:off x="1961313" y="2299436"/>
            <a:ext cx="385302" cy="352532"/>
            <a:chOff x="1961313" y="2299436"/>
            <a:chExt cx="385302" cy="352532"/>
          </a:xfrm>
        </p:grpSpPr>
        <p:sp>
          <p:nvSpPr>
            <p:cNvPr id="7537" name="Google Shape;7537;p46"/>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8" name="Google Shape;7538;p46"/>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39" name="Google Shape;7539;p46"/>
            <p:cNvGrpSpPr/>
            <p:nvPr/>
          </p:nvGrpSpPr>
          <p:grpSpPr>
            <a:xfrm>
              <a:off x="1961313" y="2299436"/>
              <a:ext cx="385302" cy="352532"/>
              <a:chOff x="1961313" y="2299436"/>
              <a:chExt cx="385302" cy="352532"/>
            </a:xfrm>
          </p:grpSpPr>
          <p:sp>
            <p:nvSpPr>
              <p:cNvPr id="7540" name="Google Shape;7540;p46"/>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1" name="Google Shape;7541;p46"/>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2" name="Google Shape;7542;p46"/>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3" name="Google Shape;7543;p46"/>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4" name="Google Shape;7544;p46"/>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5" name="Google Shape;7545;p46"/>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6" name="Google Shape;7546;p46"/>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7" name="Google Shape;7547;p46"/>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548" name="Google Shape;7548;p46"/>
          <p:cNvGrpSpPr/>
          <p:nvPr/>
        </p:nvGrpSpPr>
        <p:grpSpPr>
          <a:xfrm>
            <a:off x="3049165" y="2320078"/>
            <a:ext cx="401543" cy="311432"/>
            <a:chOff x="3049165" y="2320078"/>
            <a:chExt cx="401543" cy="311432"/>
          </a:xfrm>
        </p:grpSpPr>
        <p:sp>
          <p:nvSpPr>
            <p:cNvPr id="7549" name="Google Shape;7549;p46"/>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0" name="Google Shape;7550;p46"/>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1" name="Google Shape;7551;p46"/>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2" name="Google Shape;7552;p46"/>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3" name="Google Shape;7553;p46"/>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4" name="Google Shape;7554;p46"/>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5" name="Google Shape;7555;p46"/>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6" name="Google Shape;7556;p46"/>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7" name="Google Shape;7557;p46"/>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8" name="Google Shape;7558;p46"/>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59" name="Google Shape;7559;p46"/>
          <p:cNvGrpSpPr/>
          <p:nvPr/>
        </p:nvGrpSpPr>
        <p:grpSpPr>
          <a:xfrm>
            <a:off x="3593052" y="2313712"/>
            <a:ext cx="385380" cy="323980"/>
            <a:chOff x="3593052" y="2313712"/>
            <a:chExt cx="385380" cy="323980"/>
          </a:xfrm>
        </p:grpSpPr>
        <p:sp>
          <p:nvSpPr>
            <p:cNvPr id="7560" name="Google Shape;7560;p46"/>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1" name="Google Shape;7561;p46"/>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2" name="Google Shape;7562;p46"/>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3" name="Google Shape;7563;p46"/>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4" name="Google Shape;7564;p46"/>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5" name="Google Shape;7565;p46"/>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6" name="Google Shape;7566;p46"/>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7" name="Google Shape;7567;p46"/>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8" name="Google Shape;7568;p46"/>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9" name="Google Shape;7569;p46"/>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0" name="Google Shape;7570;p46"/>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1" name="Google Shape;7571;p46"/>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72" name="Google Shape;7572;p46"/>
          <p:cNvGrpSpPr/>
          <p:nvPr/>
        </p:nvGrpSpPr>
        <p:grpSpPr>
          <a:xfrm>
            <a:off x="4134162" y="2284610"/>
            <a:ext cx="387005" cy="382185"/>
            <a:chOff x="4134162" y="2284610"/>
            <a:chExt cx="387005" cy="382185"/>
          </a:xfrm>
        </p:grpSpPr>
        <p:sp>
          <p:nvSpPr>
            <p:cNvPr id="7573" name="Google Shape;7573;p46"/>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4" name="Google Shape;7574;p46"/>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5" name="Google Shape;7575;p46"/>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6" name="Google Shape;7576;p46"/>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7" name="Google Shape;7577;p46"/>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8" name="Google Shape;7578;p46"/>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9" name="Google Shape;7579;p46"/>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0" name="Google Shape;7580;p46"/>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1" name="Google Shape;7581;p46"/>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2" name="Google Shape;7582;p46"/>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3" name="Google Shape;7583;p46"/>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4" name="Google Shape;7584;p46"/>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85" name="Google Shape;7585;p46"/>
          <p:cNvGrpSpPr/>
          <p:nvPr/>
        </p:nvGrpSpPr>
        <p:grpSpPr>
          <a:xfrm>
            <a:off x="5224896" y="2282645"/>
            <a:ext cx="385486" cy="385748"/>
            <a:chOff x="5224896" y="2282645"/>
            <a:chExt cx="385486" cy="385748"/>
          </a:xfrm>
        </p:grpSpPr>
        <p:sp>
          <p:nvSpPr>
            <p:cNvPr id="7586" name="Google Shape;7586;p46"/>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7" name="Google Shape;7587;p46"/>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8" name="Google Shape;7588;p46"/>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9" name="Google Shape;7589;p46"/>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0" name="Google Shape;7590;p46"/>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1" name="Google Shape;7591;p46"/>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92" name="Google Shape;7592;p46"/>
          <p:cNvGrpSpPr/>
          <p:nvPr/>
        </p:nvGrpSpPr>
        <p:grpSpPr>
          <a:xfrm>
            <a:off x="4680930" y="2286941"/>
            <a:ext cx="385381" cy="377601"/>
            <a:chOff x="4680930" y="2286941"/>
            <a:chExt cx="385381" cy="377601"/>
          </a:xfrm>
        </p:grpSpPr>
        <p:sp>
          <p:nvSpPr>
            <p:cNvPr id="7593" name="Google Shape;7593;p46"/>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4" name="Google Shape;7594;p46"/>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5" name="Google Shape;7595;p46"/>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6" name="Google Shape;7596;p46"/>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7" name="Google Shape;7597;p46"/>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8" name="Google Shape;7598;p46"/>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9" name="Google Shape;7599;p46"/>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0" name="Google Shape;7600;p46"/>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1" name="Google Shape;7601;p46"/>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02" name="Google Shape;7602;p46"/>
          <p:cNvGrpSpPr/>
          <p:nvPr/>
        </p:nvGrpSpPr>
        <p:grpSpPr>
          <a:xfrm>
            <a:off x="5769778" y="2292101"/>
            <a:ext cx="374877" cy="367044"/>
            <a:chOff x="5769778" y="2292101"/>
            <a:chExt cx="374877" cy="367044"/>
          </a:xfrm>
        </p:grpSpPr>
        <p:sp>
          <p:nvSpPr>
            <p:cNvPr id="7603" name="Google Shape;7603;p46"/>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4" name="Google Shape;7604;p46"/>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5" name="Google Shape;7605;p46"/>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6" name="Google Shape;7606;p46"/>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7" name="Google Shape;7607;p46"/>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8" name="Google Shape;7608;p46"/>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9" name="Google Shape;7609;p46"/>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0" name="Google Shape;7610;p46"/>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1" name="Google Shape;7611;p46"/>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2" name="Google Shape;7612;p46"/>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3" name="Google Shape;7613;p46"/>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4" name="Google Shape;7614;p46"/>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5" name="Google Shape;7615;p46"/>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6" name="Google Shape;7616;p46"/>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7" name="Google Shape;7617;p46"/>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8" name="Google Shape;7618;p46"/>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9" name="Google Shape;7619;p46"/>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0" name="Google Shape;7620;p46"/>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1" name="Google Shape;7621;p46"/>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22" name="Google Shape;7622;p46"/>
          <p:cNvGrpSpPr/>
          <p:nvPr/>
        </p:nvGrpSpPr>
        <p:grpSpPr>
          <a:xfrm>
            <a:off x="6371739" y="2314603"/>
            <a:ext cx="267346" cy="322303"/>
            <a:chOff x="6371739" y="2314603"/>
            <a:chExt cx="267346" cy="322303"/>
          </a:xfrm>
        </p:grpSpPr>
        <p:sp>
          <p:nvSpPr>
            <p:cNvPr id="7623" name="Google Shape;7623;p46"/>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4" name="Google Shape;7624;p46"/>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5" name="Google Shape;7625;p46"/>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6" name="Google Shape;7626;p46"/>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7" name="Google Shape;7627;p46"/>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8" name="Google Shape;7628;p46"/>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9" name="Google Shape;7629;p46"/>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0" name="Google Shape;7630;p46"/>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1" name="Google Shape;7631;p46"/>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2" name="Google Shape;7632;p46"/>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3" name="Google Shape;7633;p46"/>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4" name="Google Shape;7634;p46"/>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5" name="Google Shape;7635;p46"/>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6" name="Google Shape;7636;p46"/>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7" name="Google Shape;7637;p46"/>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8" name="Google Shape;7638;p46"/>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39" name="Google Shape;7639;p46"/>
          <p:cNvGrpSpPr/>
          <p:nvPr/>
        </p:nvGrpSpPr>
        <p:grpSpPr>
          <a:xfrm>
            <a:off x="6856635" y="2291787"/>
            <a:ext cx="388079" cy="367909"/>
            <a:chOff x="6856635" y="2291787"/>
            <a:chExt cx="388079" cy="367909"/>
          </a:xfrm>
        </p:grpSpPr>
        <p:sp>
          <p:nvSpPr>
            <p:cNvPr id="7640" name="Google Shape;7640;p46"/>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1" name="Google Shape;7641;p46"/>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2" name="Google Shape;7642;p46"/>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3" name="Google Shape;7643;p46"/>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4" name="Google Shape;7644;p46"/>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5" name="Google Shape;7645;p46"/>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6" name="Google Shape;7646;p46"/>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7" name="Google Shape;7647;p46"/>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8" name="Google Shape;7648;p46"/>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9" name="Google Shape;7649;p46"/>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50" name="Google Shape;7650;p46"/>
          <p:cNvGrpSpPr/>
          <p:nvPr/>
        </p:nvGrpSpPr>
        <p:grpSpPr>
          <a:xfrm>
            <a:off x="7407254" y="2296345"/>
            <a:ext cx="373357" cy="357353"/>
            <a:chOff x="7407254" y="2296345"/>
            <a:chExt cx="373357" cy="357353"/>
          </a:xfrm>
        </p:grpSpPr>
        <p:sp>
          <p:nvSpPr>
            <p:cNvPr id="7651" name="Google Shape;7651;p46"/>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2" name="Google Shape;7652;p46"/>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3" name="Google Shape;7653;p46"/>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4" name="Google Shape;7654;p46"/>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5" name="Google Shape;7655;p46"/>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6" name="Google Shape;7656;p46"/>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7" name="Google Shape;7657;p46"/>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8" name="Google Shape;7658;p46"/>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9" name="Google Shape;7659;p46"/>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0" name="Google Shape;7660;p46"/>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61" name="Google Shape;7661;p46"/>
          <p:cNvGrpSpPr/>
          <p:nvPr/>
        </p:nvGrpSpPr>
        <p:grpSpPr>
          <a:xfrm>
            <a:off x="7943780" y="2341374"/>
            <a:ext cx="386900" cy="268682"/>
            <a:chOff x="7943780" y="2341374"/>
            <a:chExt cx="386900" cy="268682"/>
          </a:xfrm>
        </p:grpSpPr>
        <p:sp>
          <p:nvSpPr>
            <p:cNvPr id="7662" name="Google Shape;7662;p46"/>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3" name="Google Shape;7663;p46"/>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4" name="Google Shape;7664;p46"/>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5" name="Google Shape;7665;p46"/>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6" name="Google Shape;7666;p46"/>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7" name="Google Shape;7667;p46"/>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8" name="Google Shape;7668;p46"/>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9" name="Google Shape;7669;p46"/>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0" name="Google Shape;7670;p46"/>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1" name="Google Shape;7671;p46"/>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2" name="Google Shape;7672;p46"/>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3" name="Google Shape;7673;p46"/>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74" name="Google Shape;7674;p46"/>
          <p:cNvGrpSpPr/>
          <p:nvPr/>
        </p:nvGrpSpPr>
        <p:grpSpPr>
          <a:xfrm>
            <a:off x="2486628" y="2743153"/>
            <a:ext cx="389860" cy="389782"/>
            <a:chOff x="2486628" y="2743153"/>
            <a:chExt cx="389860" cy="389782"/>
          </a:xfrm>
        </p:grpSpPr>
        <p:sp>
          <p:nvSpPr>
            <p:cNvPr id="7675" name="Google Shape;7675;p46"/>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6" name="Google Shape;7676;p46"/>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7" name="Google Shape;7677;p46"/>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8" name="Google Shape;7678;p46"/>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9" name="Google Shape;7679;p46"/>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0" name="Google Shape;7680;p46"/>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1" name="Google Shape;7681;p46"/>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2" name="Google Shape;7682;p46"/>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3" name="Google Shape;7683;p46"/>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84" name="Google Shape;7684;p46"/>
          <p:cNvGrpSpPr/>
          <p:nvPr/>
        </p:nvGrpSpPr>
        <p:grpSpPr>
          <a:xfrm>
            <a:off x="1448494" y="4150741"/>
            <a:ext cx="322276" cy="321047"/>
            <a:chOff x="1448494" y="4150741"/>
            <a:chExt cx="322276" cy="321047"/>
          </a:xfrm>
        </p:grpSpPr>
        <p:sp>
          <p:nvSpPr>
            <p:cNvPr id="7685" name="Google Shape;7685;p46"/>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6" name="Google Shape;7686;p46"/>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7" name="Google Shape;7687;p46"/>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8" name="Google Shape;7688;p46"/>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9" name="Google Shape;7689;p46"/>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0" name="Google Shape;7690;p46"/>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1" name="Google Shape;7691;p46"/>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2" name="Google Shape;7692;p46"/>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3" name="Google Shape;7693;p46"/>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4" name="Google Shape;7694;p46"/>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5" name="Google Shape;7695;p46"/>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6" name="Google Shape;7696;p46"/>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7" name="Google Shape;7697;p46"/>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8" name="Google Shape;7698;p46"/>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9" name="Google Shape;7699;p46"/>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00" name="Google Shape;7700;p46"/>
          <p:cNvGrpSpPr/>
          <p:nvPr/>
        </p:nvGrpSpPr>
        <p:grpSpPr>
          <a:xfrm>
            <a:off x="1454676" y="2778516"/>
            <a:ext cx="271564" cy="327045"/>
            <a:chOff x="1454676" y="2778516"/>
            <a:chExt cx="271564" cy="327045"/>
          </a:xfrm>
        </p:grpSpPr>
        <p:sp>
          <p:nvSpPr>
            <p:cNvPr id="7701" name="Google Shape;7701;p46"/>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2" name="Google Shape;7702;p46"/>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3" name="Google Shape;7703;p46"/>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4" name="Google Shape;7704;p46"/>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5" name="Google Shape;7705;p46"/>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6" name="Google Shape;7706;p46"/>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7" name="Google Shape;7707;p46"/>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8" name="Google Shape;7708;p46"/>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9" name="Google Shape;7709;p46"/>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0" name="Google Shape;7710;p46"/>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1" name="Google Shape;7711;p46"/>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2" name="Google Shape;7712;p46"/>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3" name="Google Shape;7713;p46"/>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14" name="Google Shape;7714;p46"/>
          <p:cNvGrpSpPr/>
          <p:nvPr/>
        </p:nvGrpSpPr>
        <p:grpSpPr>
          <a:xfrm>
            <a:off x="1956729" y="2771522"/>
            <a:ext cx="362224" cy="332336"/>
            <a:chOff x="1956729" y="2771522"/>
            <a:chExt cx="362224" cy="332336"/>
          </a:xfrm>
        </p:grpSpPr>
        <p:sp>
          <p:nvSpPr>
            <p:cNvPr id="7715" name="Google Shape;7715;p46"/>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6" name="Google Shape;7716;p46"/>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7" name="Google Shape;7717;p46"/>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8" name="Google Shape;7718;p46"/>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9" name="Google Shape;7719;p46"/>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0" name="Google Shape;7720;p46"/>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1" name="Google Shape;7721;p46"/>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2" name="Google Shape;7722;p46"/>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3" name="Google Shape;7723;p46"/>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4" name="Google Shape;7724;p46"/>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5" name="Google Shape;7725;p46"/>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6" name="Google Shape;7726;p46"/>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7" name="Google Shape;7727;p46"/>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8" name="Google Shape;7728;p46"/>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29" name="Google Shape;7729;p46"/>
          <p:cNvGrpSpPr/>
          <p:nvPr/>
        </p:nvGrpSpPr>
        <p:grpSpPr>
          <a:xfrm>
            <a:off x="3050527" y="2745694"/>
            <a:ext cx="353502" cy="394156"/>
            <a:chOff x="3050527" y="2745694"/>
            <a:chExt cx="353502" cy="394156"/>
          </a:xfrm>
        </p:grpSpPr>
        <p:sp>
          <p:nvSpPr>
            <p:cNvPr id="7730" name="Google Shape;7730;p46"/>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1" name="Google Shape;7731;p46"/>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2" name="Google Shape;7732;p46"/>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3" name="Google Shape;7733;p46"/>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4" name="Google Shape;7734;p46"/>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5" name="Google Shape;7735;p46"/>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6" name="Google Shape;7736;p46"/>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7" name="Google Shape;7737;p46"/>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38" name="Google Shape;7738;p46"/>
          <p:cNvGrpSpPr/>
          <p:nvPr/>
        </p:nvGrpSpPr>
        <p:grpSpPr>
          <a:xfrm>
            <a:off x="3593785" y="2734692"/>
            <a:ext cx="357274" cy="375453"/>
            <a:chOff x="3593785" y="2734692"/>
            <a:chExt cx="357274" cy="375453"/>
          </a:xfrm>
        </p:grpSpPr>
        <p:sp>
          <p:nvSpPr>
            <p:cNvPr id="7739" name="Google Shape;7739;p46"/>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0" name="Google Shape;7740;p46"/>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1" name="Google Shape;7741;p46"/>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2" name="Google Shape;7742;p46"/>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3" name="Google Shape;7743;p46"/>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44" name="Google Shape;7744;p46"/>
          <p:cNvGrpSpPr/>
          <p:nvPr/>
        </p:nvGrpSpPr>
        <p:grpSpPr>
          <a:xfrm>
            <a:off x="4123213" y="2747816"/>
            <a:ext cx="384307" cy="370135"/>
            <a:chOff x="4123213" y="2747816"/>
            <a:chExt cx="384307" cy="370135"/>
          </a:xfrm>
        </p:grpSpPr>
        <p:sp>
          <p:nvSpPr>
            <p:cNvPr id="7745" name="Google Shape;7745;p46"/>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6" name="Google Shape;7746;p46"/>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7" name="Google Shape;7747;p46"/>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8" name="Google Shape;7748;p46"/>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9" name="Google Shape;7749;p46"/>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0" name="Google Shape;7750;p46"/>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1" name="Google Shape;7751;p46"/>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2" name="Google Shape;7752;p46"/>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3" name="Google Shape;7753;p46"/>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4" name="Google Shape;7754;p46"/>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5" name="Google Shape;7755;p46"/>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6" name="Google Shape;7756;p46"/>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57" name="Google Shape;7757;p46"/>
          <p:cNvGrpSpPr/>
          <p:nvPr/>
        </p:nvGrpSpPr>
        <p:grpSpPr>
          <a:xfrm>
            <a:off x="5178923" y="2743677"/>
            <a:ext cx="460980" cy="374353"/>
            <a:chOff x="5178923" y="2743677"/>
            <a:chExt cx="460980" cy="374353"/>
          </a:xfrm>
        </p:grpSpPr>
        <p:sp>
          <p:nvSpPr>
            <p:cNvPr id="7758" name="Google Shape;7758;p46"/>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9" name="Google Shape;7759;p46"/>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0" name="Google Shape;7760;p46"/>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1" name="Google Shape;7761;p46"/>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2" name="Google Shape;7762;p46"/>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3" name="Google Shape;7763;p46"/>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4" name="Google Shape;7764;p46"/>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5" name="Google Shape;7765;p46"/>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6" name="Google Shape;7766;p46"/>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7" name="Google Shape;7767;p46"/>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8" name="Google Shape;7768;p46"/>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9" name="Google Shape;7769;p46"/>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0" name="Google Shape;7770;p46"/>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1" name="Google Shape;7771;p46"/>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2" name="Google Shape;7772;p46"/>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3" name="Google Shape;7773;p46"/>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4" name="Google Shape;7774;p46"/>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5" name="Google Shape;7775;p46"/>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6" name="Google Shape;7776;p46"/>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7" name="Google Shape;7777;p46"/>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8" name="Google Shape;7778;p46"/>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9" name="Google Shape;7779;p46"/>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0" name="Google Shape;7780;p46"/>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1" name="Google Shape;7781;p46"/>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2" name="Google Shape;7782;p46"/>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3" name="Google Shape;7783;p46"/>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4" name="Google Shape;7784;p46"/>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85" name="Google Shape;7785;p46"/>
          <p:cNvGrpSpPr/>
          <p:nvPr/>
        </p:nvGrpSpPr>
        <p:grpSpPr>
          <a:xfrm>
            <a:off x="5798854" y="2759132"/>
            <a:ext cx="297130" cy="358898"/>
            <a:chOff x="5798854" y="2759132"/>
            <a:chExt cx="297130" cy="358898"/>
          </a:xfrm>
        </p:grpSpPr>
        <p:sp>
          <p:nvSpPr>
            <p:cNvPr id="7786" name="Google Shape;7786;p46"/>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7" name="Google Shape;7787;p46"/>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8" name="Google Shape;7788;p46"/>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9" name="Google Shape;7789;p46"/>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0" name="Google Shape;7790;p46"/>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1" name="Google Shape;7791;p46"/>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2" name="Google Shape;7792;p46"/>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3" name="Google Shape;7793;p46"/>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4" name="Google Shape;7794;p46"/>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5" name="Google Shape;7795;p46"/>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6" name="Google Shape;7796;p46"/>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7" name="Google Shape;7797;p46"/>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98" name="Google Shape;7798;p46"/>
          <p:cNvGrpSpPr/>
          <p:nvPr/>
        </p:nvGrpSpPr>
        <p:grpSpPr>
          <a:xfrm>
            <a:off x="6324614" y="2756696"/>
            <a:ext cx="351799" cy="351904"/>
            <a:chOff x="6324614" y="2756696"/>
            <a:chExt cx="351799" cy="351904"/>
          </a:xfrm>
        </p:grpSpPr>
        <p:sp>
          <p:nvSpPr>
            <p:cNvPr id="7799" name="Google Shape;7799;p46"/>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0" name="Google Shape;7800;p46"/>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1" name="Google Shape;7801;p46"/>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2" name="Google Shape;7802;p46"/>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3" name="Google Shape;7803;p46"/>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4" name="Google Shape;7804;p46"/>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5" name="Google Shape;7805;p46"/>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6" name="Google Shape;7806;p46"/>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7" name="Google Shape;7807;p46"/>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8" name="Google Shape;7808;p46"/>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9" name="Google Shape;7809;p46"/>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0" name="Google Shape;7810;p46"/>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1" name="Google Shape;7811;p46"/>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2" name="Google Shape;7812;p46"/>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3" name="Google Shape;7813;p46"/>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14" name="Google Shape;7814;p46"/>
          <p:cNvGrpSpPr/>
          <p:nvPr/>
        </p:nvGrpSpPr>
        <p:grpSpPr>
          <a:xfrm>
            <a:off x="1953690" y="4126249"/>
            <a:ext cx="390044" cy="370031"/>
            <a:chOff x="1953690" y="4126249"/>
            <a:chExt cx="390044" cy="370031"/>
          </a:xfrm>
        </p:grpSpPr>
        <p:sp>
          <p:nvSpPr>
            <p:cNvPr id="7815" name="Google Shape;7815;p46"/>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6" name="Google Shape;7816;p46"/>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7" name="Google Shape;7817;p46"/>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8" name="Google Shape;7818;p46"/>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9" name="Google Shape;7819;p46"/>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0" name="Google Shape;7820;p46"/>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1" name="Google Shape;7821;p46"/>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2" name="Google Shape;7822;p46"/>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3" name="Google Shape;7823;p46"/>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24" name="Google Shape;7824;p46"/>
          <p:cNvGrpSpPr/>
          <p:nvPr/>
        </p:nvGrpSpPr>
        <p:grpSpPr>
          <a:xfrm>
            <a:off x="6904755" y="2752295"/>
            <a:ext cx="282592" cy="361805"/>
            <a:chOff x="6904755" y="2752295"/>
            <a:chExt cx="282592" cy="361805"/>
          </a:xfrm>
        </p:grpSpPr>
        <p:sp>
          <p:nvSpPr>
            <p:cNvPr id="7825" name="Google Shape;7825;p46"/>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6" name="Google Shape;7826;p46"/>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7" name="Google Shape;7827;p46"/>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8" name="Google Shape;7828;p46"/>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9" name="Google Shape;7829;p46"/>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0" name="Google Shape;7830;p46"/>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1" name="Google Shape;7831;p46"/>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2" name="Google Shape;7832;p46"/>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3" name="Google Shape;7833;p46"/>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4" name="Google Shape;7834;p46"/>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5" name="Google Shape;7835;p46"/>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6" name="Google Shape;7836;p46"/>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7" name="Google Shape;7837;p46"/>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8" name="Google Shape;7838;p46"/>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9" name="Google Shape;7839;p46"/>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0" name="Google Shape;7840;p46"/>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41" name="Google Shape;7841;p46"/>
          <p:cNvGrpSpPr/>
          <p:nvPr/>
        </p:nvGrpSpPr>
        <p:grpSpPr>
          <a:xfrm>
            <a:off x="7455819" y="2753395"/>
            <a:ext cx="271380" cy="361308"/>
            <a:chOff x="7455819" y="2753395"/>
            <a:chExt cx="271380" cy="361308"/>
          </a:xfrm>
        </p:grpSpPr>
        <p:sp>
          <p:nvSpPr>
            <p:cNvPr id="7842" name="Google Shape;7842;p46"/>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3" name="Google Shape;7843;p46"/>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4" name="Google Shape;7844;p46"/>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5" name="Google Shape;7845;p46"/>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6" name="Google Shape;7846;p46"/>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7" name="Google Shape;7847;p46"/>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8" name="Google Shape;7848;p46"/>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9" name="Google Shape;7849;p46"/>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0" name="Google Shape;7850;p46"/>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1" name="Google Shape;7851;p46"/>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2" name="Google Shape;7852;p46"/>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3" name="Google Shape;7853;p46"/>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4" name="Google Shape;7854;p46"/>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5" name="Google Shape;7855;p46"/>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56" name="Google Shape;7856;p46"/>
          <p:cNvGrpSpPr/>
          <p:nvPr/>
        </p:nvGrpSpPr>
        <p:grpSpPr>
          <a:xfrm>
            <a:off x="7943229" y="2786689"/>
            <a:ext cx="387110" cy="331079"/>
            <a:chOff x="7943229" y="2786689"/>
            <a:chExt cx="387110" cy="331079"/>
          </a:xfrm>
        </p:grpSpPr>
        <p:sp>
          <p:nvSpPr>
            <p:cNvPr id="7857" name="Google Shape;7857;p46"/>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8" name="Google Shape;7858;p46"/>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9" name="Google Shape;7859;p46"/>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0" name="Google Shape;7860;p46"/>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1" name="Google Shape;7861;p46"/>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2" name="Google Shape;7862;p46"/>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3" name="Google Shape;7863;p46"/>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4" name="Google Shape;7864;p46"/>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5" name="Google Shape;7865;p46"/>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6" name="Google Shape;7866;p46"/>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7" name="Google Shape;7867;p46"/>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68" name="Google Shape;7868;p46"/>
          <p:cNvGrpSpPr/>
          <p:nvPr/>
        </p:nvGrpSpPr>
        <p:grpSpPr>
          <a:xfrm>
            <a:off x="853526" y="2742734"/>
            <a:ext cx="380535" cy="375270"/>
            <a:chOff x="853526" y="2742734"/>
            <a:chExt cx="380535" cy="375270"/>
          </a:xfrm>
        </p:grpSpPr>
        <p:sp>
          <p:nvSpPr>
            <p:cNvPr id="7869" name="Google Shape;7869;p46"/>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0" name="Google Shape;7870;p46"/>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1" name="Google Shape;7871;p46"/>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2" name="Google Shape;7872;p46"/>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3" name="Google Shape;7873;p46"/>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4" name="Google Shape;7874;p46"/>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5" name="Google Shape;7875;p46"/>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6" name="Google Shape;7876;p46"/>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7" name="Google Shape;7877;p46"/>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8" name="Google Shape;7878;p46"/>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9" name="Google Shape;7879;p46"/>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0" name="Google Shape;7880;p46"/>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1" name="Google Shape;7881;p46"/>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2" name="Google Shape;7882;p46"/>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3" name="Google Shape;7883;p4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4" name="Google Shape;7884;p4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5" name="Google Shape;7885;p46"/>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6" name="Google Shape;7886;p46"/>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7" name="Google Shape;7887;p46"/>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8" name="Google Shape;7888;p46"/>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9" name="Google Shape;7889;p46"/>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0" name="Google Shape;7890;p46"/>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1" name="Google Shape;7891;p46"/>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92" name="Google Shape;7892;p46"/>
          <p:cNvGrpSpPr/>
          <p:nvPr/>
        </p:nvGrpSpPr>
        <p:grpSpPr>
          <a:xfrm>
            <a:off x="4668540" y="2737181"/>
            <a:ext cx="396409" cy="382997"/>
            <a:chOff x="4668540" y="2737181"/>
            <a:chExt cx="396409" cy="382997"/>
          </a:xfrm>
        </p:grpSpPr>
        <p:sp>
          <p:nvSpPr>
            <p:cNvPr id="7893" name="Google Shape;7893;p46"/>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4" name="Google Shape;7894;p46"/>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5" name="Google Shape;7895;p46"/>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6" name="Google Shape;7896;p46"/>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7" name="Google Shape;7897;p46"/>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8" name="Google Shape;7898;p46"/>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9" name="Google Shape;7899;p46"/>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0" name="Google Shape;7900;p46"/>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01" name="Google Shape;7901;p46"/>
          <p:cNvGrpSpPr/>
          <p:nvPr/>
        </p:nvGrpSpPr>
        <p:grpSpPr>
          <a:xfrm>
            <a:off x="2499358" y="4118495"/>
            <a:ext cx="386900" cy="385328"/>
            <a:chOff x="2499358" y="4118495"/>
            <a:chExt cx="386900" cy="385328"/>
          </a:xfrm>
        </p:grpSpPr>
        <p:sp>
          <p:nvSpPr>
            <p:cNvPr id="7902" name="Google Shape;7902;p46"/>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3" name="Google Shape;7903;p46"/>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4" name="Google Shape;7904;p46"/>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5" name="Google Shape;7905;p46"/>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6" name="Google Shape;7906;p46"/>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7" name="Google Shape;7907;p46"/>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8" name="Google Shape;7908;p46"/>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9" name="Google Shape;7909;p46"/>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0" name="Google Shape;7910;p46"/>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1" name="Google Shape;7911;p46"/>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2" name="Google Shape;7912;p46"/>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3" name="Google Shape;7913;p46"/>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4" name="Google Shape;7914;p46"/>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15" name="Google Shape;7915;p46"/>
          <p:cNvGrpSpPr/>
          <p:nvPr/>
        </p:nvGrpSpPr>
        <p:grpSpPr>
          <a:xfrm>
            <a:off x="3040547" y="4138456"/>
            <a:ext cx="387005" cy="345434"/>
            <a:chOff x="3040547" y="4138456"/>
            <a:chExt cx="387005" cy="345434"/>
          </a:xfrm>
        </p:grpSpPr>
        <p:sp>
          <p:nvSpPr>
            <p:cNvPr id="7916" name="Google Shape;7916;p46"/>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7" name="Google Shape;7917;p46"/>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8" name="Google Shape;7918;p46"/>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9" name="Google Shape;7919;p46"/>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0" name="Google Shape;7920;p46"/>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1" name="Google Shape;7921;p46"/>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2" name="Google Shape;7922;p46"/>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3" name="Google Shape;7923;p46"/>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4" name="Google Shape;7924;p46"/>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5" name="Google Shape;7925;p46"/>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6" name="Google Shape;7926;p46"/>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7" name="Google Shape;7927;p46"/>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8" name="Google Shape;7928;p46"/>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9" name="Google Shape;7929;p46"/>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0" name="Google Shape;7930;p46"/>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1" name="Google Shape;7931;p46"/>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2" name="Google Shape;7932;p46"/>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3" name="Google Shape;7933;p46"/>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4" name="Google Shape;7934;p46"/>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5" name="Google Shape;7935;p46"/>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6" name="Google Shape;7936;p46"/>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7" name="Google Shape;7937;p46"/>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8" name="Google Shape;7938;p46"/>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9" name="Google Shape;7939;p46"/>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0" name="Google Shape;7940;p46"/>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1" name="Google Shape;7941;p46"/>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2" name="Google Shape;7942;p46"/>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3" name="Google Shape;7943;p46"/>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4" name="Google Shape;7944;p46"/>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5" name="Google Shape;7945;p46"/>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46" name="Google Shape;7946;p46"/>
          <p:cNvGrpSpPr/>
          <p:nvPr/>
        </p:nvGrpSpPr>
        <p:grpSpPr>
          <a:xfrm>
            <a:off x="3635776" y="4118522"/>
            <a:ext cx="271406" cy="385381"/>
            <a:chOff x="3635776" y="4118522"/>
            <a:chExt cx="271406" cy="385381"/>
          </a:xfrm>
        </p:grpSpPr>
        <p:sp>
          <p:nvSpPr>
            <p:cNvPr id="7947" name="Google Shape;7947;p46"/>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8" name="Google Shape;7948;p46"/>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9" name="Google Shape;7949;p46"/>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0" name="Google Shape;7950;p46"/>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1" name="Google Shape;7951;p46"/>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2" name="Google Shape;7952;p46"/>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3" name="Google Shape;7953;p46"/>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4" name="Google Shape;7954;p46"/>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55" name="Google Shape;7955;p46"/>
          <p:cNvGrpSpPr/>
          <p:nvPr/>
        </p:nvGrpSpPr>
        <p:grpSpPr>
          <a:xfrm>
            <a:off x="1358016" y="3195384"/>
            <a:ext cx="414641" cy="367699"/>
            <a:chOff x="1358016" y="3195384"/>
            <a:chExt cx="414641" cy="367699"/>
          </a:xfrm>
        </p:grpSpPr>
        <p:sp>
          <p:nvSpPr>
            <p:cNvPr id="7956" name="Google Shape;7956;p46"/>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7" name="Google Shape;7957;p46"/>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8" name="Google Shape;7958;p46"/>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9" name="Google Shape;7959;p46"/>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0" name="Google Shape;7960;p46"/>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1" name="Google Shape;7961;p46"/>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2" name="Google Shape;7962;p46"/>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3" name="Google Shape;7963;p46"/>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4" name="Google Shape;7964;p46"/>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5" name="Google Shape;7965;p46"/>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6" name="Google Shape;7966;p46"/>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7" name="Google Shape;7967;p46"/>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8" name="Google Shape;7968;p46"/>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9" name="Google Shape;7969;p46"/>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0" name="Google Shape;7970;p46"/>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1" name="Google Shape;7971;p46"/>
          <p:cNvGrpSpPr/>
          <p:nvPr/>
        </p:nvGrpSpPr>
        <p:grpSpPr>
          <a:xfrm>
            <a:off x="844096" y="3203504"/>
            <a:ext cx="361517" cy="359501"/>
            <a:chOff x="844096" y="3203504"/>
            <a:chExt cx="361517" cy="359501"/>
          </a:xfrm>
        </p:grpSpPr>
        <p:sp>
          <p:nvSpPr>
            <p:cNvPr id="7972" name="Google Shape;7972;p46"/>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3" name="Google Shape;7973;p46"/>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4" name="Google Shape;7974;p46"/>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5" name="Google Shape;7975;p46"/>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6" name="Google Shape;7976;p46"/>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7" name="Google Shape;7977;p46"/>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8" name="Google Shape;7978;p46"/>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9" name="Google Shape;7979;p46"/>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0" name="Google Shape;7980;p46"/>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1" name="Google Shape;7981;p46"/>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2" name="Google Shape;7982;p46"/>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3" name="Google Shape;7983;p46"/>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4" name="Google Shape;7984;p46"/>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5" name="Google Shape;7985;p46"/>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6" name="Google Shape;7986;p46"/>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7" name="Google Shape;7987;p46"/>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8" name="Google Shape;7988;p46"/>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9" name="Google Shape;7989;p46"/>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90" name="Google Shape;7990;p46"/>
          <p:cNvGrpSpPr/>
          <p:nvPr/>
        </p:nvGrpSpPr>
        <p:grpSpPr>
          <a:xfrm>
            <a:off x="1939493" y="3205285"/>
            <a:ext cx="368223" cy="355021"/>
            <a:chOff x="1939493" y="3205285"/>
            <a:chExt cx="368223" cy="355021"/>
          </a:xfrm>
        </p:grpSpPr>
        <p:sp>
          <p:nvSpPr>
            <p:cNvPr id="7991" name="Google Shape;7991;p46"/>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2" name="Google Shape;7992;p46"/>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3" name="Google Shape;7993;p46"/>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4" name="Google Shape;7994;p46"/>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5" name="Google Shape;7995;p46"/>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6" name="Google Shape;7996;p46"/>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7" name="Google Shape;7997;p46"/>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8" name="Google Shape;7998;p46"/>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9" name="Google Shape;7999;p46"/>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0" name="Google Shape;8000;p46"/>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1" name="Google Shape;8001;p46"/>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2" name="Google Shape;8002;p46"/>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03" name="Google Shape;8003;p46"/>
          <p:cNvGrpSpPr/>
          <p:nvPr/>
        </p:nvGrpSpPr>
        <p:grpSpPr>
          <a:xfrm>
            <a:off x="2476834" y="3245314"/>
            <a:ext cx="388891" cy="307320"/>
            <a:chOff x="2471434" y="3239339"/>
            <a:chExt cx="388891" cy="307320"/>
          </a:xfrm>
        </p:grpSpPr>
        <p:sp>
          <p:nvSpPr>
            <p:cNvPr id="8004" name="Google Shape;8004;p46"/>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5" name="Google Shape;8005;p46"/>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6" name="Google Shape;8006;p46"/>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7" name="Google Shape;8007;p46"/>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8" name="Google Shape;8008;p46"/>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9" name="Google Shape;8009;p46"/>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0" name="Google Shape;8010;p46"/>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11" name="Google Shape;8011;p46"/>
          <p:cNvGrpSpPr/>
          <p:nvPr/>
        </p:nvGrpSpPr>
        <p:grpSpPr>
          <a:xfrm>
            <a:off x="3015243" y="3208979"/>
            <a:ext cx="391301" cy="368040"/>
            <a:chOff x="3015243" y="3208979"/>
            <a:chExt cx="391301" cy="368040"/>
          </a:xfrm>
        </p:grpSpPr>
        <p:sp>
          <p:nvSpPr>
            <p:cNvPr id="8012" name="Google Shape;8012;p46"/>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3" name="Google Shape;8013;p46"/>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4" name="Google Shape;8014;p46"/>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5" name="Google Shape;8015;p46"/>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16" name="Google Shape;8016;p46"/>
          <p:cNvGrpSpPr/>
          <p:nvPr/>
        </p:nvGrpSpPr>
        <p:grpSpPr>
          <a:xfrm>
            <a:off x="3569896" y="3254349"/>
            <a:ext cx="385381" cy="277326"/>
            <a:chOff x="3569896" y="3254349"/>
            <a:chExt cx="385381" cy="277326"/>
          </a:xfrm>
        </p:grpSpPr>
        <p:sp>
          <p:nvSpPr>
            <p:cNvPr id="8017" name="Google Shape;8017;p46"/>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8" name="Google Shape;8018;p46"/>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9" name="Google Shape;8019;p46"/>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0" name="Google Shape;8020;p46"/>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1" name="Google Shape;8021;p46"/>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2" name="Google Shape;8022;p46"/>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3" name="Google Shape;8023;p46"/>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4" name="Google Shape;8024;p46"/>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5" name="Google Shape;8025;p46"/>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6" name="Google Shape;8026;p46"/>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7" name="Google Shape;8027;p46"/>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8" name="Google Shape;8028;p46"/>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9" name="Google Shape;8029;p46"/>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0" name="Google Shape;8030;p46"/>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1" name="Google Shape;8031;p46"/>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2" name="Google Shape;8032;p46"/>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3" name="Google Shape;8033;p46"/>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4" name="Google Shape;8034;p46"/>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5" name="Google Shape;8035;p46"/>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36" name="Google Shape;8036;p46"/>
          <p:cNvGrpSpPr/>
          <p:nvPr/>
        </p:nvGrpSpPr>
        <p:grpSpPr>
          <a:xfrm>
            <a:off x="4204810" y="3180452"/>
            <a:ext cx="210241" cy="386770"/>
            <a:chOff x="4204810" y="3180452"/>
            <a:chExt cx="210241" cy="386770"/>
          </a:xfrm>
        </p:grpSpPr>
        <p:sp>
          <p:nvSpPr>
            <p:cNvPr id="8037" name="Google Shape;8037;p46"/>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8" name="Google Shape;8038;p46"/>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9" name="Google Shape;8039;p46"/>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0" name="Google Shape;8040;p46"/>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1" name="Google Shape;8041;p46"/>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2" name="Google Shape;8042;p46"/>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3" name="Google Shape;8043;p46"/>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4" name="Google Shape;8044;p46"/>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5" name="Google Shape;8045;p46"/>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6" name="Google Shape;8046;p46"/>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7" name="Google Shape;8047;p46"/>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8" name="Google Shape;8048;p46"/>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49" name="Google Shape;8049;p46"/>
          <p:cNvGrpSpPr/>
          <p:nvPr/>
        </p:nvGrpSpPr>
        <p:grpSpPr>
          <a:xfrm>
            <a:off x="4803811" y="3180479"/>
            <a:ext cx="84584" cy="385617"/>
            <a:chOff x="4803811" y="3180479"/>
            <a:chExt cx="84584" cy="385617"/>
          </a:xfrm>
        </p:grpSpPr>
        <p:sp>
          <p:nvSpPr>
            <p:cNvPr id="8050" name="Google Shape;8050;p46"/>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1" name="Google Shape;8051;p46"/>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2" name="Google Shape;8052;p46"/>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3" name="Google Shape;8053;p46"/>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4" name="Google Shape;8054;p46"/>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5" name="Google Shape;8055;p46"/>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6" name="Google Shape;8056;p46"/>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7" name="Google Shape;8057;p46"/>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8" name="Google Shape;8058;p46"/>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9" name="Google Shape;8059;p46"/>
          <p:cNvGrpSpPr/>
          <p:nvPr/>
        </p:nvGrpSpPr>
        <p:grpSpPr>
          <a:xfrm>
            <a:off x="5232073" y="3214113"/>
            <a:ext cx="357824" cy="347581"/>
            <a:chOff x="5232073" y="3214113"/>
            <a:chExt cx="357824" cy="347581"/>
          </a:xfrm>
        </p:grpSpPr>
        <p:sp>
          <p:nvSpPr>
            <p:cNvPr id="8060" name="Google Shape;8060;p46"/>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1" name="Google Shape;8061;p46"/>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2" name="Google Shape;8062;p46"/>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3" name="Google Shape;8063;p46"/>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4" name="Google Shape;8064;p46"/>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5" name="Google Shape;8065;p46"/>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66" name="Google Shape;8066;p46"/>
          <p:cNvGrpSpPr/>
          <p:nvPr/>
        </p:nvGrpSpPr>
        <p:grpSpPr>
          <a:xfrm>
            <a:off x="5739863" y="3222757"/>
            <a:ext cx="385407" cy="343128"/>
            <a:chOff x="5739863" y="3222757"/>
            <a:chExt cx="385407" cy="343128"/>
          </a:xfrm>
        </p:grpSpPr>
        <p:sp>
          <p:nvSpPr>
            <p:cNvPr id="8067" name="Google Shape;8067;p46"/>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8" name="Google Shape;8068;p46"/>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9" name="Google Shape;8069;p46"/>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0" name="Google Shape;8070;p46"/>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1" name="Google Shape;8071;p46"/>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72" name="Google Shape;8072;p46"/>
          <p:cNvGrpSpPr/>
          <p:nvPr/>
        </p:nvGrpSpPr>
        <p:grpSpPr>
          <a:xfrm>
            <a:off x="6217870" y="3235200"/>
            <a:ext cx="455216" cy="308577"/>
            <a:chOff x="6217870" y="3235200"/>
            <a:chExt cx="455216" cy="308577"/>
          </a:xfrm>
        </p:grpSpPr>
        <p:sp>
          <p:nvSpPr>
            <p:cNvPr id="8073" name="Google Shape;8073;p46"/>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4" name="Google Shape;8074;p46"/>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5" name="Google Shape;8075;p46"/>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6" name="Google Shape;8076;p46"/>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7" name="Google Shape;8077;p46"/>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8" name="Google Shape;8078;p46"/>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9" name="Google Shape;8079;p46"/>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0" name="Google Shape;8080;p46"/>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1" name="Google Shape;8081;p46"/>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2" name="Google Shape;8082;p46"/>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3" name="Google Shape;8083;p46"/>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4" name="Google Shape;8084;p46"/>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5" name="Google Shape;8085;p46"/>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6" name="Google Shape;8086;p46"/>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7" name="Google Shape;8087;p46"/>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8" name="Google Shape;8088;p46"/>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9" name="Google Shape;8089;p46"/>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0" name="Google Shape;8090;p46"/>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1" name="Google Shape;8091;p46"/>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2" name="Google Shape;8092;p46"/>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3" name="Google Shape;8093;p46"/>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4" name="Google Shape;8094;p46"/>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5" name="Google Shape;8095;p46"/>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6" name="Google Shape;8096;p46"/>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7" name="Google Shape;8097;p46"/>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8" name="Google Shape;8098;p46"/>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9" name="Google Shape;8099;p46"/>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0" name="Google Shape;8100;p46"/>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1" name="Google Shape;8101;p46"/>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2" name="Google Shape;8102;p46"/>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3" name="Google Shape;8103;p46"/>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4" name="Google Shape;8104;p46"/>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5" name="Google Shape;8105;p46"/>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06" name="Google Shape;8106;p46"/>
          <p:cNvGrpSpPr/>
          <p:nvPr/>
        </p:nvGrpSpPr>
        <p:grpSpPr>
          <a:xfrm>
            <a:off x="6883746" y="3212699"/>
            <a:ext cx="331446" cy="356592"/>
            <a:chOff x="6883746" y="3212699"/>
            <a:chExt cx="331446" cy="356592"/>
          </a:xfrm>
        </p:grpSpPr>
        <p:sp>
          <p:nvSpPr>
            <p:cNvPr id="8107" name="Google Shape;8107;p46"/>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8" name="Google Shape;8108;p46"/>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9" name="Google Shape;8109;p46"/>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0" name="Google Shape;8110;p46"/>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1" name="Google Shape;8111;p46"/>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2" name="Google Shape;8112;p46"/>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3" name="Google Shape;8113;p46"/>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4" name="Google Shape;8114;p46"/>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5" name="Google Shape;8115;p46"/>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6" name="Google Shape;8116;p46"/>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7" name="Google Shape;8117;p46"/>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8" name="Google Shape;8118;p46"/>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9" name="Google Shape;8119;p46"/>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0" name="Google Shape;8120;p46"/>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1" name="Google Shape;8121;p46"/>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2" name="Google Shape;8122;p46"/>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23" name="Google Shape;8123;p46"/>
          <p:cNvGrpSpPr/>
          <p:nvPr/>
        </p:nvGrpSpPr>
        <p:grpSpPr>
          <a:xfrm>
            <a:off x="7418465" y="3218645"/>
            <a:ext cx="348053" cy="348184"/>
            <a:chOff x="7418465" y="3218645"/>
            <a:chExt cx="348053" cy="348184"/>
          </a:xfrm>
        </p:grpSpPr>
        <p:sp>
          <p:nvSpPr>
            <p:cNvPr id="8124" name="Google Shape;8124;p46"/>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5" name="Google Shape;8125;p46"/>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6" name="Google Shape;8126;p46"/>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7" name="Google Shape;8127;p46"/>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8" name="Google Shape;8128;p46"/>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9" name="Google Shape;8129;p46"/>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0" name="Google Shape;8130;p46"/>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1" name="Google Shape;8131;p46"/>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2" name="Google Shape;8132;p46"/>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3" name="Google Shape;8133;p46"/>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4" name="Google Shape;8134;p46"/>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5" name="Google Shape;8135;p46"/>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6" name="Google Shape;8136;p46"/>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37" name="Google Shape;8137;p46"/>
          <p:cNvGrpSpPr/>
          <p:nvPr/>
        </p:nvGrpSpPr>
        <p:grpSpPr>
          <a:xfrm>
            <a:off x="8074309" y="3200492"/>
            <a:ext cx="234209" cy="367254"/>
            <a:chOff x="8074309" y="3200492"/>
            <a:chExt cx="234209" cy="367254"/>
          </a:xfrm>
        </p:grpSpPr>
        <p:sp>
          <p:nvSpPr>
            <p:cNvPr id="8138" name="Google Shape;8138;p46"/>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9" name="Google Shape;8139;p46"/>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0" name="Google Shape;8140;p46"/>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1" name="Google Shape;8141;p46"/>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2" name="Google Shape;8142;p46"/>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3" name="Google Shape;8143;p46"/>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4" name="Google Shape;8144;p46"/>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45" name="Google Shape;8145;p46"/>
          <p:cNvGrpSpPr/>
          <p:nvPr/>
        </p:nvGrpSpPr>
        <p:grpSpPr>
          <a:xfrm>
            <a:off x="4117738" y="4097880"/>
            <a:ext cx="397692" cy="426402"/>
            <a:chOff x="4117738" y="4097880"/>
            <a:chExt cx="397692" cy="426402"/>
          </a:xfrm>
        </p:grpSpPr>
        <p:sp>
          <p:nvSpPr>
            <p:cNvPr id="8146" name="Google Shape;8146;p46"/>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7" name="Google Shape;8147;p46"/>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8" name="Google Shape;8148;p46"/>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9" name="Google Shape;8149;p46"/>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0" name="Google Shape;8150;p46"/>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1" name="Google Shape;8151;p46"/>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2" name="Google Shape;8152;p46"/>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3" name="Google Shape;8153;p46"/>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4" name="Google Shape;8154;p46"/>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5" name="Google Shape;8155;p46"/>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6" name="Google Shape;8156;p46"/>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7" name="Google Shape;8157;p46"/>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8" name="Google Shape;8158;p46"/>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9" name="Google Shape;8159;p46"/>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0" name="Google Shape;8160;p46"/>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1" name="Google Shape;8161;p46"/>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2" name="Google Shape;8162;p46"/>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63" name="Google Shape;8163;p46"/>
          <p:cNvGrpSpPr/>
          <p:nvPr/>
        </p:nvGrpSpPr>
        <p:grpSpPr>
          <a:xfrm>
            <a:off x="4664768" y="4118574"/>
            <a:ext cx="389520" cy="385328"/>
            <a:chOff x="4664768" y="4118574"/>
            <a:chExt cx="389520" cy="385328"/>
          </a:xfrm>
        </p:grpSpPr>
        <p:sp>
          <p:nvSpPr>
            <p:cNvPr id="8164" name="Google Shape;8164;p46"/>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5" name="Google Shape;8165;p46"/>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6" name="Google Shape;8166;p46"/>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7" name="Google Shape;8167;p46"/>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8" name="Google Shape;8168;p46"/>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9" name="Google Shape;8169;p46"/>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0" name="Google Shape;8170;p46"/>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71" name="Google Shape;8171;p46"/>
          <p:cNvGrpSpPr/>
          <p:nvPr/>
        </p:nvGrpSpPr>
        <p:grpSpPr>
          <a:xfrm>
            <a:off x="5134130" y="4136937"/>
            <a:ext cx="531261" cy="348576"/>
            <a:chOff x="5134130" y="4136937"/>
            <a:chExt cx="531261" cy="348576"/>
          </a:xfrm>
        </p:grpSpPr>
        <p:sp>
          <p:nvSpPr>
            <p:cNvPr id="8172" name="Google Shape;8172;p46"/>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3" name="Google Shape;8173;p46"/>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4" name="Google Shape;8174;p46"/>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5" name="Google Shape;8175;p46"/>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6" name="Google Shape;8176;p46"/>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7" name="Google Shape;8177;p46"/>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8" name="Google Shape;8178;p46"/>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9" name="Google Shape;8179;p46"/>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0" name="Google Shape;8180;p46"/>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1" name="Google Shape;8181;p46"/>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2" name="Google Shape;8182;p46"/>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3" name="Google Shape;8183;p46"/>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4" name="Google Shape;8184;p46"/>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5" name="Google Shape;8185;p46"/>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6" name="Google Shape;8186;p46"/>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7" name="Google Shape;8187;p46"/>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8" name="Google Shape;8188;p46"/>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9" name="Google Shape;8189;p46"/>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90" name="Google Shape;8190;p46"/>
          <p:cNvGrpSpPr/>
          <p:nvPr/>
        </p:nvGrpSpPr>
        <p:grpSpPr>
          <a:xfrm>
            <a:off x="5793012" y="4199412"/>
            <a:ext cx="444005" cy="289952"/>
            <a:chOff x="5716812" y="4199412"/>
            <a:chExt cx="444005" cy="289952"/>
          </a:xfrm>
        </p:grpSpPr>
        <p:sp>
          <p:nvSpPr>
            <p:cNvPr id="8191" name="Google Shape;8191;p46"/>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2" name="Google Shape;8192;p46"/>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3" name="Google Shape;8193;p46"/>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4" name="Google Shape;8194;p46"/>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5" name="Google Shape;8195;p46"/>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6" name="Google Shape;8196;p46"/>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7" name="Google Shape;8197;p46"/>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8" name="Google Shape;8198;p46"/>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9" name="Google Shape;8199;p46"/>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0" name="Google Shape;8200;p46"/>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1" name="Google Shape;8201;p46"/>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2" name="Google Shape;8202;p46"/>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3" name="Google Shape;8203;p46"/>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4" name="Google Shape;8204;p46"/>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5" name="Google Shape;8205;p46"/>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6" name="Google Shape;8206;p46"/>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7" name="Google Shape;8207;p46"/>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8" name="Google Shape;8208;p46"/>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9" name="Google Shape;8209;p46"/>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0" name="Google Shape;8210;p46"/>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11" name="Google Shape;8211;p46"/>
          <p:cNvGrpSpPr/>
          <p:nvPr/>
        </p:nvGrpSpPr>
        <p:grpSpPr>
          <a:xfrm>
            <a:off x="850462" y="3680227"/>
            <a:ext cx="385302" cy="355126"/>
            <a:chOff x="850462" y="3680227"/>
            <a:chExt cx="385302" cy="355126"/>
          </a:xfrm>
        </p:grpSpPr>
        <p:sp>
          <p:nvSpPr>
            <p:cNvPr id="8212" name="Google Shape;8212;p46"/>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3" name="Google Shape;8213;p46"/>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4" name="Google Shape;8214;p46"/>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5" name="Google Shape;8215;p46"/>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6" name="Google Shape;8216;p46"/>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7" name="Google Shape;8217;p46"/>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8" name="Google Shape;8218;p46"/>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9" name="Google Shape;8219;p46"/>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0" name="Google Shape;8220;p46"/>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1" name="Google Shape;8221;p46"/>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2" name="Google Shape;8222;p46"/>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3" name="Google Shape;8223;p46"/>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4" name="Google Shape;8224;p46"/>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25" name="Google Shape;8225;p46"/>
          <p:cNvGrpSpPr/>
          <p:nvPr/>
        </p:nvGrpSpPr>
        <p:grpSpPr>
          <a:xfrm>
            <a:off x="1374886" y="3665217"/>
            <a:ext cx="418150" cy="385197"/>
            <a:chOff x="1374886" y="3665217"/>
            <a:chExt cx="418150" cy="385197"/>
          </a:xfrm>
        </p:grpSpPr>
        <p:sp>
          <p:nvSpPr>
            <p:cNvPr id="8226" name="Google Shape;8226;p46"/>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7" name="Google Shape;8227;p46"/>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8" name="Google Shape;8228;p46"/>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9" name="Google Shape;8229;p46"/>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0" name="Google Shape;8230;p46"/>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1" name="Google Shape;8231;p46"/>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2" name="Google Shape;8232;p46"/>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3" name="Google Shape;8233;p46"/>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4" name="Google Shape;8234;p46"/>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5" name="Google Shape;8235;p46"/>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6" name="Google Shape;8236;p46"/>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37" name="Google Shape;8237;p46"/>
          <p:cNvGrpSpPr/>
          <p:nvPr/>
        </p:nvGrpSpPr>
        <p:grpSpPr>
          <a:xfrm>
            <a:off x="1918327" y="3665112"/>
            <a:ext cx="418151" cy="385407"/>
            <a:chOff x="1918327" y="3665112"/>
            <a:chExt cx="418151" cy="385407"/>
          </a:xfrm>
        </p:grpSpPr>
        <p:sp>
          <p:nvSpPr>
            <p:cNvPr id="8238" name="Google Shape;8238;p46"/>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9" name="Google Shape;8239;p46"/>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0" name="Google Shape;8240;p46"/>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1" name="Google Shape;8241;p46"/>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2" name="Google Shape;8242;p46"/>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3" name="Google Shape;8243;p46"/>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4" name="Google Shape;8244;p46"/>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5" name="Google Shape;8245;p46"/>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6" name="Google Shape;8246;p46"/>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7" name="Google Shape;8247;p46"/>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8" name="Google Shape;8248;p46"/>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49" name="Google Shape;8249;p46"/>
          <p:cNvGrpSpPr/>
          <p:nvPr/>
        </p:nvGrpSpPr>
        <p:grpSpPr>
          <a:xfrm>
            <a:off x="2461742" y="3665034"/>
            <a:ext cx="418334" cy="385380"/>
            <a:chOff x="2461742" y="3665034"/>
            <a:chExt cx="418334" cy="385380"/>
          </a:xfrm>
        </p:grpSpPr>
        <p:sp>
          <p:nvSpPr>
            <p:cNvPr id="8250" name="Google Shape;8250;p46"/>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1" name="Google Shape;8251;p46"/>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2" name="Google Shape;8252;p46"/>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3" name="Google Shape;8253;p46"/>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4" name="Google Shape;8254;p46"/>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5" name="Google Shape;8255;p46"/>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6" name="Google Shape;8256;p46"/>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7" name="Google Shape;8257;p46"/>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8" name="Google Shape;8258;p46"/>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9" name="Google Shape;8259;p46"/>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0" name="Google Shape;8260;p46"/>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1" name="Google Shape;8261;p46"/>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2" name="Google Shape;8262;p46"/>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3" name="Google Shape;8263;p46"/>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64" name="Google Shape;8264;p46"/>
          <p:cNvGrpSpPr/>
          <p:nvPr/>
        </p:nvGrpSpPr>
        <p:grpSpPr>
          <a:xfrm>
            <a:off x="3009951" y="3665139"/>
            <a:ext cx="414745" cy="385328"/>
            <a:chOff x="3009951" y="3665139"/>
            <a:chExt cx="414745" cy="385328"/>
          </a:xfrm>
        </p:grpSpPr>
        <p:sp>
          <p:nvSpPr>
            <p:cNvPr id="8265" name="Google Shape;8265;p46"/>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6" name="Google Shape;8266;p46"/>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7" name="Google Shape;8267;p46"/>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8" name="Google Shape;8268;p46"/>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9" name="Google Shape;8269;p46"/>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0" name="Google Shape;8270;p46"/>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71" name="Google Shape;8271;p46"/>
          <p:cNvGrpSpPr/>
          <p:nvPr/>
        </p:nvGrpSpPr>
        <p:grpSpPr>
          <a:xfrm>
            <a:off x="3557977" y="3685780"/>
            <a:ext cx="405368" cy="343993"/>
            <a:chOff x="3557977" y="3685780"/>
            <a:chExt cx="405368" cy="343993"/>
          </a:xfrm>
        </p:grpSpPr>
        <p:sp>
          <p:nvSpPr>
            <p:cNvPr id="8272" name="Google Shape;8272;p46"/>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3" name="Google Shape;8273;p46"/>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4" name="Google Shape;8274;p46"/>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5" name="Google Shape;8275;p46"/>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6" name="Google Shape;8276;p46"/>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7" name="Google Shape;8277;p46"/>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8" name="Google Shape;8278;p46"/>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9" name="Google Shape;8279;p46"/>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80" name="Google Shape;8280;p46"/>
          <p:cNvGrpSpPr/>
          <p:nvPr/>
        </p:nvGrpSpPr>
        <p:grpSpPr>
          <a:xfrm>
            <a:off x="4655076" y="3665112"/>
            <a:ext cx="385276" cy="385302"/>
            <a:chOff x="4655076" y="3665112"/>
            <a:chExt cx="385276" cy="385302"/>
          </a:xfrm>
        </p:grpSpPr>
        <p:sp>
          <p:nvSpPr>
            <p:cNvPr id="8281" name="Google Shape;8281;p46"/>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2" name="Google Shape;8282;p46"/>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3" name="Google Shape;8283;p46"/>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4" name="Google Shape;8284;p46"/>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5" name="Google Shape;8285;p46"/>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6" name="Google Shape;8286;p46"/>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7" name="Google Shape;8287;p46"/>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88" name="Google Shape;8288;p46"/>
          <p:cNvGrpSpPr/>
          <p:nvPr/>
        </p:nvGrpSpPr>
        <p:grpSpPr>
          <a:xfrm>
            <a:off x="5197967" y="3714018"/>
            <a:ext cx="386455" cy="287569"/>
            <a:chOff x="5197967" y="3714018"/>
            <a:chExt cx="386455" cy="287569"/>
          </a:xfrm>
        </p:grpSpPr>
        <p:sp>
          <p:nvSpPr>
            <p:cNvPr id="8289" name="Google Shape;8289;p46"/>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0" name="Google Shape;8290;p46"/>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1" name="Google Shape;8291;p46"/>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2" name="Google Shape;8292;p46"/>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93" name="Google Shape;8293;p46"/>
          <p:cNvGrpSpPr/>
          <p:nvPr/>
        </p:nvGrpSpPr>
        <p:grpSpPr>
          <a:xfrm>
            <a:off x="5778658" y="3703488"/>
            <a:ext cx="312140" cy="308603"/>
            <a:chOff x="5778658" y="3703488"/>
            <a:chExt cx="312140" cy="308603"/>
          </a:xfrm>
        </p:grpSpPr>
        <p:sp>
          <p:nvSpPr>
            <p:cNvPr id="8294" name="Google Shape;8294;p46"/>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5" name="Google Shape;8295;p46"/>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6" name="Google Shape;8296;p46"/>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97" name="Google Shape;8297;p46"/>
          <p:cNvGrpSpPr/>
          <p:nvPr/>
        </p:nvGrpSpPr>
        <p:grpSpPr>
          <a:xfrm>
            <a:off x="6282597" y="3679546"/>
            <a:ext cx="391406" cy="356514"/>
            <a:chOff x="6282597" y="3679546"/>
            <a:chExt cx="391406" cy="356514"/>
          </a:xfrm>
        </p:grpSpPr>
        <p:sp>
          <p:nvSpPr>
            <p:cNvPr id="8298" name="Google Shape;8298;p46"/>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9" name="Google Shape;8299;p46"/>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0" name="Google Shape;8300;p46"/>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1" name="Google Shape;8301;p46"/>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2" name="Google Shape;8302;p46"/>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3" name="Google Shape;8303;p46"/>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4" name="Google Shape;8304;p46"/>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5" name="Google Shape;8305;p46"/>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6" name="Google Shape;8306;p46"/>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7" name="Google Shape;8307;p46"/>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08" name="Google Shape;8308;p46"/>
          <p:cNvGrpSpPr/>
          <p:nvPr/>
        </p:nvGrpSpPr>
        <p:grpSpPr>
          <a:xfrm>
            <a:off x="6829077" y="3723030"/>
            <a:ext cx="385302" cy="269494"/>
            <a:chOff x="6829077" y="3723030"/>
            <a:chExt cx="385302" cy="269494"/>
          </a:xfrm>
        </p:grpSpPr>
        <p:sp>
          <p:nvSpPr>
            <p:cNvPr id="8309" name="Google Shape;8309;p46"/>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0" name="Google Shape;8310;p46"/>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1" name="Google Shape;8311;p46"/>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2" name="Google Shape;8312;p46"/>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3" name="Google Shape;8313;p46"/>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4" name="Google Shape;8314;p46"/>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5" name="Google Shape;8315;p46"/>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6" name="Google Shape;8316;p46"/>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7" name="Google Shape;8317;p46"/>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8" name="Google Shape;8318;p46"/>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9" name="Google Shape;8319;p46"/>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0" name="Google Shape;8320;p46"/>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1" name="Google Shape;8321;p46"/>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2" name="Google Shape;8322;p46"/>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3" name="Google Shape;8323;p46"/>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24" name="Google Shape;8324;p46"/>
          <p:cNvGrpSpPr/>
          <p:nvPr/>
        </p:nvGrpSpPr>
        <p:grpSpPr>
          <a:xfrm>
            <a:off x="7358871" y="3665165"/>
            <a:ext cx="414483" cy="385380"/>
            <a:chOff x="7358871" y="3665165"/>
            <a:chExt cx="414483" cy="385380"/>
          </a:xfrm>
        </p:grpSpPr>
        <p:sp>
          <p:nvSpPr>
            <p:cNvPr id="8325" name="Google Shape;8325;p46"/>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6" name="Google Shape;8326;p46"/>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7" name="Google Shape;8327;p46"/>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8" name="Google Shape;8328;p46"/>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9" name="Google Shape;8329;p46"/>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0" name="Google Shape;8330;p46"/>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1" name="Google Shape;8331;p46"/>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2" name="Google Shape;8332;p46"/>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3" name="Google Shape;8333;p46"/>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4" name="Google Shape;8334;p46"/>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5" name="Google Shape;8335;p46"/>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6" name="Google Shape;8336;p46"/>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7" name="Google Shape;8337;p46"/>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8" name="Google Shape;8338;p46"/>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9" name="Google Shape;8339;p46"/>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40" name="Google Shape;8340;p46"/>
          <p:cNvGrpSpPr/>
          <p:nvPr/>
        </p:nvGrpSpPr>
        <p:grpSpPr>
          <a:xfrm>
            <a:off x="4102650" y="3665322"/>
            <a:ext cx="408459" cy="384752"/>
            <a:chOff x="4102650" y="3665322"/>
            <a:chExt cx="408459" cy="384752"/>
          </a:xfrm>
        </p:grpSpPr>
        <p:sp>
          <p:nvSpPr>
            <p:cNvPr id="8341" name="Google Shape;8341;p46"/>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2" name="Google Shape;8342;p46"/>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3" name="Google Shape;8343;p46"/>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4" name="Google Shape;8344;p46"/>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5" name="Google Shape;8345;p46"/>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6" name="Google Shape;8346;p46"/>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47" name="Google Shape;8347;p46"/>
          <p:cNvGrpSpPr/>
          <p:nvPr/>
        </p:nvGrpSpPr>
        <p:grpSpPr>
          <a:xfrm>
            <a:off x="6397489" y="4118522"/>
            <a:ext cx="170346" cy="385380"/>
            <a:chOff x="6397489" y="4118522"/>
            <a:chExt cx="170346" cy="385380"/>
          </a:xfrm>
        </p:grpSpPr>
        <p:sp>
          <p:nvSpPr>
            <p:cNvPr id="8348" name="Google Shape;8348;p46"/>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9" name="Google Shape;8349;p46"/>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0" name="Google Shape;8350;p46"/>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1" name="Google Shape;8351;p46"/>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2" name="Google Shape;8352;p46"/>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3" name="Google Shape;8353;p46"/>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4" name="Google Shape;8354;p46"/>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5" name="Google Shape;8355;p46"/>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6" name="Google Shape;8356;p46"/>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7" name="Google Shape;8357;p46"/>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8" name="Google Shape;8358;p46"/>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59" name="Google Shape;8359;p46"/>
          <p:cNvGrpSpPr/>
          <p:nvPr/>
        </p:nvGrpSpPr>
        <p:grpSpPr>
          <a:xfrm>
            <a:off x="7909569" y="3720882"/>
            <a:ext cx="398426" cy="273974"/>
            <a:chOff x="7909569" y="3720882"/>
            <a:chExt cx="398426" cy="273974"/>
          </a:xfrm>
        </p:grpSpPr>
        <p:sp>
          <p:nvSpPr>
            <p:cNvPr id="8360" name="Google Shape;8360;p46"/>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1" name="Google Shape;8361;p46"/>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2" name="Google Shape;8362;p46"/>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3" name="Google Shape;8363;p46"/>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4" name="Google Shape;8364;p46"/>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5" name="Google Shape;8365;p46"/>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6" name="Google Shape;8366;p46"/>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7" name="Google Shape;8367;p46"/>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8" name="Google Shape;8368;p46"/>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9" name="Google Shape;8369;p46"/>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0" name="Google Shape;8370;p46"/>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1" name="Google Shape;8371;p46"/>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2" name="Google Shape;8372;p46"/>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3" name="Google Shape;8373;p46"/>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4" name="Google Shape;8374;p46"/>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5" name="Google Shape;8375;p46"/>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6" name="Google Shape;8376;p46"/>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7" name="Google Shape;8377;p46"/>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8" name="Google Shape;8378;p46"/>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9" name="Google Shape;8379;p46"/>
          <p:cNvGrpSpPr/>
          <p:nvPr/>
        </p:nvGrpSpPr>
        <p:grpSpPr>
          <a:xfrm>
            <a:off x="6910596" y="4118967"/>
            <a:ext cx="227032" cy="384491"/>
            <a:chOff x="6910596" y="4118967"/>
            <a:chExt cx="227032" cy="384491"/>
          </a:xfrm>
        </p:grpSpPr>
        <p:sp>
          <p:nvSpPr>
            <p:cNvPr id="8380" name="Google Shape;8380;p46"/>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1" name="Google Shape;8381;p46"/>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2" name="Google Shape;8382;p46"/>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3" name="Google Shape;8383;p46"/>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4" name="Google Shape;8384;p46"/>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5" name="Google Shape;8385;p46"/>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6" name="Google Shape;8386;p46"/>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7" name="Google Shape;8387;p46"/>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8" name="Google Shape;8388;p46"/>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9" name="Google Shape;8389;p46"/>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0" name="Google Shape;8390;p46"/>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1" name="Google Shape;8391;p46"/>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92" name="Google Shape;8392;p46"/>
          <p:cNvGrpSpPr/>
          <p:nvPr/>
        </p:nvGrpSpPr>
        <p:grpSpPr>
          <a:xfrm>
            <a:off x="7372702" y="4132876"/>
            <a:ext cx="385460" cy="356671"/>
            <a:chOff x="7372702" y="4132876"/>
            <a:chExt cx="385460" cy="356671"/>
          </a:xfrm>
        </p:grpSpPr>
        <p:sp>
          <p:nvSpPr>
            <p:cNvPr id="8393" name="Google Shape;8393;p46"/>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4" name="Google Shape;8394;p46"/>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5" name="Google Shape;8395;p46"/>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6" name="Google Shape;8396;p46"/>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7" name="Google Shape;8397;p46"/>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8" name="Google Shape;8398;p46"/>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9" name="Google Shape;8399;p46"/>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0" name="Google Shape;8400;p46"/>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1" name="Google Shape;8401;p46"/>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2" name="Google Shape;8402;p46"/>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3" name="Google Shape;8403;p46"/>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4" name="Google Shape;8404;p46"/>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8" name="Shape 8408"/>
        <p:cNvGrpSpPr/>
        <p:nvPr/>
      </p:nvGrpSpPr>
      <p:grpSpPr>
        <a:xfrm>
          <a:off x="0" y="0"/>
          <a:ext cx="0" cy="0"/>
          <a:chOff x="0" y="0"/>
          <a:chExt cx="0" cy="0"/>
        </a:xfrm>
      </p:grpSpPr>
      <p:sp>
        <p:nvSpPr>
          <p:cNvPr id="8409" name="Google Shape;8409;p47"/>
          <p:cNvSpPr txBox="1"/>
          <p:nvPr>
            <p:ph idx="4294967295" type="title"/>
          </p:nvPr>
        </p:nvSpPr>
        <p:spPr>
          <a:xfrm>
            <a:off x="849675" y="9479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410" name="Google Shape;8410;p47"/>
          <p:cNvSpPr txBox="1"/>
          <p:nvPr>
            <p:ph idx="4294967295" type="title"/>
          </p:nvPr>
        </p:nvSpPr>
        <p:spPr>
          <a:xfrm>
            <a:off x="4858400" y="9479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411" name="Google Shape;8411;p47"/>
          <p:cNvGrpSpPr/>
          <p:nvPr/>
        </p:nvGrpSpPr>
        <p:grpSpPr>
          <a:xfrm>
            <a:off x="3045189" y="1977348"/>
            <a:ext cx="389401" cy="374453"/>
            <a:chOff x="3045189" y="1977348"/>
            <a:chExt cx="389401" cy="374453"/>
          </a:xfrm>
        </p:grpSpPr>
        <p:sp>
          <p:nvSpPr>
            <p:cNvPr id="8412" name="Google Shape;8412;p47"/>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3" name="Google Shape;8413;p47"/>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4" name="Google Shape;8414;p47"/>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5" name="Google Shape;8415;p47"/>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6" name="Google Shape;8416;p47"/>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7" name="Google Shape;8417;p47"/>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8" name="Google Shape;8418;p47"/>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19" name="Google Shape;8419;p47"/>
          <p:cNvGrpSpPr/>
          <p:nvPr/>
        </p:nvGrpSpPr>
        <p:grpSpPr>
          <a:xfrm>
            <a:off x="3028591" y="2443798"/>
            <a:ext cx="431158" cy="349817"/>
            <a:chOff x="3028591" y="2443798"/>
            <a:chExt cx="431158" cy="349817"/>
          </a:xfrm>
        </p:grpSpPr>
        <p:sp>
          <p:nvSpPr>
            <p:cNvPr id="8420" name="Google Shape;8420;p47"/>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1" name="Google Shape;8421;p47"/>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2" name="Google Shape;8422;p47"/>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3" name="Google Shape;8423;p47"/>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4" name="Google Shape;8424;p47"/>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5" name="Google Shape;8425;p47"/>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6" name="Google Shape;8426;p47"/>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7" name="Google Shape;8427;p47"/>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8" name="Google Shape;8428;p47"/>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9" name="Google Shape;8429;p47"/>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0" name="Google Shape;8430;p47"/>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1" name="Google Shape;8431;p47"/>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2" name="Google Shape;8432;p47"/>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33" name="Google Shape;8433;p47"/>
          <p:cNvGrpSpPr/>
          <p:nvPr/>
        </p:nvGrpSpPr>
        <p:grpSpPr>
          <a:xfrm>
            <a:off x="3966333" y="1983475"/>
            <a:ext cx="331805" cy="377961"/>
            <a:chOff x="3966333" y="1983475"/>
            <a:chExt cx="331805" cy="377961"/>
          </a:xfrm>
        </p:grpSpPr>
        <p:sp>
          <p:nvSpPr>
            <p:cNvPr id="8434" name="Google Shape;8434;p47"/>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5" name="Google Shape;8435;p47"/>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6" name="Google Shape;8436;p47"/>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7" name="Google Shape;8437;p47"/>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8" name="Google Shape;8438;p47"/>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9" name="Google Shape;8439;p47"/>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0" name="Google Shape;8440;p47"/>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1" name="Google Shape;8441;p47"/>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2" name="Google Shape;8442;p47"/>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3" name="Google Shape;8443;p47"/>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4" name="Google Shape;8444;p47"/>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5" name="Google Shape;8445;p47"/>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6" name="Google Shape;8446;p47"/>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47" name="Google Shape;8447;p47"/>
          <p:cNvGrpSpPr/>
          <p:nvPr/>
        </p:nvGrpSpPr>
        <p:grpSpPr>
          <a:xfrm>
            <a:off x="3085690" y="2894722"/>
            <a:ext cx="316333" cy="382699"/>
            <a:chOff x="3085690" y="2894722"/>
            <a:chExt cx="316333" cy="382699"/>
          </a:xfrm>
        </p:grpSpPr>
        <p:sp>
          <p:nvSpPr>
            <p:cNvPr id="8448" name="Google Shape;8448;p47"/>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9" name="Google Shape;8449;p47"/>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0" name="Google Shape;8450;p47"/>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1" name="Google Shape;8451;p47"/>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2" name="Google Shape;8452;p47"/>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3" name="Google Shape;8453;p47"/>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4" name="Google Shape;8454;p47"/>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5" name="Google Shape;8455;p47"/>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6" name="Google Shape;8456;p47"/>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7" name="Google Shape;8457;p47"/>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8" name="Google Shape;8458;p47"/>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9" name="Google Shape;8459;p47"/>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0" name="Google Shape;8460;p47"/>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1" name="Google Shape;8461;p47"/>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2" name="Google Shape;8462;p47"/>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3" name="Google Shape;8463;p47"/>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4" name="Google Shape;8464;p47"/>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5" name="Google Shape;8465;p47"/>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6" name="Google Shape;8466;p47"/>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7" name="Google Shape;8467;p47"/>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68" name="Google Shape;8468;p47"/>
          <p:cNvGrpSpPr/>
          <p:nvPr/>
        </p:nvGrpSpPr>
        <p:grpSpPr>
          <a:xfrm>
            <a:off x="1736294" y="1531477"/>
            <a:ext cx="336465" cy="336439"/>
            <a:chOff x="1736294" y="1531477"/>
            <a:chExt cx="336465" cy="336439"/>
          </a:xfrm>
        </p:grpSpPr>
        <p:sp>
          <p:nvSpPr>
            <p:cNvPr id="8469" name="Google Shape;8469;p47"/>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0" name="Google Shape;8470;p47"/>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1" name="Google Shape;8471;p47"/>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2" name="Google Shape;8472;p47"/>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3" name="Google Shape;8473;p47"/>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74" name="Google Shape;8474;p47"/>
          <p:cNvGrpSpPr/>
          <p:nvPr/>
        </p:nvGrpSpPr>
        <p:grpSpPr>
          <a:xfrm>
            <a:off x="2807344" y="4294985"/>
            <a:ext cx="344764" cy="353692"/>
            <a:chOff x="2807344" y="4294985"/>
            <a:chExt cx="344764" cy="353692"/>
          </a:xfrm>
        </p:grpSpPr>
        <p:sp>
          <p:nvSpPr>
            <p:cNvPr id="8475" name="Google Shape;8475;p47"/>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6" name="Google Shape;8476;p47"/>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7" name="Google Shape;8477;p47"/>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8" name="Google Shape;8478;p47"/>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9" name="Google Shape;8479;p47"/>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0" name="Google Shape;8480;p47"/>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1" name="Google Shape;8481;p47"/>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2" name="Google Shape;8482;p47"/>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3" name="Google Shape;8483;p47"/>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4" name="Google Shape;8484;p47"/>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5" name="Google Shape;8485;p47"/>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6" name="Google Shape;8486;p47"/>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7" name="Google Shape;8487;p47"/>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8" name="Google Shape;8488;p47"/>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9" name="Google Shape;8489;p47"/>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0" name="Google Shape;8490;p47"/>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1" name="Google Shape;8491;p47"/>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2" name="Google Shape;8492;p47"/>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3" name="Google Shape;8493;p47"/>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4" name="Google Shape;8494;p47"/>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5" name="Google Shape;8495;p47"/>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6" name="Google Shape;8496;p47"/>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97" name="Google Shape;8497;p47"/>
          <p:cNvGrpSpPr/>
          <p:nvPr/>
        </p:nvGrpSpPr>
        <p:grpSpPr>
          <a:xfrm>
            <a:off x="3966830" y="2450002"/>
            <a:ext cx="314945" cy="331753"/>
            <a:chOff x="3966830" y="2450002"/>
            <a:chExt cx="314945" cy="331753"/>
          </a:xfrm>
        </p:grpSpPr>
        <p:sp>
          <p:nvSpPr>
            <p:cNvPr id="8498" name="Google Shape;8498;p47"/>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9" name="Google Shape;8499;p47"/>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0" name="Google Shape;8500;p47"/>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1" name="Google Shape;8501;p47"/>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2" name="Google Shape;8502;p47"/>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03" name="Google Shape;8503;p47"/>
          <p:cNvGrpSpPr/>
          <p:nvPr/>
        </p:nvGrpSpPr>
        <p:grpSpPr>
          <a:xfrm>
            <a:off x="1774648" y="1976930"/>
            <a:ext cx="298373" cy="390920"/>
            <a:chOff x="1774648" y="1976930"/>
            <a:chExt cx="298373" cy="390920"/>
          </a:xfrm>
        </p:grpSpPr>
        <p:sp>
          <p:nvSpPr>
            <p:cNvPr id="8504" name="Google Shape;8504;p47"/>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5" name="Google Shape;8505;p47"/>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6" name="Google Shape;8506;p47"/>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7" name="Google Shape;8507;p47"/>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8" name="Google Shape;8508;p47"/>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9" name="Google Shape;8509;p47"/>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10" name="Google Shape;8510;p47"/>
          <p:cNvGrpSpPr/>
          <p:nvPr/>
        </p:nvGrpSpPr>
        <p:grpSpPr>
          <a:xfrm>
            <a:off x="855285" y="2426309"/>
            <a:ext cx="374950" cy="386129"/>
            <a:chOff x="855285" y="2426309"/>
            <a:chExt cx="374950" cy="386129"/>
          </a:xfrm>
        </p:grpSpPr>
        <p:sp>
          <p:nvSpPr>
            <p:cNvPr id="8511" name="Google Shape;8511;p47"/>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2" name="Google Shape;8512;p47"/>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3" name="Google Shape;8513;p47"/>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4" name="Google Shape;8514;p47"/>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5" name="Google Shape;8515;p47"/>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6" name="Google Shape;8516;p47"/>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7" name="Google Shape;8517;p47"/>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8" name="Google Shape;8518;p47"/>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9" name="Google Shape;8519;p47"/>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0" name="Google Shape;8520;p47"/>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1" name="Google Shape;8521;p47"/>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2" name="Google Shape;8522;p47"/>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3" name="Google Shape;8523;p47"/>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24" name="Google Shape;8524;p47"/>
          <p:cNvGrpSpPr/>
          <p:nvPr/>
        </p:nvGrpSpPr>
        <p:grpSpPr>
          <a:xfrm>
            <a:off x="1300502" y="2442148"/>
            <a:ext cx="364504" cy="370290"/>
            <a:chOff x="1300502" y="2442148"/>
            <a:chExt cx="364504" cy="370290"/>
          </a:xfrm>
        </p:grpSpPr>
        <p:sp>
          <p:nvSpPr>
            <p:cNvPr id="8525" name="Google Shape;8525;p47"/>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6" name="Google Shape;8526;p47"/>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7" name="Google Shape;8527;p47"/>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8" name="Google Shape;8528;p47"/>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9" name="Google Shape;8529;p47"/>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0" name="Google Shape;8530;p47"/>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1" name="Google Shape;8531;p47"/>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2" name="Google Shape;8532;p47"/>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3" name="Google Shape;8533;p47"/>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4" name="Google Shape;8534;p47"/>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5" name="Google Shape;8535;p47"/>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6" name="Google Shape;8536;p47"/>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7" name="Google Shape;8537;p47"/>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8" name="Google Shape;8538;p47"/>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9" name="Google Shape;8539;p47"/>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0" name="Google Shape;8540;p47"/>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1" name="Google Shape;8541;p47"/>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2" name="Google Shape;8542;p47"/>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3" name="Google Shape;8543;p47"/>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4" name="Google Shape;8544;p47"/>
          <p:cNvGrpSpPr/>
          <p:nvPr/>
        </p:nvGrpSpPr>
        <p:grpSpPr>
          <a:xfrm>
            <a:off x="1757683" y="2438771"/>
            <a:ext cx="330680" cy="356441"/>
            <a:chOff x="1757683" y="2438771"/>
            <a:chExt cx="330680" cy="356441"/>
          </a:xfrm>
        </p:grpSpPr>
        <p:sp>
          <p:nvSpPr>
            <p:cNvPr id="8545" name="Google Shape;8545;p47"/>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6" name="Google Shape;8546;p47"/>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7" name="Google Shape;8547;p47"/>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8" name="Google Shape;8548;p47"/>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9" name="Google Shape;8549;p47"/>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0" name="Google Shape;8550;p47"/>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1" name="Google Shape;8551;p47"/>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2" name="Google Shape;8552;p47"/>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3" name="Google Shape;8553;p47"/>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4" name="Google Shape;8554;p47"/>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55" name="Google Shape;8555;p47"/>
          <p:cNvGrpSpPr/>
          <p:nvPr/>
        </p:nvGrpSpPr>
        <p:grpSpPr>
          <a:xfrm>
            <a:off x="3943687" y="3825107"/>
            <a:ext cx="367908" cy="354477"/>
            <a:chOff x="3943687" y="3825107"/>
            <a:chExt cx="367908" cy="354477"/>
          </a:xfrm>
        </p:grpSpPr>
        <p:sp>
          <p:nvSpPr>
            <p:cNvPr id="8556" name="Google Shape;8556;p47"/>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7" name="Google Shape;8557;p47"/>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8" name="Google Shape;8558;p47"/>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9" name="Google Shape;8559;p47"/>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0" name="Google Shape;8560;p47"/>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1" name="Google Shape;8561;p47"/>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2" name="Google Shape;8562;p47"/>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3" name="Google Shape;8563;p47"/>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4" name="Google Shape;8564;p47"/>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5" name="Google Shape;8565;p47"/>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6" name="Google Shape;8566;p47"/>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7" name="Google Shape;8567;p47"/>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68" name="Google Shape;8568;p47"/>
          <p:cNvGrpSpPr/>
          <p:nvPr/>
        </p:nvGrpSpPr>
        <p:grpSpPr>
          <a:xfrm>
            <a:off x="2195360" y="1976930"/>
            <a:ext cx="340235" cy="390763"/>
            <a:chOff x="2195360" y="1976930"/>
            <a:chExt cx="340235" cy="390763"/>
          </a:xfrm>
        </p:grpSpPr>
        <p:sp>
          <p:nvSpPr>
            <p:cNvPr id="8569" name="Google Shape;8569;p47"/>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0" name="Google Shape;8570;p47"/>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1" name="Google Shape;8571;p47"/>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2" name="Google Shape;8572;p47"/>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3" name="Google Shape;8573;p47"/>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4" name="Google Shape;8574;p47"/>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5" name="Google Shape;8575;p47"/>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6" name="Google Shape;8576;p47"/>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7" name="Google Shape;8577;p47"/>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8" name="Google Shape;8578;p47"/>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9" name="Google Shape;8579;p47"/>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80" name="Google Shape;8580;p47"/>
          <p:cNvGrpSpPr/>
          <p:nvPr/>
        </p:nvGrpSpPr>
        <p:grpSpPr>
          <a:xfrm>
            <a:off x="2567509" y="2002219"/>
            <a:ext cx="432179" cy="332172"/>
            <a:chOff x="2567509" y="2002219"/>
            <a:chExt cx="432179" cy="332172"/>
          </a:xfrm>
        </p:grpSpPr>
        <p:sp>
          <p:nvSpPr>
            <p:cNvPr id="8581" name="Google Shape;8581;p47"/>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2" name="Google Shape;8582;p47"/>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3" name="Google Shape;8583;p47"/>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4" name="Google Shape;8584;p47"/>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5" name="Google Shape;8585;p47"/>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6" name="Google Shape;8586;p47"/>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7" name="Google Shape;8587;p47"/>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8" name="Google Shape;8588;p47"/>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9" name="Google Shape;8589;p47"/>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0" name="Google Shape;8590;p47"/>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1" name="Google Shape;8591;p47"/>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2" name="Google Shape;8592;p47"/>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93" name="Google Shape;8593;p47"/>
          <p:cNvGrpSpPr/>
          <p:nvPr/>
        </p:nvGrpSpPr>
        <p:grpSpPr>
          <a:xfrm>
            <a:off x="1323907" y="3359888"/>
            <a:ext cx="281854" cy="359243"/>
            <a:chOff x="1323907" y="3359888"/>
            <a:chExt cx="281854" cy="359243"/>
          </a:xfrm>
        </p:grpSpPr>
        <p:sp>
          <p:nvSpPr>
            <p:cNvPr id="8594" name="Google Shape;8594;p47"/>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5" name="Google Shape;8595;p47"/>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6" name="Google Shape;8596;p47"/>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7" name="Google Shape;8597;p47"/>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8" name="Google Shape;8598;p47"/>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9" name="Google Shape;8599;p47"/>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0" name="Google Shape;8600;p47"/>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1" name="Google Shape;8601;p47"/>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2" name="Google Shape;8602;p47"/>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3" name="Google Shape;8603;p47"/>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4" name="Google Shape;8604;p47"/>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5" name="Google Shape;8605;p47"/>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6" name="Google Shape;8606;p47"/>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7" name="Google Shape;8607;p47"/>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8" name="Google Shape;8608;p47"/>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9" name="Google Shape;8609;p47"/>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0" name="Google Shape;8610;p47"/>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1" name="Google Shape;8611;p47"/>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2" name="Google Shape;8612;p47"/>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13" name="Google Shape;8613;p47"/>
          <p:cNvGrpSpPr/>
          <p:nvPr/>
        </p:nvGrpSpPr>
        <p:grpSpPr>
          <a:xfrm>
            <a:off x="2184548" y="3859455"/>
            <a:ext cx="354948" cy="286776"/>
            <a:chOff x="2184548" y="3859455"/>
            <a:chExt cx="354948" cy="286776"/>
          </a:xfrm>
        </p:grpSpPr>
        <p:sp>
          <p:nvSpPr>
            <p:cNvPr id="8614" name="Google Shape;8614;p47"/>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5" name="Google Shape;8615;p47"/>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6" name="Google Shape;8616;p47"/>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7" name="Google Shape;8617;p47"/>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8" name="Google Shape;8618;p47"/>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9" name="Google Shape;8619;p47"/>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0" name="Google Shape;8620;p47"/>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1" name="Google Shape;8621;p47"/>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2" name="Google Shape;8622;p47"/>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3" name="Google Shape;8623;p47"/>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4" name="Google Shape;8624;p47"/>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5" name="Google Shape;8625;p47"/>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6" name="Google Shape;8626;p47"/>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7" name="Google Shape;8627;p47"/>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8" name="Google Shape;8628;p47"/>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9" name="Google Shape;8629;p47"/>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0" name="Google Shape;8630;p47"/>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31" name="Google Shape;8631;p47"/>
          <p:cNvGrpSpPr/>
          <p:nvPr/>
        </p:nvGrpSpPr>
        <p:grpSpPr>
          <a:xfrm>
            <a:off x="3140511" y="3840108"/>
            <a:ext cx="216823" cy="334162"/>
            <a:chOff x="3140511" y="3840108"/>
            <a:chExt cx="216823" cy="334162"/>
          </a:xfrm>
        </p:grpSpPr>
        <p:sp>
          <p:nvSpPr>
            <p:cNvPr id="8632" name="Google Shape;8632;p47"/>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3" name="Google Shape;8633;p47"/>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4" name="Google Shape;8634;p47"/>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5" name="Google Shape;8635;p47"/>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6" name="Google Shape;8636;p47"/>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7" name="Google Shape;8637;p47"/>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8" name="Google Shape;8638;p47"/>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9" name="Google Shape;8639;p47"/>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0" name="Google Shape;8640;p47"/>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1" name="Google Shape;8641;p47"/>
          <p:cNvGrpSpPr/>
          <p:nvPr/>
        </p:nvGrpSpPr>
        <p:grpSpPr>
          <a:xfrm>
            <a:off x="883193" y="3362794"/>
            <a:ext cx="275099" cy="363876"/>
            <a:chOff x="883193" y="3362794"/>
            <a:chExt cx="275099" cy="363876"/>
          </a:xfrm>
        </p:grpSpPr>
        <p:sp>
          <p:nvSpPr>
            <p:cNvPr id="8642" name="Google Shape;8642;p47"/>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3" name="Google Shape;8643;p47"/>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4" name="Google Shape;8644;p47"/>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5" name="Google Shape;8645;p47"/>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6" name="Google Shape;8646;p47"/>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7" name="Google Shape;8647;p47"/>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8" name="Google Shape;8648;p47"/>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9" name="Google Shape;8649;p47"/>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0" name="Google Shape;8650;p47"/>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1" name="Google Shape;8651;p47"/>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2" name="Google Shape;8652;p47"/>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3" name="Google Shape;8653;p47"/>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4" name="Google Shape;8654;p47"/>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5" name="Google Shape;8655;p47"/>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6" name="Google Shape;8656;p47"/>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7" name="Google Shape;8657;p47"/>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8" name="Google Shape;8658;p47"/>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9" name="Google Shape;8659;p47"/>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0" name="Google Shape;8660;p47"/>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1" name="Google Shape;8661;p47"/>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2" name="Google Shape;8662;p47"/>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3" name="Google Shape;8663;p47"/>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4" name="Google Shape;8664;p47"/>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5" name="Google Shape;8665;p47"/>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6" name="Google Shape;8666;p47"/>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7" name="Google Shape;8667;p47"/>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68" name="Google Shape;8668;p47"/>
          <p:cNvGrpSpPr/>
          <p:nvPr/>
        </p:nvGrpSpPr>
        <p:grpSpPr>
          <a:xfrm>
            <a:off x="2633404" y="2896764"/>
            <a:ext cx="368798" cy="365420"/>
            <a:chOff x="2633404" y="2896764"/>
            <a:chExt cx="368798" cy="365420"/>
          </a:xfrm>
        </p:grpSpPr>
        <p:sp>
          <p:nvSpPr>
            <p:cNvPr id="8669" name="Google Shape;8669;p47"/>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0" name="Google Shape;8670;p47"/>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1" name="Google Shape;8671;p47"/>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2" name="Google Shape;8672;p47"/>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3" name="Google Shape;8673;p47"/>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4" name="Google Shape;8674;p47"/>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5" name="Google Shape;8675;p47"/>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6" name="Google Shape;8676;p4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7" name="Google Shape;8677;p4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8" name="Google Shape;8678;p47"/>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9" name="Google Shape;8679;p47"/>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80" name="Google Shape;8680;p47"/>
          <p:cNvGrpSpPr/>
          <p:nvPr/>
        </p:nvGrpSpPr>
        <p:grpSpPr>
          <a:xfrm>
            <a:off x="2593035" y="1538755"/>
            <a:ext cx="382620" cy="308688"/>
            <a:chOff x="2593035" y="1538755"/>
            <a:chExt cx="382620" cy="308688"/>
          </a:xfrm>
        </p:grpSpPr>
        <p:sp>
          <p:nvSpPr>
            <p:cNvPr id="8681" name="Google Shape;8681;p47"/>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2" name="Google Shape;8682;p47"/>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3" name="Google Shape;8683;p47"/>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4" name="Google Shape;8684;p47"/>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5" name="Google Shape;8685;p47"/>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6" name="Google Shape;8686;p47"/>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7" name="Google Shape;8687;p47"/>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8" name="Google Shape;8688;p47"/>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89" name="Google Shape;8689;p47"/>
          <p:cNvGrpSpPr/>
          <p:nvPr/>
        </p:nvGrpSpPr>
        <p:grpSpPr>
          <a:xfrm>
            <a:off x="3011234" y="1552081"/>
            <a:ext cx="429012" cy="329292"/>
            <a:chOff x="3011234" y="1552081"/>
            <a:chExt cx="429012" cy="329292"/>
          </a:xfrm>
        </p:grpSpPr>
        <p:sp>
          <p:nvSpPr>
            <p:cNvPr id="8690" name="Google Shape;8690;p47"/>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1" name="Google Shape;8691;p47"/>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2" name="Google Shape;8692;p47"/>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3" name="Google Shape;8693;p47"/>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4" name="Google Shape;8694;p47"/>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5" name="Google Shape;8695;p47"/>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6" name="Google Shape;8696;p47"/>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7" name="Google Shape;8697;p47"/>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8" name="Google Shape;8698;p47"/>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9" name="Google Shape;8699;p47"/>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0" name="Google Shape;8700;p47"/>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1" name="Google Shape;8701;p47"/>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2" name="Google Shape;8702;p47"/>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3" name="Google Shape;8703;p47"/>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4" name="Google Shape;8704;p47"/>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5" name="Google Shape;8705;p47"/>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6" name="Google Shape;8706;p47"/>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7" name="Google Shape;8707;p47"/>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08" name="Google Shape;8708;p47"/>
          <p:cNvGrpSpPr/>
          <p:nvPr/>
        </p:nvGrpSpPr>
        <p:grpSpPr>
          <a:xfrm>
            <a:off x="3500721" y="1993659"/>
            <a:ext cx="381626" cy="360237"/>
            <a:chOff x="3500721" y="1993659"/>
            <a:chExt cx="381626" cy="360237"/>
          </a:xfrm>
        </p:grpSpPr>
        <p:sp>
          <p:nvSpPr>
            <p:cNvPr id="8709" name="Google Shape;8709;p47"/>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0" name="Google Shape;8710;p47"/>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1" name="Google Shape;8711;p47"/>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2" name="Google Shape;8712;p47"/>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3" name="Google Shape;8713;p47"/>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4" name="Google Shape;8714;p47"/>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5" name="Google Shape;8715;p47"/>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6" name="Google Shape;8716;p47"/>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7" name="Google Shape;8717;p47"/>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8" name="Google Shape;8718;p47"/>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9" name="Google Shape;8719;p47"/>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0" name="Google Shape;8720;p47"/>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1" name="Google Shape;8721;p47"/>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2" name="Google Shape;8722;p47"/>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3" name="Google Shape;8723;p47"/>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4" name="Google Shape;8724;p47"/>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5" name="Google Shape;8725;p47"/>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6" name="Google Shape;8726;p47"/>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27" name="Google Shape;8727;p47"/>
          <p:cNvGrpSpPr/>
          <p:nvPr/>
        </p:nvGrpSpPr>
        <p:grpSpPr>
          <a:xfrm>
            <a:off x="3479228" y="1510926"/>
            <a:ext cx="373798" cy="370368"/>
            <a:chOff x="3479228" y="1510926"/>
            <a:chExt cx="373798" cy="370368"/>
          </a:xfrm>
        </p:grpSpPr>
        <p:sp>
          <p:nvSpPr>
            <p:cNvPr id="8728" name="Google Shape;8728;p47"/>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9" name="Google Shape;8729;p47"/>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0" name="Google Shape;8730;p47"/>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1" name="Google Shape;8731;p47"/>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2" name="Google Shape;8732;p47"/>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3" name="Google Shape;8733;p47"/>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4" name="Google Shape;8734;p47"/>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5" name="Google Shape;8735;p47"/>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6" name="Google Shape;8736;p47"/>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37" name="Google Shape;8737;p47"/>
          <p:cNvGrpSpPr/>
          <p:nvPr/>
        </p:nvGrpSpPr>
        <p:grpSpPr>
          <a:xfrm>
            <a:off x="862432" y="2897209"/>
            <a:ext cx="339241" cy="378196"/>
            <a:chOff x="862432" y="2897209"/>
            <a:chExt cx="339241" cy="378196"/>
          </a:xfrm>
        </p:grpSpPr>
        <p:sp>
          <p:nvSpPr>
            <p:cNvPr id="8738" name="Google Shape;8738;p47"/>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9" name="Google Shape;8739;p47"/>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0" name="Google Shape;8740;p47"/>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1" name="Google Shape;8741;p47"/>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2" name="Google Shape;8742;p47"/>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3" name="Google Shape;8743;p47"/>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4" name="Google Shape;8744;p47"/>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5" name="Google Shape;8745;p47"/>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46" name="Google Shape;8746;p47"/>
          <p:cNvGrpSpPr/>
          <p:nvPr/>
        </p:nvGrpSpPr>
        <p:grpSpPr>
          <a:xfrm>
            <a:off x="850625" y="1526817"/>
            <a:ext cx="346021" cy="345131"/>
            <a:chOff x="850625" y="1526817"/>
            <a:chExt cx="346021" cy="345131"/>
          </a:xfrm>
        </p:grpSpPr>
        <p:sp>
          <p:nvSpPr>
            <p:cNvPr id="8747" name="Google Shape;8747;p47"/>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8" name="Google Shape;8748;p47"/>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9" name="Google Shape;8749;p47"/>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0" name="Google Shape;8750;p47"/>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1" name="Google Shape;8751;p47"/>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2" name="Google Shape;8752;p47"/>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3" name="Google Shape;8753;p47"/>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4" name="Google Shape;8754;p47"/>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5" name="Google Shape;8755;p47"/>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6" name="Google Shape;8756;p47"/>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7" name="Google Shape;8757;p47"/>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8" name="Google Shape;8758;p47"/>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9" name="Google Shape;8759;p47"/>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0" name="Google Shape;8760;p47"/>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1" name="Google Shape;8761;p47"/>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2" name="Google Shape;8762;p47"/>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3" name="Google Shape;8763;p47"/>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4" name="Google Shape;8764;p47"/>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5" name="Google Shape;8765;p47"/>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6" name="Google Shape;8766;p47"/>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67" name="Google Shape;8767;p47"/>
          <p:cNvGrpSpPr/>
          <p:nvPr/>
        </p:nvGrpSpPr>
        <p:grpSpPr>
          <a:xfrm>
            <a:off x="3046943" y="3367847"/>
            <a:ext cx="379479" cy="370395"/>
            <a:chOff x="3046943" y="3367847"/>
            <a:chExt cx="379479" cy="370395"/>
          </a:xfrm>
        </p:grpSpPr>
        <p:sp>
          <p:nvSpPr>
            <p:cNvPr id="8768" name="Google Shape;8768;p47"/>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9" name="Google Shape;8769;p47"/>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0" name="Google Shape;8770;p47"/>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1" name="Google Shape;8771;p47"/>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2" name="Google Shape;8772;p47"/>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3" name="Google Shape;8773;p47"/>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4" name="Google Shape;8774;p47"/>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75" name="Google Shape;8775;p47"/>
          <p:cNvGrpSpPr/>
          <p:nvPr/>
        </p:nvGrpSpPr>
        <p:grpSpPr>
          <a:xfrm>
            <a:off x="1289506" y="1983658"/>
            <a:ext cx="391103" cy="377777"/>
            <a:chOff x="1289506" y="1983658"/>
            <a:chExt cx="391103" cy="377777"/>
          </a:xfrm>
        </p:grpSpPr>
        <p:sp>
          <p:nvSpPr>
            <p:cNvPr id="8776" name="Google Shape;8776;p47"/>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7" name="Google Shape;8777;p47"/>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8" name="Google Shape;8778;p47"/>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9" name="Google Shape;8779;p47"/>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0" name="Google Shape;8780;p47"/>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1" name="Google Shape;8781;p47"/>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2" name="Google Shape;8782;p47"/>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3" name="Google Shape;8783;p47"/>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84" name="Google Shape;8784;p47"/>
          <p:cNvGrpSpPr/>
          <p:nvPr/>
        </p:nvGrpSpPr>
        <p:grpSpPr>
          <a:xfrm>
            <a:off x="1287935" y="1510978"/>
            <a:ext cx="350288" cy="362357"/>
            <a:chOff x="1287935" y="1510978"/>
            <a:chExt cx="350288" cy="362357"/>
          </a:xfrm>
        </p:grpSpPr>
        <p:sp>
          <p:nvSpPr>
            <p:cNvPr id="8785" name="Google Shape;8785;p47"/>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6" name="Google Shape;8786;p47"/>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7" name="Google Shape;8787;p47"/>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8" name="Google Shape;8788;p47"/>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9" name="Google Shape;8789;p47"/>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0" name="Google Shape;8790;p47"/>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1" name="Google Shape;8791;p47"/>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2" name="Google Shape;8792;p47"/>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3" name="Google Shape;8793;p47"/>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4" name="Google Shape;8794;p47"/>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5" name="Google Shape;8795;p47"/>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6" name="Google Shape;8796;p47"/>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7" name="Google Shape;8797;p47"/>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8" name="Google Shape;8798;p47"/>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9" name="Google Shape;8799;p47"/>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0" name="Google Shape;8800;p47"/>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1" name="Google Shape;8801;p47"/>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2" name="Google Shape;8802;p47"/>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3" name="Google Shape;8803;p47"/>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04" name="Google Shape;8804;p47"/>
          <p:cNvGrpSpPr/>
          <p:nvPr/>
        </p:nvGrpSpPr>
        <p:grpSpPr>
          <a:xfrm>
            <a:off x="2477973" y="4289959"/>
            <a:ext cx="210042" cy="361991"/>
            <a:chOff x="2477973" y="4289959"/>
            <a:chExt cx="210042" cy="361991"/>
          </a:xfrm>
        </p:grpSpPr>
        <p:sp>
          <p:nvSpPr>
            <p:cNvPr id="8805" name="Google Shape;8805;p47"/>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6" name="Google Shape;8806;p47"/>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7" name="Google Shape;8807;p47"/>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8" name="Google Shape;8808;p47"/>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9" name="Google Shape;8809;p47"/>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0" name="Google Shape;8810;p47"/>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11" name="Google Shape;8811;p47"/>
          <p:cNvGrpSpPr/>
          <p:nvPr/>
        </p:nvGrpSpPr>
        <p:grpSpPr>
          <a:xfrm>
            <a:off x="3518969" y="2909749"/>
            <a:ext cx="347827" cy="345602"/>
            <a:chOff x="3518969" y="2909749"/>
            <a:chExt cx="347827" cy="345602"/>
          </a:xfrm>
        </p:grpSpPr>
        <p:sp>
          <p:nvSpPr>
            <p:cNvPr id="8812" name="Google Shape;8812;p47"/>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3" name="Google Shape;8813;p47"/>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4" name="Google Shape;8814;p47"/>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5" name="Google Shape;8815;p47"/>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6" name="Google Shape;8816;p47"/>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7" name="Google Shape;8817;p47"/>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8" name="Google Shape;8818;p47"/>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9" name="Google Shape;8819;p47"/>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0" name="Google Shape;8820;p47"/>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1" name="Google Shape;8821;p47"/>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2" name="Google Shape;8822;p47"/>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3" name="Google Shape;8823;p47"/>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4" name="Google Shape;8824;p47"/>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5" name="Google Shape;8825;p47"/>
          <p:cNvGrpSpPr/>
          <p:nvPr/>
        </p:nvGrpSpPr>
        <p:grpSpPr>
          <a:xfrm>
            <a:off x="2137005" y="1523256"/>
            <a:ext cx="415817" cy="355734"/>
            <a:chOff x="2137005" y="1523256"/>
            <a:chExt cx="415817" cy="355734"/>
          </a:xfrm>
        </p:grpSpPr>
        <p:sp>
          <p:nvSpPr>
            <p:cNvPr id="8826" name="Google Shape;8826;p47"/>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7" name="Google Shape;8827;p47"/>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8" name="Google Shape;8828;p47"/>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9" name="Google Shape;8829;p47"/>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0" name="Google Shape;8830;p47"/>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1" name="Google Shape;8831;p47"/>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2" name="Google Shape;8832;p47"/>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3" name="Google Shape;8833;p47"/>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4" name="Google Shape;8834;p47"/>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5" name="Google Shape;8835;p47"/>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36" name="Google Shape;8836;p47"/>
          <p:cNvGrpSpPr/>
          <p:nvPr/>
        </p:nvGrpSpPr>
        <p:grpSpPr>
          <a:xfrm>
            <a:off x="1713413" y="3359548"/>
            <a:ext cx="397700" cy="389637"/>
            <a:chOff x="1713413" y="3359548"/>
            <a:chExt cx="397700" cy="389637"/>
          </a:xfrm>
        </p:grpSpPr>
        <p:sp>
          <p:nvSpPr>
            <p:cNvPr id="8837" name="Google Shape;8837;p47"/>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8" name="Google Shape;8838;p47"/>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9" name="Google Shape;8839;p47"/>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0" name="Google Shape;8840;p47"/>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1" name="Google Shape;8841;p47"/>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2" name="Google Shape;8842;p47"/>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3" name="Google Shape;8843;p47"/>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4" name="Google Shape;8844;p47"/>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5" name="Google Shape;8845;p47"/>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6" name="Google Shape;8846;p47"/>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7" name="Google Shape;8847;p47"/>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8" name="Google Shape;8848;p47"/>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9" name="Google Shape;8849;p47"/>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0" name="Google Shape;8850;p47"/>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1" name="Google Shape;8851;p47"/>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2" name="Google Shape;8852;p47"/>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3" name="Google Shape;8853;p47"/>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4" name="Google Shape;8854;p47"/>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5" name="Google Shape;8855;p47"/>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6" name="Google Shape;8856;p47"/>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57" name="Google Shape;8857;p47"/>
          <p:cNvGrpSpPr/>
          <p:nvPr/>
        </p:nvGrpSpPr>
        <p:grpSpPr>
          <a:xfrm>
            <a:off x="1976129" y="4284173"/>
            <a:ext cx="401496" cy="371154"/>
            <a:chOff x="1976129" y="4284173"/>
            <a:chExt cx="401496" cy="371154"/>
          </a:xfrm>
        </p:grpSpPr>
        <p:sp>
          <p:nvSpPr>
            <p:cNvPr id="8858" name="Google Shape;8858;p47"/>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9" name="Google Shape;8859;p47"/>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0" name="Google Shape;8860;p47"/>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1" name="Google Shape;8861;p47"/>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2" name="Google Shape;8862;p47"/>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3" name="Google Shape;8863;p47"/>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4" name="Google Shape;8864;p47"/>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5" name="Google Shape;8865;p47"/>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6" name="Google Shape;8866;p47"/>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7" name="Google Shape;8867;p47"/>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8" name="Google Shape;8868;p47"/>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9" name="Google Shape;8869;p47"/>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0" name="Google Shape;8870;p47"/>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1" name="Google Shape;8871;p47"/>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2" name="Google Shape;8872;p47"/>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3" name="Google Shape;8873;p47"/>
          <p:cNvGrpSpPr/>
          <p:nvPr/>
        </p:nvGrpSpPr>
        <p:grpSpPr>
          <a:xfrm>
            <a:off x="1830123" y="2904984"/>
            <a:ext cx="184412" cy="367541"/>
            <a:chOff x="1830123" y="2904984"/>
            <a:chExt cx="184412" cy="367541"/>
          </a:xfrm>
        </p:grpSpPr>
        <p:sp>
          <p:nvSpPr>
            <p:cNvPr id="8874" name="Google Shape;8874;p47"/>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5" name="Google Shape;8875;p47"/>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6" name="Google Shape;8876;p47"/>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7" name="Google Shape;8877;p47"/>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8" name="Google Shape;8878;p47"/>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9" name="Google Shape;8879;p47"/>
          <p:cNvGrpSpPr/>
          <p:nvPr/>
        </p:nvGrpSpPr>
        <p:grpSpPr>
          <a:xfrm>
            <a:off x="2602224" y="3825918"/>
            <a:ext cx="376966" cy="349765"/>
            <a:chOff x="2602224" y="3825918"/>
            <a:chExt cx="376966" cy="349765"/>
          </a:xfrm>
        </p:grpSpPr>
        <p:sp>
          <p:nvSpPr>
            <p:cNvPr id="8880" name="Google Shape;8880;p47"/>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1" name="Google Shape;8881;p47"/>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2" name="Google Shape;8882;p47"/>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3" name="Google Shape;8883;p47"/>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4" name="Google Shape;8884;p47"/>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5" name="Google Shape;8885;p47"/>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6" name="Google Shape;8886;p47"/>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7" name="Google Shape;8887;p47"/>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8" name="Google Shape;8888;p47"/>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9" name="Google Shape;8889;p47"/>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0" name="Google Shape;8890;p47"/>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1" name="Google Shape;8891;p47"/>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92" name="Google Shape;8892;p47"/>
          <p:cNvGrpSpPr/>
          <p:nvPr/>
        </p:nvGrpSpPr>
        <p:grpSpPr>
          <a:xfrm>
            <a:off x="3479725" y="3421123"/>
            <a:ext cx="411419" cy="256616"/>
            <a:chOff x="3479725" y="3421123"/>
            <a:chExt cx="411419" cy="256616"/>
          </a:xfrm>
        </p:grpSpPr>
        <p:sp>
          <p:nvSpPr>
            <p:cNvPr id="8893" name="Google Shape;8893;p47"/>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4" name="Google Shape;8894;p47"/>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5" name="Google Shape;8895;p47"/>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6" name="Google Shape;8896;p47"/>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7" name="Google Shape;8897;p47"/>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8" name="Google Shape;8898;p47"/>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9" name="Google Shape;8899;p47"/>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0" name="Google Shape;8900;p47"/>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1" name="Google Shape;8901;p47"/>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2" name="Google Shape;8902;p47"/>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3" name="Google Shape;8903;p47"/>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4" name="Google Shape;8904;p47"/>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5" name="Google Shape;8905;p47"/>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6" name="Google Shape;8906;p47"/>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7" name="Google Shape;8907;p47"/>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8" name="Google Shape;8908;p47"/>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9" name="Google Shape;8909;p47"/>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0" name="Google Shape;8910;p47"/>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1" name="Google Shape;8911;p47"/>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12" name="Google Shape;8912;p47"/>
          <p:cNvGrpSpPr/>
          <p:nvPr/>
        </p:nvGrpSpPr>
        <p:grpSpPr>
          <a:xfrm>
            <a:off x="1283275" y="3819478"/>
            <a:ext cx="373824" cy="362881"/>
            <a:chOff x="1283275" y="3819478"/>
            <a:chExt cx="373824" cy="362881"/>
          </a:xfrm>
        </p:grpSpPr>
        <p:sp>
          <p:nvSpPr>
            <p:cNvPr id="8913" name="Google Shape;8913;p47"/>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4" name="Google Shape;8914;p47"/>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5" name="Google Shape;8915;p47"/>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6" name="Google Shape;8916;p47"/>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7" name="Google Shape;8917;p47"/>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8" name="Google Shape;8918;p47"/>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9" name="Google Shape;8919;p4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0" name="Google Shape;8920;p4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1" name="Google Shape;8921;p47"/>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2" name="Google Shape;8922;p47"/>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3" name="Google Shape;8923;p47"/>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4" name="Google Shape;8924;p47"/>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5" name="Google Shape;8925;p47"/>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6" name="Google Shape;8926;p47"/>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27" name="Google Shape;8927;p47"/>
          <p:cNvGrpSpPr/>
          <p:nvPr/>
        </p:nvGrpSpPr>
        <p:grpSpPr>
          <a:xfrm>
            <a:off x="3462865" y="2459296"/>
            <a:ext cx="442730" cy="362331"/>
            <a:chOff x="3462865" y="2459296"/>
            <a:chExt cx="442730" cy="362331"/>
          </a:xfrm>
        </p:grpSpPr>
        <p:sp>
          <p:nvSpPr>
            <p:cNvPr id="8928" name="Google Shape;8928;p47"/>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9" name="Google Shape;8929;p47"/>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0" name="Google Shape;8930;p47"/>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1" name="Google Shape;8931;p47"/>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2" name="Google Shape;8932;p47"/>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3" name="Google Shape;8933;p47"/>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4" name="Google Shape;8934;p47"/>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35" name="Google Shape;8935;p47"/>
          <p:cNvGrpSpPr/>
          <p:nvPr/>
        </p:nvGrpSpPr>
        <p:grpSpPr>
          <a:xfrm>
            <a:off x="3988847" y="3358134"/>
            <a:ext cx="281121" cy="367279"/>
            <a:chOff x="3988847" y="3358134"/>
            <a:chExt cx="281121" cy="367279"/>
          </a:xfrm>
        </p:grpSpPr>
        <p:sp>
          <p:nvSpPr>
            <p:cNvPr id="8936" name="Google Shape;8936;p47"/>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7" name="Google Shape;8937;p47"/>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8" name="Google Shape;8938;p47"/>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9" name="Google Shape;8939;p47"/>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0" name="Google Shape;8940;p47"/>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1" name="Google Shape;8941;p47"/>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2" name="Google Shape;8942;p47"/>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3" name="Google Shape;8943;p47"/>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4" name="Google Shape;8944;p47"/>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5" name="Google Shape;8945;p47"/>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6" name="Google Shape;8946;p47"/>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7" name="Google Shape;8947;p47"/>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8" name="Google Shape;8948;p47"/>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9" name="Google Shape;8949;p47"/>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0" name="Google Shape;8950;p47"/>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1" name="Google Shape;8951;p47"/>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2" name="Google Shape;8952;p47"/>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3" name="Google Shape;8953;p47"/>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54" name="Google Shape;8954;p47"/>
          <p:cNvGrpSpPr/>
          <p:nvPr/>
        </p:nvGrpSpPr>
        <p:grpSpPr>
          <a:xfrm>
            <a:off x="3951620" y="2906032"/>
            <a:ext cx="370290" cy="366729"/>
            <a:chOff x="3951620" y="2906032"/>
            <a:chExt cx="370290" cy="366729"/>
          </a:xfrm>
        </p:grpSpPr>
        <p:sp>
          <p:nvSpPr>
            <p:cNvPr id="8955" name="Google Shape;8955;p47"/>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6" name="Google Shape;8956;p47"/>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57" name="Google Shape;8957;p47"/>
          <p:cNvGrpSpPr/>
          <p:nvPr/>
        </p:nvGrpSpPr>
        <p:grpSpPr>
          <a:xfrm>
            <a:off x="2145304" y="3358605"/>
            <a:ext cx="404245" cy="388433"/>
            <a:chOff x="2145304" y="3358605"/>
            <a:chExt cx="404245" cy="388433"/>
          </a:xfrm>
        </p:grpSpPr>
        <p:sp>
          <p:nvSpPr>
            <p:cNvPr id="8958" name="Google Shape;8958;p47"/>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9" name="Google Shape;8959;p47"/>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0" name="Google Shape;8960;p47"/>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1" name="Google Shape;8961;p47"/>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2" name="Google Shape;8962;p47"/>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3" name="Google Shape;8963;p47"/>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4" name="Google Shape;8964;p47"/>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5" name="Google Shape;8965;p47"/>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66" name="Google Shape;8966;p47"/>
          <p:cNvGrpSpPr/>
          <p:nvPr/>
        </p:nvGrpSpPr>
        <p:grpSpPr>
          <a:xfrm>
            <a:off x="2593925" y="3370596"/>
            <a:ext cx="406392" cy="365263"/>
            <a:chOff x="2593925" y="3370596"/>
            <a:chExt cx="406392" cy="365263"/>
          </a:xfrm>
        </p:grpSpPr>
        <p:sp>
          <p:nvSpPr>
            <p:cNvPr id="8967" name="Google Shape;8967;p47"/>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8" name="Google Shape;8968;p47"/>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9" name="Google Shape;8969;p47"/>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0" name="Google Shape;8970;p47"/>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1" name="Google Shape;8971;p47"/>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2" name="Google Shape;8972;p47"/>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3" name="Google Shape;8973;p47"/>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4" name="Google Shape;8974;p47"/>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5" name="Google Shape;8975;p47"/>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6" name="Google Shape;8976;p47"/>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7" name="Google Shape;8977;p47"/>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78" name="Google Shape;8978;p47"/>
          <p:cNvGrpSpPr/>
          <p:nvPr/>
        </p:nvGrpSpPr>
        <p:grpSpPr>
          <a:xfrm>
            <a:off x="848975" y="1987716"/>
            <a:ext cx="384898" cy="358221"/>
            <a:chOff x="848975" y="1987716"/>
            <a:chExt cx="384898" cy="358221"/>
          </a:xfrm>
        </p:grpSpPr>
        <p:sp>
          <p:nvSpPr>
            <p:cNvPr id="8979" name="Google Shape;8979;p47"/>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0" name="Google Shape;8980;p47"/>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1" name="Google Shape;8981;p47"/>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2" name="Google Shape;8982;p47"/>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3" name="Google Shape;8983;p47"/>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4" name="Google Shape;8984;p47"/>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5" name="Google Shape;8985;p47"/>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6" name="Google Shape;8986;p47"/>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7" name="Google Shape;8987;p47"/>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88" name="Google Shape;8988;p47"/>
          <p:cNvGrpSpPr/>
          <p:nvPr/>
        </p:nvGrpSpPr>
        <p:grpSpPr>
          <a:xfrm>
            <a:off x="2255731" y="2927892"/>
            <a:ext cx="226405" cy="386260"/>
            <a:chOff x="2255731" y="2927892"/>
            <a:chExt cx="226405" cy="386260"/>
          </a:xfrm>
        </p:grpSpPr>
        <p:sp>
          <p:nvSpPr>
            <p:cNvPr id="8989" name="Google Shape;8989;p47"/>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0" name="Google Shape;8990;p47"/>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1" name="Google Shape;8991;p47"/>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2" name="Google Shape;8992;p47"/>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3" name="Google Shape;8993;p47"/>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4" name="Google Shape;8994;p47"/>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5" name="Google Shape;8995;p47"/>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6" name="Google Shape;8996;p47"/>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7" name="Google Shape;8997;p47"/>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8" name="Google Shape;8998;p47"/>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9" name="Google Shape;8999;p47"/>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00" name="Google Shape;9000;p47"/>
          <p:cNvGrpSpPr/>
          <p:nvPr/>
        </p:nvGrpSpPr>
        <p:grpSpPr>
          <a:xfrm>
            <a:off x="2209576" y="2442148"/>
            <a:ext cx="307641" cy="346571"/>
            <a:chOff x="2209576" y="2442148"/>
            <a:chExt cx="307641" cy="346571"/>
          </a:xfrm>
        </p:grpSpPr>
        <p:sp>
          <p:nvSpPr>
            <p:cNvPr id="9001" name="Google Shape;9001;p47"/>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2" name="Google Shape;9002;p47"/>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3" name="Google Shape;9003;p47"/>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4" name="Google Shape;9004;p47"/>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5" name="Google Shape;9005;p47"/>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6" name="Google Shape;9006;p47"/>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7" name="Google Shape;9007;p47"/>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8" name="Google Shape;9008;p47"/>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9" name="Google Shape;9009;p47"/>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0" name="Google Shape;9010;p47"/>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1" name="Google Shape;9011;p47"/>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2" name="Google Shape;9012;p47"/>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3" name="Google Shape;9013;p47"/>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4" name="Google Shape;9014;p47"/>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5" name="Google Shape;9015;p47"/>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16" name="Google Shape;9016;p47"/>
          <p:cNvGrpSpPr/>
          <p:nvPr/>
        </p:nvGrpSpPr>
        <p:grpSpPr>
          <a:xfrm>
            <a:off x="1334850" y="2910142"/>
            <a:ext cx="280231" cy="357854"/>
            <a:chOff x="1334850" y="2910142"/>
            <a:chExt cx="280231" cy="357854"/>
          </a:xfrm>
        </p:grpSpPr>
        <p:sp>
          <p:nvSpPr>
            <p:cNvPr id="9017" name="Google Shape;9017;p47"/>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8" name="Google Shape;9018;p47"/>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9" name="Google Shape;9019;p47"/>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0" name="Google Shape;9020;p47"/>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1" name="Google Shape;9021;p47"/>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2" name="Google Shape;9022;p47"/>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3" name="Google Shape;9023;p47"/>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4" name="Google Shape;9024;p47"/>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5" name="Google Shape;9025;p47"/>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26" name="Google Shape;9026;p47"/>
          <p:cNvGrpSpPr/>
          <p:nvPr/>
        </p:nvGrpSpPr>
        <p:grpSpPr>
          <a:xfrm>
            <a:off x="920682" y="3811650"/>
            <a:ext cx="220357" cy="378353"/>
            <a:chOff x="920682" y="3811650"/>
            <a:chExt cx="220357" cy="378353"/>
          </a:xfrm>
        </p:grpSpPr>
        <p:sp>
          <p:nvSpPr>
            <p:cNvPr id="9027" name="Google Shape;9027;p47"/>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8" name="Google Shape;9028;p47"/>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9" name="Google Shape;9029;p47"/>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0" name="Google Shape;9030;p47"/>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1" name="Google Shape;9031;p47"/>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2" name="Google Shape;9032;p47"/>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3" name="Google Shape;9033;p47"/>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4" name="Google Shape;9034;p47"/>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5" name="Google Shape;9035;p47"/>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6" name="Google Shape;9036;p47"/>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7" name="Google Shape;9037;p47"/>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8" name="Google Shape;9038;p47"/>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9" name="Google Shape;9039;p47"/>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0" name="Google Shape;9040;p47"/>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1" name="Google Shape;9041;p47"/>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2" name="Google Shape;9042;p47"/>
          <p:cNvGrpSpPr/>
          <p:nvPr/>
        </p:nvGrpSpPr>
        <p:grpSpPr>
          <a:xfrm>
            <a:off x="3900804" y="1547918"/>
            <a:ext cx="411550" cy="337748"/>
            <a:chOff x="3900804" y="1547918"/>
            <a:chExt cx="411550" cy="337748"/>
          </a:xfrm>
        </p:grpSpPr>
        <p:sp>
          <p:nvSpPr>
            <p:cNvPr id="9043" name="Google Shape;9043;p47"/>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4" name="Google Shape;9044;p47"/>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5" name="Google Shape;9045;p47"/>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6" name="Google Shape;9046;p47"/>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7" name="Google Shape;9047;p47"/>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8" name="Google Shape;9048;p47"/>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9" name="Google Shape;9049;p47"/>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50" name="Google Shape;9050;p47"/>
          <p:cNvGrpSpPr/>
          <p:nvPr/>
        </p:nvGrpSpPr>
        <p:grpSpPr>
          <a:xfrm>
            <a:off x="3508654" y="3811781"/>
            <a:ext cx="363876" cy="364007"/>
            <a:chOff x="3508654" y="3811781"/>
            <a:chExt cx="363876" cy="364007"/>
          </a:xfrm>
        </p:grpSpPr>
        <p:sp>
          <p:nvSpPr>
            <p:cNvPr id="9051" name="Google Shape;9051;p47"/>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2" name="Google Shape;9052;p47"/>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3" name="Google Shape;9053;p47"/>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4" name="Google Shape;9054;p47"/>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5" name="Google Shape;9055;p47"/>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6" name="Google Shape;9056;p47"/>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7" name="Google Shape;9057;p47"/>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8" name="Google Shape;9058;p47"/>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9" name="Google Shape;9059;p47"/>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0" name="Google Shape;9060;p47"/>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1" name="Google Shape;9061;p47"/>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2" name="Google Shape;9062;p47"/>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3" name="Google Shape;9063;p47"/>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4" name="Google Shape;9064;p47"/>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65" name="Google Shape;9065;p47"/>
          <p:cNvGrpSpPr/>
          <p:nvPr/>
        </p:nvGrpSpPr>
        <p:grpSpPr>
          <a:xfrm>
            <a:off x="1761322" y="3814923"/>
            <a:ext cx="310050" cy="374688"/>
            <a:chOff x="1761322" y="3814923"/>
            <a:chExt cx="310050" cy="374688"/>
          </a:xfrm>
        </p:grpSpPr>
        <p:sp>
          <p:nvSpPr>
            <p:cNvPr id="9066" name="Google Shape;9066;p47"/>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7" name="Google Shape;9067;p47"/>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8" name="Google Shape;9068;p47"/>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9" name="Google Shape;9069;p47"/>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0" name="Google Shape;9070;p47"/>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1" name="Google Shape;9071;p47"/>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2" name="Google Shape;9072;p47"/>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3" name="Google Shape;9073;p47"/>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4" name="Google Shape;9074;p47"/>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5" name="Google Shape;9075;p47"/>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6" name="Google Shape;9076;p47"/>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7" name="Google Shape;9077;p47"/>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8" name="Google Shape;9078;p47"/>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9" name="Google Shape;9079;p47"/>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0" name="Google Shape;9080;p47"/>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1" name="Google Shape;9081;p47"/>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2" name="Google Shape;9082;p47"/>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3" name="Google Shape;9083;p47"/>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4" name="Google Shape;9084;p47"/>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5" name="Google Shape;9085;p47"/>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6" name="Google Shape;9086;p47"/>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7" name="Google Shape;9087;p47"/>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8" name="Google Shape;9088;p47"/>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9" name="Google Shape;9089;p47"/>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0" name="Google Shape;9090;p47"/>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1" name="Google Shape;9091;p47"/>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2" name="Google Shape;9092;p47"/>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3" name="Google Shape;9093;p47"/>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94" name="Google Shape;9094;p47"/>
          <p:cNvGrpSpPr/>
          <p:nvPr/>
        </p:nvGrpSpPr>
        <p:grpSpPr>
          <a:xfrm>
            <a:off x="2604109" y="2439295"/>
            <a:ext cx="399088" cy="373144"/>
            <a:chOff x="2604109" y="2439295"/>
            <a:chExt cx="399088" cy="373144"/>
          </a:xfrm>
        </p:grpSpPr>
        <p:sp>
          <p:nvSpPr>
            <p:cNvPr id="9095" name="Google Shape;9095;p47"/>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6" name="Google Shape;9096;p47"/>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7" name="Google Shape;9097;p47"/>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8" name="Google Shape;9098;p47"/>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9" name="Google Shape;9099;p47"/>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0" name="Google Shape;9100;p47"/>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1" name="Google Shape;9101;p47"/>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2" name="Google Shape;9102;p47"/>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3" name="Google Shape;9103;p47"/>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4" name="Google Shape;9104;p47"/>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5" name="Google Shape;9105;p47"/>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6" name="Google Shape;9106;p47"/>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7" name="Google Shape;9107;p47"/>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8" name="Google Shape;9108;p47"/>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9" name="Google Shape;9109;p47"/>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0" name="Google Shape;9110;p47"/>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1" name="Google Shape;9111;p47"/>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2" name="Google Shape;9112;p47"/>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3" name="Google Shape;9113;p47"/>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4" name="Google Shape;9114;p47"/>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5" name="Google Shape;9115;p47"/>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6" name="Google Shape;9116;p47"/>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7" name="Google Shape;9117;p47"/>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8" name="Google Shape;9118;p47"/>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9" name="Google Shape;9119;p47"/>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0" name="Google Shape;9120;p47"/>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1" name="Google Shape;9121;p47"/>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2" name="Google Shape;9122;p47"/>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3" name="Google Shape;9123;p47"/>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4" name="Google Shape;9124;p47"/>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5" name="Google Shape;9125;p47"/>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6" name="Google Shape;9126;p47"/>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7" name="Google Shape;9127;p47"/>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8" name="Google Shape;9128;p47"/>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9" name="Google Shape;9129;p47"/>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0" name="Google Shape;9130;p47"/>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1" name="Google Shape;9131;p47"/>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2" name="Google Shape;9132;p47"/>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3" name="Google Shape;9133;p47"/>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4" name="Google Shape;9134;p47"/>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5" name="Google Shape;9135;p47"/>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6" name="Google Shape;9136;p47"/>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7" name="Google Shape;9137;p47"/>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38" name="Google Shape;9138;p47"/>
          <p:cNvGrpSpPr/>
          <p:nvPr/>
        </p:nvGrpSpPr>
        <p:grpSpPr>
          <a:xfrm>
            <a:off x="7086308" y="2461521"/>
            <a:ext cx="368536" cy="353692"/>
            <a:chOff x="7086308" y="2461521"/>
            <a:chExt cx="368536" cy="353692"/>
          </a:xfrm>
        </p:grpSpPr>
        <p:sp>
          <p:nvSpPr>
            <p:cNvPr id="9139" name="Google Shape;9139;p47"/>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0" name="Google Shape;9140;p47"/>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1" name="Google Shape;9141;p47"/>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2" name="Google Shape;9142;p47"/>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3" name="Google Shape;9143;p47"/>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4" name="Google Shape;9144;p47"/>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5" name="Google Shape;9145;p47"/>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6" name="Google Shape;9146;p47"/>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7" name="Google Shape;9147;p47"/>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8" name="Google Shape;9148;p47"/>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9" name="Google Shape;9149;p47"/>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50" name="Google Shape;9150;p47"/>
          <p:cNvGrpSpPr/>
          <p:nvPr/>
        </p:nvGrpSpPr>
        <p:grpSpPr>
          <a:xfrm>
            <a:off x="6644992" y="2454243"/>
            <a:ext cx="375552" cy="368405"/>
            <a:chOff x="6644992" y="2454243"/>
            <a:chExt cx="375552" cy="368405"/>
          </a:xfrm>
        </p:grpSpPr>
        <p:sp>
          <p:nvSpPr>
            <p:cNvPr id="9151" name="Google Shape;9151;p47"/>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2" name="Google Shape;9152;p47"/>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3" name="Google Shape;9153;p47"/>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4" name="Google Shape;9154;p47"/>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5" name="Google Shape;9155;p47"/>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6" name="Google Shape;9156;p47"/>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7" name="Google Shape;9157;p47"/>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8" name="Google Shape;9158;p47"/>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9" name="Google Shape;9159;p47"/>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0" name="Google Shape;9160;p47"/>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1" name="Google Shape;9161;p47"/>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62" name="Google Shape;9162;p47"/>
          <p:cNvGrpSpPr/>
          <p:nvPr/>
        </p:nvGrpSpPr>
        <p:grpSpPr>
          <a:xfrm>
            <a:off x="6186789" y="2457333"/>
            <a:ext cx="371049" cy="362096"/>
            <a:chOff x="6186789" y="2457333"/>
            <a:chExt cx="371049" cy="362096"/>
          </a:xfrm>
        </p:grpSpPr>
        <p:sp>
          <p:nvSpPr>
            <p:cNvPr id="9163" name="Google Shape;9163;p47"/>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4" name="Google Shape;9164;p47"/>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5" name="Google Shape;9165;p47"/>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6" name="Google Shape;9166;p47"/>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7" name="Google Shape;9167;p47"/>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8" name="Google Shape;9168;p47"/>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9" name="Google Shape;9169;p47"/>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0" name="Google Shape;9170;p47"/>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1" name="Google Shape;9171;p47"/>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2" name="Google Shape;9172;p47"/>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3" name="Google Shape;9173;p47"/>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4" name="Google Shape;9174;p47"/>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5" name="Google Shape;9175;p47"/>
          <p:cNvGrpSpPr/>
          <p:nvPr/>
        </p:nvGrpSpPr>
        <p:grpSpPr>
          <a:xfrm>
            <a:off x="7957893" y="2454479"/>
            <a:ext cx="375081" cy="368169"/>
            <a:chOff x="7957893" y="2454479"/>
            <a:chExt cx="375081" cy="368169"/>
          </a:xfrm>
        </p:grpSpPr>
        <p:sp>
          <p:nvSpPr>
            <p:cNvPr id="9176" name="Google Shape;9176;p47"/>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7" name="Google Shape;9177;p47"/>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8" name="Google Shape;9178;p47"/>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9" name="Google Shape;9179;p47"/>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0" name="Google Shape;9180;p47"/>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1" name="Google Shape;9181;p47"/>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2" name="Google Shape;9182;p47"/>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3" name="Google Shape;9183;p47"/>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4" name="Google Shape;9184;p47"/>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5" name="Google Shape;9185;p47"/>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86" name="Google Shape;9186;p47"/>
          <p:cNvGrpSpPr/>
          <p:nvPr/>
        </p:nvGrpSpPr>
        <p:grpSpPr>
          <a:xfrm>
            <a:off x="5738562" y="2454348"/>
            <a:ext cx="368536" cy="368300"/>
            <a:chOff x="5738562" y="2454348"/>
            <a:chExt cx="368536" cy="368300"/>
          </a:xfrm>
        </p:grpSpPr>
        <p:sp>
          <p:nvSpPr>
            <p:cNvPr id="9187" name="Google Shape;9187;p47"/>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8" name="Google Shape;9188;p47"/>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9" name="Google Shape;9189;p47"/>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0" name="Google Shape;9190;p47"/>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1" name="Google Shape;9191;p47"/>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2" name="Google Shape;9192;p47"/>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3" name="Google Shape;9193;p4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4" name="Google Shape;9194;p4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5" name="Google Shape;9195;p47"/>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6" name="Google Shape;9196;p47"/>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7" name="Google Shape;9197;p47"/>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8" name="Google Shape;9198;p4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9" name="Google Shape;9199;p4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0" name="Google Shape;9200;p47"/>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1" name="Google Shape;9201;p47"/>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2" name="Google Shape;9202;p47"/>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3" name="Google Shape;9203;p47"/>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4" name="Google Shape;9204;p47"/>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5" name="Google Shape;9205;p47"/>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6" name="Google Shape;9206;p47"/>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7" name="Google Shape;9207;p47"/>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8" name="Google Shape;9208;p47"/>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9" name="Google Shape;9209;p47"/>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0" name="Google Shape;9210;p47"/>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1" name="Google Shape;9211;p47"/>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2" name="Google Shape;9212;p47"/>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3" name="Google Shape;9213;p47"/>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4" name="Google Shape;9214;p47"/>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5" name="Google Shape;9215;p47"/>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6" name="Google Shape;9216;p47"/>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7" name="Google Shape;9217;p47"/>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8" name="Google Shape;9218;p47"/>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19" name="Google Shape;9219;p47"/>
          <p:cNvGrpSpPr/>
          <p:nvPr/>
        </p:nvGrpSpPr>
        <p:grpSpPr>
          <a:xfrm>
            <a:off x="4870747" y="2494220"/>
            <a:ext cx="368536" cy="288687"/>
            <a:chOff x="4870747" y="2494220"/>
            <a:chExt cx="368536" cy="288687"/>
          </a:xfrm>
        </p:grpSpPr>
        <p:sp>
          <p:nvSpPr>
            <p:cNvPr id="9220" name="Google Shape;9220;p47"/>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1" name="Google Shape;9221;p47"/>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2" name="Google Shape;9222;p47"/>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3" name="Google Shape;9223;p47"/>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4" name="Google Shape;9224;p47"/>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5" name="Google Shape;9225;p47"/>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6" name="Google Shape;9226;p47"/>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7" name="Google Shape;9227;p47"/>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8" name="Google Shape;9228;p47"/>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9" name="Google Shape;9229;p47"/>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0" name="Google Shape;9230;p47"/>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1" name="Google Shape;9231;p47"/>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2" name="Google Shape;9232;p47"/>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3" name="Google Shape;9233;p47"/>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4" name="Google Shape;9234;p47"/>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5" name="Google Shape;9235;p47"/>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6" name="Google Shape;9236;p47"/>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7" name="Google Shape;9237;p47"/>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8" name="Google Shape;9238;p47"/>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9" name="Google Shape;9239;p47"/>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0" name="Google Shape;9240;p47"/>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1" name="Google Shape;9241;p47"/>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2" name="Google Shape;9242;p47"/>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3" name="Google Shape;9243;p47"/>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44" name="Google Shape;9244;p47"/>
          <p:cNvGrpSpPr/>
          <p:nvPr/>
        </p:nvGrpSpPr>
        <p:grpSpPr>
          <a:xfrm>
            <a:off x="5300308" y="2454505"/>
            <a:ext cx="370604" cy="367960"/>
            <a:chOff x="5300308" y="2454505"/>
            <a:chExt cx="370604" cy="367960"/>
          </a:xfrm>
        </p:grpSpPr>
        <p:sp>
          <p:nvSpPr>
            <p:cNvPr id="9245" name="Google Shape;9245;p47"/>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6" name="Google Shape;9246;p47"/>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7" name="Google Shape;9247;p47"/>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8" name="Google Shape;9248;p47"/>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9" name="Google Shape;9249;p47"/>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0" name="Google Shape;9250;p47"/>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1" name="Google Shape;9251;p47"/>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2" name="Google Shape;9252;p47"/>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3" name="Google Shape;9253;p47"/>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4" name="Google Shape;9254;p47"/>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5" name="Google Shape;9255;p47"/>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56" name="Google Shape;9256;p47"/>
          <p:cNvGrpSpPr/>
          <p:nvPr/>
        </p:nvGrpSpPr>
        <p:grpSpPr>
          <a:xfrm>
            <a:off x="4929600" y="3825735"/>
            <a:ext cx="230803" cy="340235"/>
            <a:chOff x="4929600" y="3825735"/>
            <a:chExt cx="230803" cy="340235"/>
          </a:xfrm>
        </p:grpSpPr>
        <p:sp>
          <p:nvSpPr>
            <p:cNvPr id="9257" name="Google Shape;9257;p47"/>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8" name="Google Shape;9258;p47"/>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9" name="Google Shape;9259;p47"/>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0" name="Google Shape;9260;p47"/>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1" name="Google Shape;9261;p47"/>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2" name="Google Shape;9262;p47"/>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3" name="Google Shape;9263;p47"/>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4" name="Google Shape;9264;p47"/>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5" name="Google Shape;9265;p47"/>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6" name="Google Shape;9266;p47"/>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7" name="Google Shape;9267;p47"/>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8" name="Google Shape;9268;p47"/>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9" name="Google Shape;9269;p47"/>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0" name="Google Shape;9270;p47"/>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1" name="Google Shape;9271;p47"/>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2" name="Google Shape;9272;p47"/>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3" name="Google Shape;9273;p47"/>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4" name="Google Shape;9274;p47"/>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5" name="Google Shape;9275;p47"/>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6" name="Google Shape;9276;p47"/>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7" name="Google Shape;9277;p47"/>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8" name="Google Shape;9278;p47"/>
          <p:cNvGrpSpPr/>
          <p:nvPr/>
        </p:nvGrpSpPr>
        <p:grpSpPr>
          <a:xfrm>
            <a:off x="6264518" y="3825395"/>
            <a:ext cx="249810" cy="340968"/>
            <a:chOff x="6264518" y="3825395"/>
            <a:chExt cx="249810" cy="340968"/>
          </a:xfrm>
        </p:grpSpPr>
        <p:sp>
          <p:nvSpPr>
            <p:cNvPr id="9279" name="Google Shape;9279;p47"/>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0" name="Google Shape;9280;p47"/>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1" name="Google Shape;9281;p47"/>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2" name="Google Shape;9282;p47"/>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3" name="Google Shape;9283;p47"/>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4" name="Google Shape;9284;p47"/>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5" name="Google Shape;9285;p47"/>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6" name="Google Shape;9286;p47"/>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87" name="Google Shape;9287;p47"/>
          <p:cNvGrpSpPr/>
          <p:nvPr/>
        </p:nvGrpSpPr>
        <p:grpSpPr>
          <a:xfrm>
            <a:off x="5376073" y="3825368"/>
            <a:ext cx="223158" cy="340994"/>
            <a:chOff x="5376073" y="3825368"/>
            <a:chExt cx="223158" cy="340994"/>
          </a:xfrm>
        </p:grpSpPr>
        <p:sp>
          <p:nvSpPr>
            <p:cNvPr id="9288" name="Google Shape;9288;p47"/>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9" name="Google Shape;9289;p47"/>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0" name="Google Shape;9290;p47"/>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1" name="Google Shape;9291;p47"/>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2" name="Google Shape;9292;p47"/>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3" name="Google Shape;9293;p47"/>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4" name="Google Shape;9294;p47"/>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5" name="Google Shape;9295;p47"/>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6" name="Google Shape;9296;p47"/>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7" name="Google Shape;9297;p47"/>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8" name="Google Shape;9298;p47"/>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9" name="Google Shape;9299;p47"/>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0" name="Google Shape;9300;p47"/>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1" name="Google Shape;9301;p47"/>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2" name="Google Shape;9302;p4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3" name="Google Shape;9303;p47"/>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4" name="Google Shape;9304;p47"/>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5" name="Google Shape;9305;p47"/>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6" name="Google Shape;9306;p47"/>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7" name="Google Shape;9307;p47"/>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8" name="Google Shape;9308;p4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9" name="Google Shape;9309;p47"/>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0" name="Google Shape;9310;p47"/>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1" name="Google Shape;9311;p47"/>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2" name="Google Shape;9312;p47"/>
          <p:cNvGrpSpPr/>
          <p:nvPr/>
        </p:nvGrpSpPr>
        <p:grpSpPr>
          <a:xfrm>
            <a:off x="6716044" y="3825395"/>
            <a:ext cx="197973" cy="340314"/>
            <a:chOff x="6716044" y="3825395"/>
            <a:chExt cx="197973" cy="340314"/>
          </a:xfrm>
        </p:grpSpPr>
        <p:sp>
          <p:nvSpPr>
            <p:cNvPr id="9313" name="Google Shape;9313;p47"/>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4" name="Google Shape;9314;p47"/>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5" name="Google Shape;9315;p47"/>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6" name="Google Shape;9316;p47"/>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7" name="Google Shape;9317;p47"/>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8" name="Google Shape;9318;p47"/>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9" name="Google Shape;9319;p47"/>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0" name="Google Shape;9320;p47"/>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1" name="Google Shape;9321;p47"/>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2" name="Google Shape;9322;p47"/>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3" name="Google Shape;9323;p47"/>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4" name="Google Shape;9324;p47"/>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5" name="Google Shape;9325;p47"/>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26" name="Google Shape;9326;p47"/>
          <p:cNvGrpSpPr/>
          <p:nvPr/>
        </p:nvGrpSpPr>
        <p:grpSpPr>
          <a:xfrm>
            <a:off x="7517833" y="2465815"/>
            <a:ext cx="370656" cy="345157"/>
            <a:chOff x="7517833" y="2465815"/>
            <a:chExt cx="370656" cy="345157"/>
          </a:xfrm>
        </p:grpSpPr>
        <p:sp>
          <p:nvSpPr>
            <p:cNvPr id="9327" name="Google Shape;9327;p47"/>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8" name="Google Shape;9328;p47"/>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9" name="Google Shape;9329;p47"/>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0" name="Google Shape;9330;p47"/>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1" name="Google Shape;9331;p47"/>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2" name="Google Shape;9332;p47"/>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3" name="Google Shape;9333;p47"/>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4" name="Google Shape;9334;p47"/>
          <p:cNvGrpSpPr/>
          <p:nvPr/>
        </p:nvGrpSpPr>
        <p:grpSpPr>
          <a:xfrm>
            <a:off x="5804954" y="3825709"/>
            <a:ext cx="251197" cy="340392"/>
            <a:chOff x="5804954" y="3825709"/>
            <a:chExt cx="251197" cy="340392"/>
          </a:xfrm>
        </p:grpSpPr>
        <p:sp>
          <p:nvSpPr>
            <p:cNvPr id="9335" name="Google Shape;9335;p47"/>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6" name="Google Shape;9336;p47"/>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7" name="Google Shape;9337;p47"/>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8" name="Google Shape;9338;p47"/>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9" name="Google Shape;9339;p47"/>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0" name="Google Shape;9340;p47"/>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1" name="Google Shape;9341;p47"/>
          <p:cNvGrpSpPr/>
          <p:nvPr/>
        </p:nvGrpSpPr>
        <p:grpSpPr>
          <a:xfrm>
            <a:off x="4872134" y="3359993"/>
            <a:ext cx="374819" cy="368562"/>
            <a:chOff x="4872134" y="3359993"/>
            <a:chExt cx="374819" cy="368562"/>
          </a:xfrm>
        </p:grpSpPr>
        <p:sp>
          <p:nvSpPr>
            <p:cNvPr id="9342" name="Google Shape;9342;p47"/>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3" name="Google Shape;9343;p47"/>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4" name="Google Shape;9344;p47"/>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5" name="Google Shape;9345;p47"/>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6" name="Google Shape;9346;p47"/>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7" name="Google Shape;9347;p47"/>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8" name="Google Shape;9348;p47"/>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9" name="Google Shape;9349;p47"/>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50" name="Google Shape;9350;p47"/>
          <p:cNvGrpSpPr/>
          <p:nvPr/>
        </p:nvGrpSpPr>
        <p:grpSpPr>
          <a:xfrm>
            <a:off x="6614911" y="1516162"/>
            <a:ext cx="391810" cy="368484"/>
            <a:chOff x="6614911" y="1516162"/>
            <a:chExt cx="391810" cy="368484"/>
          </a:xfrm>
        </p:grpSpPr>
        <p:sp>
          <p:nvSpPr>
            <p:cNvPr id="9351" name="Google Shape;9351;p47"/>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2" name="Google Shape;9352;p47"/>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3" name="Google Shape;9353;p47"/>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4" name="Google Shape;9354;p47"/>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5" name="Google Shape;9355;p47"/>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6" name="Google Shape;9356;p47"/>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7" name="Google Shape;9357;p47"/>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8" name="Google Shape;9358;p47"/>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9" name="Google Shape;9359;p47"/>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0" name="Google Shape;9360;p47"/>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1" name="Google Shape;9361;p47"/>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2" name="Google Shape;9362;p47"/>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3" name="Google Shape;9363;p47"/>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4" name="Google Shape;9364;p47"/>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5" name="Google Shape;9365;p47"/>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6" name="Google Shape;9366;p47"/>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7" name="Google Shape;9367;p47"/>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8" name="Google Shape;9368;p47"/>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9" name="Google Shape;9369;p47"/>
          <p:cNvGrpSpPr/>
          <p:nvPr/>
        </p:nvGrpSpPr>
        <p:grpSpPr>
          <a:xfrm>
            <a:off x="5822573" y="3360019"/>
            <a:ext cx="231065" cy="368405"/>
            <a:chOff x="5822573" y="3360019"/>
            <a:chExt cx="231065" cy="368405"/>
          </a:xfrm>
        </p:grpSpPr>
        <p:sp>
          <p:nvSpPr>
            <p:cNvPr id="9370" name="Google Shape;9370;p47"/>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1" name="Google Shape;9371;p47"/>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2" name="Google Shape;9372;p4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3" name="Google Shape;9373;p4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4" name="Google Shape;9374;p47"/>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5" name="Google Shape;9375;p47"/>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6" name="Google Shape;9376;p47"/>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7" name="Google Shape;9377;p47"/>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8" name="Google Shape;9378;p47"/>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9" name="Google Shape;9379;p47"/>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0" name="Google Shape;9380;p47"/>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1" name="Google Shape;9381;p47"/>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2" name="Google Shape;9382;p47"/>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3" name="Google Shape;9383;p47"/>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4" name="Google Shape;9384;p47"/>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5" name="Google Shape;9385;p47"/>
          <p:cNvGrpSpPr/>
          <p:nvPr/>
        </p:nvGrpSpPr>
        <p:grpSpPr>
          <a:xfrm>
            <a:off x="7494690" y="1516188"/>
            <a:ext cx="374557" cy="368614"/>
            <a:chOff x="7494690" y="1516188"/>
            <a:chExt cx="374557" cy="368614"/>
          </a:xfrm>
        </p:grpSpPr>
        <p:sp>
          <p:nvSpPr>
            <p:cNvPr id="9386" name="Google Shape;9386;p47"/>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7" name="Google Shape;9387;p47"/>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8" name="Google Shape;9388;p47"/>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9" name="Google Shape;9389;p47"/>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0" name="Google Shape;9390;p47"/>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1" name="Google Shape;9391;p47"/>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2" name="Google Shape;9392;p47"/>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3" name="Google Shape;9393;p47"/>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94" name="Google Shape;9394;p47"/>
          <p:cNvGrpSpPr/>
          <p:nvPr/>
        </p:nvGrpSpPr>
        <p:grpSpPr>
          <a:xfrm>
            <a:off x="5314707" y="3360019"/>
            <a:ext cx="381731" cy="368405"/>
            <a:chOff x="5314707" y="3360019"/>
            <a:chExt cx="381731" cy="368405"/>
          </a:xfrm>
        </p:grpSpPr>
        <p:sp>
          <p:nvSpPr>
            <p:cNvPr id="9395" name="Google Shape;9395;p47"/>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6" name="Google Shape;9396;p47"/>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7" name="Google Shape;9397;p47"/>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8" name="Google Shape;9398;p47"/>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9" name="Google Shape;9399;p47"/>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0" name="Google Shape;9400;p47"/>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1" name="Google Shape;9401;p47"/>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2" name="Google Shape;9402;p47"/>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3" name="Google Shape;9403;p47"/>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4" name="Google Shape;9404;p47"/>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5" name="Google Shape;9405;p47"/>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6" name="Google Shape;9406;p47"/>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7" name="Google Shape;9407;p47"/>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8" name="Google Shape;9408;p47"/>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9" name="Google Shape;9409;p47"/>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10" name="Google Shape;9410;p47"/>
          <p:cNvGrpSpPr/>
          <p:nvPr/>
        </p:nvGrpSpPr>
        <p:grpSpPr>
          <a:xfrm>
            <a:off x="5308058" y="1517156"/>
            <a:ext cx="374296" cy="366599"/>
            <a:chOff x="5308058" y="1517156"/>
            <a:chExt cx="374296" cy="366599"/>
          </a:xfrm>
        </p:grpSpPr>
        <p:sp>
          <p:nvSpPr>
            <p:cNvPr id="9411" name="Google Shape;9411;p47"/>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2" name="Google Shape;9412;p47"/>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3" name="Google Shape;9413;p47"/>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4" name="Google Shape;9414;p47"/>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15" name="Google Shape;9415;p47"/>
          <p:cNvGrpSpPr/>
          <p:nvPr/>
        </p:nvGrpSpPr>
        <p:grpSpPr>
          <a:xfrm>
            <a:off x="6184800" y="1540902"/>
            <a:ext cx="370761" cy="319108"/>
            <a:chOff x="6184800" y="1540902"/>
            <a:chExt cx="370761" cy="319108"/>
          </a:xfrm>
        </p:grpSpPr>
        <p:sp>
          <p:nvSpPr>
            <p:cNvPr id="9416" name="Google Shape;9416;p47"/>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7" name="Google Shape;9417;p47"/>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8" name="Google Shape;9418;p47"/>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9" name="Google Shape;9419;p47"/>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0" name="Google Shape;9420;p47"/>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1" name="Google Shape;9421;p47"/>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2" name="Google Shape;9422;p47"/>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3" name="Google Shape;9423;p47"/>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4" name="Google Shape;9424;p47"/>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5" name="Google Shape;9425;p47"/>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26" name="Google Shape;9426;p47"/>
          <p:cNvGrpSpPr/>
          <p:nvPr/>
        </p:nvGrpSpPr>
        <p:grpSpPr>
          <a:xfrm>
            <a:off x="7060102" y="1516371"/>
            <a:ext cx="370708" cy="367829"/>
            <a:chOff x="7060102" y="1516371"/>
            <a:chExt cx="370708" cy="367829"/>
          </a:xfrm>
        </p:grpSpPr>
        <p:sp>
          <p:nvSpPr>
            <p:cNvPr id="9427" name="Google Shape;9427;p47"/>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8" name="Google Shape;9428;p47"/>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9" name="Google Shape;9429;p47"/>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0" name="Google Shape;9430;p47"/>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1" name="Google Shape;9431;p47"/>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2" name="Google Shape;9432;p47"/>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3" name="Google Shape;9433;p47"/>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4" name="Google Shape;9434;p47"/>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5" name="Google Shape;9435;p47"/>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6" name="Google Shape;9436;p47"/>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7" name="Google Shape;9437;p47"/>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8" name="Google Shape;9438;p47"/>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9" name="Google Shape;9439;p47"/>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0" name="Google Shape;9440;p47"/>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1" name="Google Shape;9441;p47"/>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2" name="Google Shape;9442;p47"/>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3" name="Google Shape;9443;p47"/>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4" name="Google Shape;9444;p47"/>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5" name="Google Shape;9445;p47"/>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6" name="Google Shape;9446;p47"/>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7" name="Google Shape;9447;p47"/>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8" name="Google Shape;9448;p47"/>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9" name="Google Shape;9449;p47"/>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0" name="Google Shape;9450;p47"/>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1" name="Google Shape;9451;p47"/>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52" name="Google Shape;9452;p47"/>
          <p:cNvGrpSpPr/>
          <p:nvPr/>
        </p:nvGrpSpPr>
        <p:grpSpPr>
          <a:xfrm>
            <a:off x="7935247" y="1516162"/>
            <a:ext cx="381705" cy="368588"/>
            <a:chOff x="7935247" y="1516162"/>
            <a:chExt cx="381705" cy="368588"/>
          </a:xfrm>
        </p:grpSpPr>
        <p:sp>
          <p:nvSpPr>
            <p:cNvPr id="9453" name="Google Shape;9453;p47"/>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4" name="Google Shape;9454;p47"/>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5" name="Google Shape;9455;p47"/>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6" name="Google Shape;9456;p47"/>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7" name="Google Shape;9457;p47"/>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8" name="Google Shape;9458;p47"/>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9" name="Google Shape;9459;p47"/>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0" name="Google Shape;9460;p47"/>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1" name="Google Shape;9461;p47"/>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2" name="Google Shape;9462;p47"/>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3" name="Google Shape;9463;p47"/>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4" name="Google Shape;9464;p47"/>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5" name="Google Shape;9465;p47"/>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6" name="Google Shape;9466;p47"/>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7" name="Google Shape;9467;p47"/>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8" name="Google Shape;9468;p47"/>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9" name="Google Shape;9469;p47"/>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0" name="Google Shape;9470;p47"/>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1" name="Google Shape;9471;p47"/>
          <p:cNvGrpSpPr/>
          <p:nvPr/>
        </p:nvGrpSpPr>
        <p:grpSpPr>
          <a:xfrm>
            <a:off x="5738169" y="1559830"/>
            <a:ext cx="389034" cy="281147"/>
            <a:chOff x="5738169" y="1559830"/>
            <a:chExt cx="389034" cy="281147"/>
          </a:xfrm>
        </p:grpSpPr>
        <p:sp>
          <p:nvSpPr>
            <p:cNvPr id="9472" name="Google Shape;9472;p47"/>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3" name="Google Shape;9473;p47"/>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4" name="Google Shape;9474;p47"/>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5" name="Google Shape;9475;p47"/>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6" name="Google Shape;9476;p47"/>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7" name="Google Shape;9477;p47"/>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8" name="Google Shape;9478;p47"/>
          <p:cNvGrpSpPr/>
          <p:nvPr/>
        </p:nvGrpSpPr>
        <p:grpSpPr>
          <a:xfrm>
            <a:off x="6192470" y="3360516"/>
            <a:ext cx="368510" cy="367750"/>
            <a:chOff x="6192470" y="3360516"/>
            <a:chExt cx="368510" cy="367750"/>
          </a:xfrm>
        </p:grpSpPr>
        <p:sp>
          <p:nvSpPr>
            <p:cNvPr id="9479" name="Google Shape;9479;p47"/>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0" name="Google Shape;9480;p47"/>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1" name="Google Shape;9481;p47"/>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2" name="Google Shape;9482;p47"/>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3" name="Google Shape;9483;p47"/>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4" name="Google Shape;9484;p47"/>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5" name="Google Shape;9485;p47"/>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6" name="Google Shape;9486;p47"/>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7" name="Google Shape;9487;p47"/>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8" name="Google Shape;9488;p47"/>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9" name="Google Shape;9489;p47"/>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0" name="Google Shape;9490;p47"/>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91" name="Google Shape;9491;p47"/>
          <p:cNvGrpSpPr/>
          <p:nvPr/>
        </p:nvGrpSpPr>
        <p:grpSpPr>
          <a:xfrm>
            <a:off x="4935019" y="1516109"/>
            <a:ext cx="246642" cy="368667"/>
            <a:chOff x="4935019" y="1516109"/>
            <a:chExt cx="246642" cy="368667"/>
          </a:xfrm>
        </p:grpSpPr>
        <p:sp>
          <p:nvSpPr>
            <p:cNvPr id="9492" name="Google Shape;9492;p47"/>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3" name="Google Shape;9493;p47"/>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4" name="Google Shape;9494;p47"/>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5" name="Google Shape;9495;p47"/>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6" name="Google Shape;9496;p47"/>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7" name="Google Shape;9497;p47"/>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8" name="Google Shape;9498;p47"/>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9" name="Google Shape;9499;p47"/>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0" name="Google Shape;9500;p47"/>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1" name="Google Shape;9501;p47"/>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02" name="Google Shape;9502;p47"/>
          <p:cNvGrpSpPr/>
          <p:nvPr/>
        </p:nvGrpSpPr>
        <p:grpSpPr>
          <a:xfrm>
            <a:off x="7989335" y="3360019"/>
            <a:ext cx="291698" cy="368405"/>
            <a:chOff x="7989335" y="3360019"/>
            <a:chExt cx="291698" cy="368405"/>
          </a:xfrm>
        </p:grpSpPr>
        <p:sp>
          <p:nvSpPr>
            <p:cNvPr id="9503" name="Google Shape;9503;p47"/>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4" name="Google Shape;9504;p47"/>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5" name="Google Shape;9505;p47"/>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6" name="Google Shape;9506;p47"/>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7" name="Google Shape;9507;p47"/>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8" name="Google Shape;9508;p47"/>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9" name="Google Shape;9509;p47"/>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0" name="Google Shape;9510;p47"/>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1" name="Google Shape;9511;p47"/>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2" name="Google Shape;9512;p47"/>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13" name="Google Shape;9513;p47"/>
          <p:cNvGrpSpPr/>
          <p:nvPr/>
        </p:nvGrpSpPr>
        <p:grpSpPr>
          <a:xfrm>
            <a:off x="6633158" y="3359783"/>
            <a:ext cx="368143" cy="368771"/>
            <a:chOff x="6633158" y="3359783"/>
            <a:chExt cx="368143" cy="368771"/>
          </a:xfrm>
        </p:grpSpPr>
        <p:sp>
          <p:nvSpPr>
            <p:cNvPr id="9514" name="Google Shape;9514;p47"/>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5" name="Google Shape;9515;p47"/>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6" name="Google Shape;9516;p47"/>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7" name="Google Shape;9517;p47"/>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8" name="Google Shape;9518;p47"/>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9" name="Google Shape;9519;p47"/>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0" name="Google Shape;9520;p47"/>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1" name="Google Shape;9521;p47"/>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2" name="Google Shape;9522;p47"/>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3" name="Google Shape;9523;p47"/>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4" name="Google Shape;9524;p47"/>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5" name="Google Shape;9525;p47"/>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6" name="Google Shape;9526;p47"/>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7" name="Google Shape;9527;p47"/>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8" name="Google Shape;9528;p47"/>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9" name="Google Shape;9529;p47"/>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0" name="Google Shape;9530;p47"/>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1" name="Google Shape;9531;p47"/>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32" name="Google Shape;9532;p47"/>
          <p:cNvGrpSpPr/>
          <p:nvPr/>
        </p:nvGrpSpPr>
        <p:grpSpPr>
          <a:xfrm>
            <a:off x="7940666" y="2020205"/>
            <a:ext cx="383249" cy="286488"/>
            <a:chOff x="7940666" y="2020205"/>
            <a:chExt cx="383249" cy="286488"/>
          </a:xfrm>
        </p:grpSpPr>
        <p:sp>
          <p:nvSpPr>
            <p:cNvPr id="9533" name="Google Shape;9533;p47"/>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4" name="Google Shape;9534;p47"/>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5" name="Google Shape;9535;p47"/>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6" name="Google Shape;9536;p47"/>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7" name="Google Shape;9537;p47"/>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38" name="Google Shape;9538;p47"/>
          <p:cNvGrpSpPr/>
          <p:nvPr/>
        </p:nvGrpSpPr>
        <p:grpSpPr>
          <a:xfrm>
            <a:off x="7508513" y="2023478"/>
            <a:ext cx="372175" cy="279995"/>
            <a:chOff x="7508513" y="2023478"/>
            <a:chExt cx="372175" cy="279995"/>
          </a:xfrm>
        </p:grpSpPr>
        <p:sp>
          <p:nvSpPr>
            <p:cNvPr id="9539" name="Google Shape;9539;p47"/>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0" name="Google Shape;9540;p47"/>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1" name="Google Shape;9541;p47"/>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2" name="Google Shape;9542;p47"/>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3" name="Google Shape;9543;p47"/>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4" name="Google Shape;9544;p47"/>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5" name="Google Shape;9545;p47"/>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6" name="Google Shape;9546;p47"/>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7" name="Google Shape;9547;p47"/>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8" name="Google Shape;9548;p47"/>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9" name="Google Shape;9549;p47"/>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0" name="Google Shape;9550;p47"/>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1" name="Google Shape;9551;p47"/>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2" name="Google Shape;9552;p47"/>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3" name="Google Shape;9553;p47"/>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4" name="Google Shape;9554;p47"/>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55" name="Google Shape;9555;p47"/>
          <p:cNvGrpSpPr/>
          <p:nvPr/>
        </p:nvGrpSpPr>
        <p:grpSpPr>
          <a:xfrm>
            <a:off x="7070705" y="1996303"/>
            <a:ext cx="368405" cy="334449"/>
            <a:chOff x="7070705" y="1996303"/>
            <a:chExt cx="368405" cy="334449"/>
          </a:xfrm>
        </p:grpSpPr>
        <p:sp>
          <p:nvSpPr>
            <p:cNvPr id="9556" name="Google Shape;9556;p47"/>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7" name="Google Shape;9557;p47"/>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8" name="Google Shape;9558;p47"/>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9" name="Google Shape;9559;p47"/>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0" name="Google Shape;9560;p47"/>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1" name="Google Shape;9561;p47"/>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2" name="Google Shape;9562;p47"/>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3" name="Google Shape;9563;p47"/>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4" name="Google Shape;9564;p47"/>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5" name="Google Shape;9565;p47"/>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6" name="Google Shape;9566;p47"/>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7" name="Google Shape;9567;p47"/>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8" name="Google Shape;9568;p47"/>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9" name="Google Shape;9569;p47"/>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0" name="Google Shape;9570;p47"/>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1" name="Google Shape;9571;p47"/>
          <p:cNvGrpSpPr/>
          <p:nvPr/>
        </p:nvGrpSpPr>
        <p:grpSpPr>
          <a:xfrm>
            <a:off x="6630645" y="2040338"/>
            <a:ext cx="368536" cy="246275"/>
            <a:chOff x="6630645" y="2040338"/>
            <a:chExt cx="368536" cy="246275"/>
          </a:xfrm>
        </p:grpSpPr>
        <p:sp>
          <p:nvSpPr>
            <p:cNvPr id="9572" name="Google Shape;9572;p47"/>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3" name="Google Shape;9573;p47"/>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4" name="Google Shape;9574;p47"/>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5" name="Google Shape;9575;p47"/>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6" name="Google Shape;9576;p47"/>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7" name="Google Shape;9577;p47"/>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8" name="Google Shape;9578;p47"/>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9" name="Google Shape;9579;p47"/>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0" name="Google Shape;9580;p47"/>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1" name="Google Shape;9581;p47"/>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2" name="Google Shape;9582;p47"/>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3" name="Google Shape;9583;p47"/>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4" name="Google Shape;9584;p47"/>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5" name="Google Shape;9585;p47"/>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6" name="Google Shape;9586;p47"/>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7" name="Google Shape;9587;p47"/>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8" name="Google Shape;9588;p47"/>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9" name="Google Shape;9589;p47"/>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0" name="Google Shape;9590;p47"/>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1" name="Google Shape;9591;p47"/>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2" name="Google Shape;9592;p47"/>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3" name="Google Shape;9593;p47"/>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4" name="Google Shape;9594;p47"/>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5" name="Google Shape;9595;p47"/>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6" name="Google Shape;9596;p47"/>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7" name="Google Shape;9597;p47"/>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98" name="Google Shape;9598;p47"/>
          <p:cNvGrpSpPr/>
          <p:nvPr/>
        </p:nvGrpSpPr>
        <p:grpSpPr>
          <a:xfrm>
            <a:off x="6190455" y="1995046"/>
            <a:ext cx="368771" cy="336858"/>
            <a:chOff x="6190455" y="1995046"/>
            <a:chExt cx="368771" cy="336858"/>
          </a:xfrm>
        </p:grpSpPr>
        <p:sp>
          <p:nvSpPr>
            <p:cNvPr id="9599" name="Google Shape;9599;p47"/>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0" name="Google Shape;9600;p47"/>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1" name="Google Shape;9601;p47"/>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2" name="Google Shape;9602;p47"/>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3" name="Google Shape;9603;p47"/>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4" name="Google Shape;9604;p47"/>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5" name="Google Shape;9605;p47"/>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6" name="Google Shape;9606;p47"/>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7" name="Google Shape;9607;p47"/>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8" name="Google Shape;9608;p47"/>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9" name="Google Shape;9609;p47"/>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0" name="Google Shape;9610;p47"/>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1" name="Google Shape;9611;p47"/>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2" name="Google Shape;9612;p47"/>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3" name="Google Shape;9613;p47"/>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4" name="Google Shape;9614;p47"/>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5" name="Google Shape;9615;p47"/>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6" name="Google Shape;9616;p47"/>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17" name="Google Shape;9617;p47"/>
          <p:cNvGrpSpPr/>
          <p:nvPr/>
        </p:nvGrpSpPr>
        <p:grpSpPr>
          <a:xfrm>
            <a:off x="5750631" y="2016383"/>
            <a:ext cx="371677" cy="293740"/>
            <a:chOff x="5750631" y="2016383"/>
            <a:chExt cx="371677" cy="293740"/>
          </a:xfrm>
        </p:grpSpPr>
        <p:sp>
          <p:nvSpPr>
            <p:cNvPr id="9618" name="Google Shape;9618;p47"/>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9" name="Google Shape;9619;p47"/>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0" name="Google Shape;9620;p47"/>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1" name="Google Shape;9621;p47"/>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2" name="Google Shape;9622;p47"/>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3" name="Google Shape;9623;p47"/>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4" name="Google Shape;9624;p47"/>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5" name="Google Shape;9625;p47"/>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6" name="Google Shape;9626;p47"/>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7" name="Google Shape;9627;p47"/>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8" name="Google Shape;9628;p47"/>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9" name="Google Shape;9629;p47"/>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30" name="Google Shape;9630;p47"/>
          <p:cNvGrpSpPr/>
          <p:nvPr/>
        </p:nvGrpSpPr>
        <p:grpSpPr>
          <a:xfrm>
            <a:off x="5310807" y="2022849"/>
            <a:ext cx="368274" cy="281226"/>
            <a:chOff x="5310807" y="2022849"/>
            <a:chExt cx="368274" cy="281226"/>
          </a:xfrm>
        </p:grpSpPr>
        <p:sp>
          <p:nvSpPr>
            <p:cNvPr id="9631" name="Google Shape;9631;p47"/>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2" name="Google Shape;9632;p47"/>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3" name="Google Shape;9633;p47"/>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4" name="Google Shape;9634;p47"/>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5" name="Google Shape;9635;p47"/>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6" name="Google Shape;9636;p47"/>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7" name="Google Shape;9637;p47"/>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8" name="Google Shape;9638;p47"/>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9" name="Google Shape;9639;p47"/>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0" name="Google Shape;9640;p47"/>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1" name="Google Shape;9641;p47"/>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2" name="Google Shape;9642;p47"/>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3" name="Google Shape;9643;p47"/>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4" name="Google Shape;9644;p47"/>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5" name="Google Shape;9645;p47"/>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6" name="Google Shape;9646;p47"/>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7" name="Google Shape;9647;p47"/>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8" name="Google Shape;9648;p47"/>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9" name="Google Shape;9649;p47"/>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50" name="Google Shape;9650;p47"/>
          <p:cNvGrpSpPr/>
          <p:nvPr/>
        </p:nvGrpSpPr>
        <p:grpSpPr>
          <a:xfrm>
            <a:off x="4865589" y="2022430"/>
            <a:ext cx="375788" cy="281828"/>
            <a:chOff x="4865589" y="2022430"/>
            <a:chExt cx="375788" cy="281828"/>
          </a:xfrm>
        </p:grpSpPr>
        <p:sp>
          <p:nvSpPr>
            <p:cNvPr id="9651" name="Google Shape;9651;p47"/>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2" name="Google Shape;9652;p47"/>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3" name="Google Shape;9653;p47"/>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4" name="Google Shape;9654;p47"/>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5" name="Google Shape;9655;p47"/>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6" name="Google Shape;9656;p47"/>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7" name="Google Shape;9657;p47"/>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8" name="Google Shape;9658;p47"/>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9" name="Google Shape;9659;p47"/>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0" name="Google Shape;9660;p47"/>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1" name="Google Shape;9661;p47"/>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62" name="Google Shape;9662;p47"/>
          <p:cNvGrpSpPr/>
          <p:nvPr/>
        </p:nvGrpSpPr>
        <p:grpSpPr>
          <a:xfrm>
            <a:off x="7107069" y="3360255"/>
            <a:ext cx="293818" cy="368012"/>
            <a:chOff x="7107069" y="3360255"/>
            <a:chExt cx="293818" cy="368012"/>
          </a:xfrm>
        </p:grpSpPr>
        <p:sp>
          <p:nvSpPr>
            <p:cNvPr id="9663" name="Google Shape;9663;p47"/>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4" name="Google Shape;9664;p47"/>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5" name="Google Shape;9665;p47"/>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6" name="Google Shape;9666;p47"/>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7" name="Google Shape;9667;p47"/>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8" name="Google Shape;9668;p47"/>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9" name="Google Shape;9669;p47"/>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0" name="Google Shape;9670;p47"/>
          <p:cNvGrpSpPr/>
          <p:nvPr/>
        </p:nvGrpSpPr>
        <p:grpSpPr>
          <a:xfrm>
            <a:off x="7578597" y="3360333"/>
            <a:ext cx="234285" cy="367855"/>
            <a:chOff x="7578597" y="3360333"/>
            <a:chExt cx="234285" cy="367855"/>
          </a:xfrm>
        </p:grpSpPr>
        <p:sp>
          <p:nvSpPr>
            <p:cNvPr id="9671" name="Google Shape;9671;p47"/>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2" name="Google Shape;9672;p47"/>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3" name="Google Shape;9673;p47"/>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4" name="Google Shape;9674;p47"/>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5" name="Google Shape;9675;p47"/>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6" name="Google Shape;9676;p47"/>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7" name="Google Shape;9677;p47"/>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8" name="Google Shape;9678;p47"/>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9" name="Google Shape;9679;p47"/>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80" name="Google Shape;9680;p47"/>
          <p:cNvGrpSpPr/>
          <p:nvPr/>
        </p:nvGrpSpPr>
        <p:grpSpPr>
          <a:xfrm>
            <a:off x="6697352" y="4289383"/>
            <a:ext cx="269130" cy="354530"/>
            <a:chOff x="6697352" y="4289383"/>
            <a:chExt cx="269130" cy="354530"/>
          </a:xfrm>
        </p:grpSpPr>
        <p:sp>
          <p:nvSpPr>
            <p:cNvPr id="9681" name="Google Shape;9681;p47"/>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2" name="Google Shape;9682;p47"/>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3" name="Google Shape;9683;p47"/>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4" name="Google Shape;9684;p47"/>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5" name="Google Shape;9685;p47"/>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6" name="Google Shape;9686;p47"/>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7" name="Google Shape;9687;p47"/>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8" name="Google Shape;9688;p47"/>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9" name="Google Shape;9689;p47"/>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90" name="Google Shape;9690;p47"/>
          <p:cNvGrpSpPr/>
          <p:nvPr/>
        </p:nvGrpSpPr>
        <p:grpSpPr>
          <a:xfrm>
            <a:off x="5768616" y="2908885"/>
            <a:ext cx="334816" cy="368536"/>
            <a:chOff x="5768616" y="2908885"/>
            <a:chExt cx="334816" cy="368536"/>
          </a:xfrm>
        </p:grpSpPr>
        <p:sp>
          <p:nvSpPr>
            <p:cNvPr id="9691" name="Google Shape;9691;p47"/>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2" name="Google Shape;9692;p47"/>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3" name="Google Shape;9693;p47"/>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4" name="Google Shape;9694;p47"/>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5" name="Google Shape;9695;p47"/>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6" name="Google Shape;9696;p47"/>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7" name="Google Shape;9697;p47"/>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8" name="Google Shape;9698;p47"/>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9" name="Google Shape;9699;p47"/>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00" name="Google Shape;9700;p47"/>
          <p:cNvGrpSpPr/>
          <p:nvPr/>
        </p:nvGrpSpPr>
        <p:grpSpPr>
          <a:xfrm>
            <a:off x="6657061" y="2908885"/>
            <a:ext cx="323114" cy="368667"/>
            <a:chOff x="6657061" y="2908885"/>
            <a:chExt cx="323114" cy="368667"/>
          </a:xfrm>
        </p:grpSpPr>
        <p:sp>
          <p:nvSpPr>
            <p:cNvPr id="9701" name="Google Shape;9701;p47"/>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2" name="Google Shape;9702;p47"/>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3" name="Google Shape;9703;p47"/>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4" name="Google Shape;9704;p47"/>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5" name="Google Shape;9705;p47"/>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6" name="Google Shape;9706;p47"/>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7" name="Google Shape;9707;p47"/>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08" name="Google Shape;9708;p47"/>
          <p:cNvGrpSpPr/>
          <p:nvPr/>
        </p:nvGrpSpPr>
        <p:grpSpPr>
          <a:xfrm>
            <a:off x="6211084" y="2909173"/>
            <a:ext cx="330915" cy="368457"/>
            <a:chOff x="6211084" y="2909173"/>
            <a:chExt cx="330915" cy="368457"/>
          </a:xfrm>
        </p:grpSpPr>
        <p:sp>
          <p:nvSpPr>
            <p:cNvPr id="9709" name="Google Shape;9709;p47"/>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0" name="Google Shape;9710;p47"/>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1" name="Google Shape;9711;p47"/>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2" name="Google Shape;9712;p47"/>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3" name="Google Shape;9713;p47"/>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4" name="Google Shape;9714;p47"/>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5" name="Google Shape;9715;p47"/>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6" name="Google Shape;9716;p47"/>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17" name="Google Shape;9717;p47"/>
          <p:cNvGrpSpPr/>
          <p:nvPr/>
        </p:nvGrpSpPr>
        <p:grpSpPr>
          <a:xfrm>
            <a:off x="7543097" y="2908754"/>
            <a:ext cx="314945" cy="368300"/>
            <a:chOff x="7543097" y="2908754"/>
            <a:chExt cx="314945" cy="368300"/>
          </a:xfrm>
        </p:grpSpPr>
        <p:sp>
          <p:nvSpPr>
            <p:cNvPr id="9718" name="Google Shape;9718;p47"/>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9" name="Google Shape;9719;p47"/>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0" name="Google Shape;9720;p47"/>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1" name="Google Shape;9721;p47"/>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2" name="Google Shape;9722;p47"/>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3" name="Google Shape;9723;p47"/>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4" name="Google Shape;9724;p47"/>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5" name="Google Shape;9725;p47"/>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6" name="Google Shape;9726;p47"/>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7" name="Google Shape;9727;p47"/>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8" name="Google Shape;9728;p47"/>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9" name="Google Shape;9729;p47"/>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0" name="Google Shape;9730;p47"/>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1" name="Google Shape;9731;p47"/>
          <p:cNvGrpSpPr/>
          <p:nvPr/>
        </p:nvGrpSpPr>
        <p:grpSpPr>
          <a:xfrm>
            <a:off x="7090471" y="2908964"/>
            <a:ext cx="331281" cy="368588"/>
            <a:chOff x="7090471" y="2908964"/>
            <a:chExt cx="331281" cy="368588"/>
          </a:xfrm>
        </p:grpSpPr>
        <p:sp>
          <p:nvSpPr>
            <p:cNvPr id="9732" name="Google Shape;9732;p47"/>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3" name="Google Shape;9733;p47"/>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4" name="Google Shape;9734;p47"/>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5" name="Google Shape;9735;p47"/>
          <p:cNvGrpSpPr/>
          <p:nvPr/>
        </p:nvGrpSpPr>
        <p:grpSpPr>
          <a:xfrm>
            <a:off x="7159769" y="3826599"/>
            <a:ext cx="195722" cy="339816"/>
            <a:chOff x="7159769" y="3826599"/>
            <a:chExt cx="195722" cy="339816"/>
          </a:xfrm>
        </p:grpSpPr>
        <p:sp>
          <p:nvSpPr>
            <p:cNvPr id="9736" name="Google Shape;9736;p47"/>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7" name="Google Shape;9737;p47"/>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8" name="Google Shape;9738;p47"/>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9" name="Google Shape;9739;p47"/>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0" name="Google Shape;9740;p47"/>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1" name="Google Shape;9741;p47"/>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2" name="Google Shape;9742;p47"/>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3" name="Google Shape;9743;p47"/>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4" name="Google Shape;9744;p47"/>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5" name="Google Shape;9745;p47"/>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6" name="Google Shape;9746;p47"/>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7" name="Google Shape;9747;p47"/>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8" name="Google Shape;9748;p47"/>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49" name="Google Shape;9749;p47"/>
          <p:cNvGrpSpPr/>
          <p:nvPr/>
        </p:nvGrpSpPr>
        <p:grpSpPr>
          <a:xfrm>
            <a:off x="4959157" y="2908885"/>
            <a:ext cx="191454" cy="369531"/>
            <a:chOff x="4959157" y="2908885"/>
            <a:chExt cx="191454" cy="369531"/>
          </a:xfrm>
        </p:grpSpPr>
        <p:sp>
          <p:nvSpPr>
            <p:cNvPr id="9750" name="Google Shape;9750;p47"/>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1" name="Google Shape;9751;p47"/>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2" name="Google Shape;9752;p47"/>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3" name="Google Shape;9753;p47"/>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4" name="Google Shape;9754;p47"/>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5" name="Google Shape;9755;p47"/>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6" name="Google Shape;9756;p47"/>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7" name="Google Shape;9757;p47"/>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8" name="Google Shape;9758;p47"/>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9" name="Google Shape;9759;p47"/>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0" name="Google Shape;9760;p47"/>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1" name="Google Shape;9761;p47"/>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62" name="Google Shape;9762;p47"/>
          <p:cNvGrpSpPr/>
          <p:nvPr/>
        </p:nvGrpSpPr>
        <p:grpSpPr>
          <a:xfrm>
            <a:off x="7994230" y="2908911"/>
            <a:ext cx="295729" cy="368379"/>
            <a:chOff x="7994230" y="2908911"/>
            <a:chExt cx="295729" cy="368379"/>
          </a:xfrm>
        </p:grpSpPr>
        <p:sp>
          <p:nvSpPr>
            <p:cNvPr id="9763" name="Google Shape;9763;p47"/>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4" name="Google Shape;9764;p47"/>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5" name="Google Shape;9765;p47"/>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6" name="Google Shape;9766;p47"/>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7" name="Google Shape;9767;p47"/>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8" name="Google Shape;9768;p47"/>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9" name="Google Shape;9769;p47"/>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0" name="Google Shape;9770;p47"/>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1" name="Google Shape;9771;p47"/>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2" name="Google Shape;9772;p47"/>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3" name="Google Shape;9773;p47"/>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4" name="Google Shape;9774;p47"/>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5" name="Google Shape;9775;p47"/>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6" name="Google Shape;9776;p47"/>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7" name="Google Shape;9777;p47"/>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8" name="Google Shape;9778;p47"/>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9" name="Google Shape;9779;p47"/>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0" name="Google Shape;9780;p47"/>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1" name="Google Shape;9781;p47"/>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2" name="Google Shape;9782;p47"/>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3" name="Google Shape;9783;p47"/>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4" name="Google Shape;9784;p47"/>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85" name="Google Shape;9785;p47"/>
          <p:cNvGrpSpPr/>
          <p:nvPr/>
        </p:nvGrpSpPr>
        <p:grpSpPr>
          <a:xfrm>
            <a:off x="7552024" y="3826128"/>
            <a:ext cx="281880" cy="340733"/>
            <a:chOff x="7552024" y="3826128"/>
            <a:chExt cx="281880" cy="340733"/>
          </a:xfrm>
        </p:grpSpPr>
        <p:sp>
          <p:nvSpPr>
            <p:cNvPr id="9786" name="Google Shape;9786;p47"/>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7" name="Google Shape;9787;p47"/>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8" name="Google Shape;9788;p47"/>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9" name="Google Shape;9789;p47"/>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0" name="Google Shape;9790;p47"/>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1" name="Google Shape;9791;p47"/>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2" name="Google Shape;9792;p47"/>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3" name="Google Shape;9793;p47"/>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4" name="Google Shape;9794;p47"/>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5" name="Google Shape;9795;p47"/>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6" name="Google Shape;9796;p47"/>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7" name="Google Shape;9797;p47"/>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8" name="Google Shape;9798;p47"/>
          <p:cNvGrpSpPr/>
          <p:nvPr/>
        </p:nvGrpSpPr>
        <p:grpSpPr>
          <a:xfrm>
            <a:off x="6264910" y="4289828"/>
            <a:ext cx="202896" cy="354268"/>
            <a:chOff x="6264910" y="4289828"/>
            <a:chExt cx="202896" cy="354268"/>
          </a:xfrm>
        </p:grpSpPr>
        <p:sp>
          <p:nvSpPr>
            <p:cNvPr id="9799" name="Google Shape;9799;p47"/>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0" name="Google Shape;9800;p47"/>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1" name="Google Shape;9801;p47"/>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2" name="Google Shape;9802;p47"/>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3" name="Google Shape;9803;p47"/>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4" name="Google Shape;9804;p47"/>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5" name="Google Shape;9805;p47"/>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6" name="Google Shape;9806;p47"/>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07" name="Google Shape;9807;p47"/>
          <p:cNvGrpSpPr/>
          <p:nvPr/>
        </p:nvGrpSpPr>
        <p:grpSpPr>
          <a:xfrm>
            <a:off x="7972606" y="3826547"/>
            <a:ext cx="335863" cy="339685"/>
            <a:chOff x="7972606" y="3826547"/>
            <a:chExt cx="335863" cy="339685"/>
          </a:xfrm>
        </p:grpSpPr>
        <p:sp>
          <p:nvSpPr>
            <p:cNvPr id="9808" name="Google Shape;9808;p47"/>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9" name="Google Shape;9809;p47"/>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0" name="Google Shape;9810;p47"/>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1" name="Google Shape;9811;p47"/>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2" name="Google Shape;9812;p47"/>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3" name="Google Shape;9813;p47"/>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4" name="Google Shape;9814;p47"/>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5" name="Google Shape;9815;p47"/>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6" name="Google Shape;9816;p47"/>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7" name="Google Shape;9817;p47"/>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8" name="Google Shape;9818;p47"/>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9" name="Google Shape;9819;p47"/>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0" name="Google Shape;9820;p47"/>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21" name="Google Shape;9821;p47"/>
          <p:cNvGrpSpPr/>
          <p:nvPr/>
        </p:nvGrpSpPr>
        <p:grpSpPr>
          <a:xfrm>
            <a:off x="5309550" y="2909330"/>
            <a:ext cx="371939" cy="367201"/>
            <a:chOff x="5309550" y="2909330"/>
            <a:chExt cx="371939" cy="367201"/>
          </a:xfrm>
        </p:grpSpPr>
        <p:sp>
          <p:nvSpPr>
            <p:cNvPr id="9822" name="Google Shape;9822;p47"/>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3" name="Google Shape;9823;p47"/>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4" name="Google Shape;9824;p47"/>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5" name="Google Shape;9825;p47"/>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6" name="Google Shape;9826;p47"/>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7" name="Google Shape;9827;p47"/>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8" name="Google Shape;9828;p47"/>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9" name="Google Shape;9829;p47"/>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0" name="Google Shape;9830;p47"/>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1" name="Google Shape;9831;p47"/>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2" name="Google Shape;9832;p47"/>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3" name="Google Shape;9833;p47"/>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4" name="Google Shape;9834;p47"/>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5" name="Google Shape;9835;p47"/>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6" name="Google Shape;9836;p47"/>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7" name="Google Shape;9837;p47"/>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8" name="Google Shape;9838;p47"/>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42" name="Shape 9842"/>
        <p:cNvGrpSpPr/>
        <p:nvPr/>
      </p:nvGrpSpPr>
      <p:grpSpPr>
        <a:xfrm>
          <a:off x="0" y="0"/>
          <a:ext cx="0" cy="0"/>
          <a:chOff x="0" y="0"/>
          <a:chExt cx="0" cy="0"/>
        </a:xfrm>
      </p:grpSpPr>
      <p:sp>
        <p:nvSpPr>
          <p:cNvPr id="9843" name="Google Shape;9843;p48"/>
          <p:cNvSpPr txBox="1"/>
          <p:nvPr>
            <p:ph idx="4294967295" type="title"/>
          </p:nvPr>
        </p:nvSpPr>
        <p:spPr>
          <a:xfrm>
            <a:off x="849675" y="94377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44" name="Google Shape;9844;p48"/>
          <p:cNvSpPr txBox="1"/>
          <p:nvPr>
            <p:ph idx="4294967295" type="title"/>
          </p:nvPr>
        </p:nvSpPr>
        <p:spPr>
          <a:xfrm>
            <a:off x="4858400" y="94377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45" name="Google Shape;9845;p48"/>
          <p:cNvGrpSpPr/>
          <p:nvPr/>
        </p:nvGrpSpPr>
        <p:grpSpPr>
          <a:xfrm>
            <a:off x="910401" y="1511703"/>
            <a:ext cx="248243" cy="345731"/>
            <a:chOff x="910401" y="1511703"/>
            <a:chExt cx="248243" cy="345731"/>
          </a:xfrm>
        </p:grpSpPr>
        <p:sp>
          <p:nvSpPr>
            <p:cNvPr id="9846" name="Google Shape;9846;p48"/>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7" name="Google Shape;9847;p48"/>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8" name="Google Shape;9848;p48"/>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9" name="Google Shape;9849;p48"/>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0" name="Google Shape;9850;p48"/>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1" name="Google Shape;9851;p48"/>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2" name="Google Shape;9852;p48"/>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3" name="Google Shape;9853;p48"/>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4" name="Google Shape;9854;p48"/>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5" name="Google Shape;9855;p48"/>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6" name="Google Shape;9856;p48"/>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7" name="Google Shape;9857;p48"/>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8" name="Google Shape;9858;p48"/>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9" name="Google Shape;9859;p48"/>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0" name="Google Shape;9860;p48"/>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1" name="Google Shape;9861;p48"/>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2" name="Google Shape;9862;p48"/>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3" name="Google Shape;9863;p48"/>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4" name="Google Shape;9864;p48"/>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5" name="Google Shape;9865;p48"/>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6" name="Google Shape;9866;p48"/>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7" name="Google Shape;9867;p48"/>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8" name="Google Shape;9868;p48"/>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9" name="Google Shape;9869;p48"/>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70" name="Google Shape;9870;p48"/>
          <p:cNvGrpSpPr/>
          <p:nvPr/>
        </p:nvGrpSpPr>
        <p:grpSpPr>
          <a:xfrm>
            <a:off x="1311970" y="1511887"/>
            <a:ext cx="345810" cy="345547"/>
            <a:chOff x="1311970" y="1511887"/>
            <a:chExt cx="345810" cy="345547"/>
          </a:xfrm>
        </p:grpSpPr>
        <p:sp>
          <p:nvSpPr>
            <p:cNvPr id="9871" name="Google Shape;9871;p48"/>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2" name="Google Shape;9872;p48"/>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3" name="Google Shape;9873;p48"/>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4" name="Google Shape;9874;p48"/>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5" name="Google Shape;9875;p48"/>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6" name="Google Shape;9876;p48"/>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7" name="Google Shape;9877;p48"/>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8" name="Google Shape;9878;p48"/>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9" name="Google Shape;9879;p48"/>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0" name="Google Shape;9880;p48"/>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1" name="Google Shape;9881;p48"/>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2" name="Google Shape;9882;p48"/>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3" name="Google Shape;9883;p48"/>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4" name="Google Shape;9884;p48"/>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5" name="Google Shape;9885;p48"/>
          <p:cNvGrpSpPr/>
          <p:nvPr/>
        </p:nvGrpSpPr>
        <p:grpSpPr>
          <a:xfrm>
            <a:off x="1754297" y="1511310"/>
            <a:ext cx="353757" cy="346413"/>
            <a:chOff x="1754297" y="1511310"/>
            <a:chExt cx="353757" cy="346413"/>
          </a:xfrm>
        </p:grpSpPr>
        <p:sp>
          <p:nvSpPr>
            <p:cNvPr id="9886" name="Google Shape;9886;p48"/>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7" name="Google Shape;9887;p48"/>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8" name="Google Shape;9888;p48"/>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9" name="Google Shape;9889;p48"/>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0" name="Google Shape;9890;p48"/>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1" name="Google Shape;9891;p48"/>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2" name="Google Shape;9892;p48"/>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3" name="Google Shape;9893;p48"/>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4" name="Google Shape;9894;p48"/>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5" name="Google Shape;9895;p48"/>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6" name="Google Shape;9896;p48"/>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7" name="Google Shape;9897;p48"/>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8" name="Google Shape;9898;p48"/>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9" name="Google Shape;9899;p48"/>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0" name="Google Shape;9900;p48"/>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1" name="Google Shape;9901;p48"/>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2" name="Google Shape;9902;p48"/>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3" name="Google Shape;9903;p48"/>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4" name="Google Shape;9904;p48"/>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5" name="Google Shape;9905;p48"/>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6" name="Google Shape;9906;p48"/>
          <p:cNvGrpSpPr/>
          <p:nvPr/>
        </p:nvGrpSpPr>
        <p:grpSpPr>
          <a:xfrm>
            <a:off x="3115872" y="1511808"/>
            <a:ext cx="316277" cy="345600"/>
            <a:chOff x="3115872" y="1511808"/>
            <a:chExt cx="316277" cy="345600"/>
          </a:xfrm>
        </p:grpSpPr>
        <p:sp>
          <p:nvSpPr>
            <p:cNvPr id="9907" name="Google Shape;9907;p48"/>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8" name="Google Shape;9908;p48"/>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9" name="Google Shape;9909;p48"/>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0" name="Google Shape;9910;p48"/>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1" name="Google Shape;9911;p48"/>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2" name="Google Shape;9912;p48"/>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3" name="Google Shape;9913;p48"/>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4" name="Google Shape;9914;p48"/>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5" name="Google Shape;9915;p48"/>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6" name="Google Shape;9916;p48"/>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7" name="Google Shape;9917;p48"/>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8" name="Google Shape;9918;p48"/>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9" name="Google Shape;9919;p48"/>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0" name="Google Shape;9920;p48"/>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1" name="Google Shape;9921;p48"/>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2" name="Google Shape;9922;p48"/>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3" name="Google Shape;9923;p48"/>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4" name="Google Shape;9924;p48"/>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25" name="Google Shape;9925;p48"/>
          <p:cNvGrpSpPr/>
          <p:nvPr/>
        </p:nvGrpSpPr>
        <p:grpSpPr>
          <a:xfrm>
            <a:off x="3561975" y="1511782"/>
            <a:ext cx="349088" cy="345652"/>
            <a:chOff x="3561975" y="1511782"/>
            <a:chExt cx="349088" cy="345652"/>
          </a:xfrm>
        </p:grpSpPr>
        <p:sp>
          <p:nvSpPr>
            <p:cNvPr id="9926" name="Google Shape;9926;p48"/>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7" name="Google Shape;9927;p48"/>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8" name="Google Shape;9928;p48"/>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9" name="Google Shape;9929;p48"/>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0" name="Google Shape;9930;p48"/>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1" name="Google Shape;9931;p48"/>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2" name="Google Shape;9932;p48"/>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3" name="Google Shape;9933;p48"/>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4" name="Google Shape;9934;p48"/>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5" name="Google Shape;9935;p48"/>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6" name="Google Shape;9936;p48"/>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7" name="Google Shape;9937;p48"/>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8" name="Google Shape;9938;p48"/>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9" name="Google Shape;9939;p48"/>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0" name="Google Shape;9940;p48"/>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1" name="Google Shape;9941;p48"/>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2" name="Google Shape;9942;p48"/>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3" name="Google Shape;9943;p48"/>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4" name="Google Shape;9944;p48"/>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5" name="Google Shape;9945;p48"/>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6" name="Google Shape;9946;p48"/>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7" name="Google Shape;9947;p48"/>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8" name="Google Shape;9948;p48"/>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9" name="Google Shape;9949;p48"/>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50" name="Google Shape;9950;p48"/>
          <p:cNvGrpSpPr/>
          <p:nvPr/>
        </p:nvGrpSpPr>
        <p:grpSpPr>
          <a:xfrm>
            <a:off x="1747347" y="3362840"/>
            <a:ext cx="382161" cy="356537"/>
            <a:chOff x="1747347" y="3362840"/>
            <a:chExt cx="382161" cy="356537"/>
          </a:xfrm>
        </p:grpSpPr>
        <p:sp>
          <p:nvSpPr>
            <p:cNvPr id="9951" name="Google Shape;9951;p48"/>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2" name="Google Shape;9952;p48"/>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3" name="Google Shape;9953;p48"/>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4" name="Google Shape;9954;p48"/>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5" name="Google Shape;9955;p48"/>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6" name="Google Shape;9956;p48"/>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7" name="Google Shape;9957;p48"/>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8" name="Google Shape;9958;p48"/>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9" name="Google Shape;9959;p48"/>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0" name="Google Shape;9960;p48"/>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1" name="Google Shape;9961;p48"/>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2" name="Google Shape;9962;p48"/>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3" name="Google Shape;9963;p48"/>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4" name="Google Shape;9964;p48"/>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5" name="Google Shape;9965;p48"/>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6" name="Google Shape;9966;p48"/>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67" name="Google Shape;9967;p48"/>
          <p:cNvGrpSpPr/>
          <p:nvPr/>
        </p:nvGrpSpPr>
        <p:grpSpPr>
          <a:xfrm>
            <a:off x="2181989" y="3378996"/>
            <a:ext cx="404874" cy="341535"/>
            <a:chOff x="2181989" y="3378996"/>
            <a:chExt cx="404874" cy="341535"/>
          </a:xfrm>
        </p:grpSpPr>
        <p:sp>
          <p:nvSpPr>
            <p:cNvPr id="9968" name="Google Shape;9968;p48"/>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9" name="Google Shape;9969;p48"/>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0" name="Google Shape;9970;p48"/>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1" name="Google Shape;9971;p48"/>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2" name="Google Shape;9972;p48"/>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3" name="Google Shape;9973;p48"/>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4" name="Google Shape;9974;p48"/>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5" name="Google Shape;9975;p48"/>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6" name="Google Shape;9976;p48"/>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7" name="Google Shape;9977;p48"/>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8" name="Google Shape;9978;p48"/>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9" name="Google Shape;9979;p48"/>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0" name="Google Shape;9980;p48"/>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1" name="Google Shape;9981;p48"/>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2" name="Google Shape;9982;p48"/>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3" name="Google Shape;9983;p48"/>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4" name="Google Shape;9984;p48"/>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5" name="Google Shape;9985;p48"/>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6" name="Google Shape;9986;p48"/>
          <p:cNvGrpSpPr/>
          <p:nvPr/>
        </p:nvGrpSpPr>
        <p:grpSpPr>
          <a:xfrm>
            <a:off x="3097565" y="3381908"/>
            <a:ext cx="361336" cy="338623"/>
            <a:chOff x="3097565" y="3381908"/>
            <a:chExt cx="361336" cy="338623"/>
          </a:xfrm>
        </p:grpSpPr>
        <p:sp>
          <p:nvSpPr>
            <p:cNvPr id="9987" name="Google Shape;9987;p48"/>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8" name="Google Shape;9988;p48"/>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9" name="Google Shape;9989;p48"/>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0" name="Google Shape;9990;p48"/>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1" name="Google Shape;9991;p48"/>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2" name="Google Shape;9992;p48"/>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3" name="Google Shape;9993;p48"/>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4" name="Google Shape;9994;p48"/>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5" name="Google Shape;9995;p48"/>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6" name="Google Shape;9996;p48"/>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7" name="Google Shape;9997;p48"/>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8" name="Google Shape;9998;p48"/>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9" name="Google Shape;9999;p48"/>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0" name="Google Shape;10000;p48"/>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01" name="Google Shape;10001;p48"/>
          <p:cNvGrpSpPr/>
          <p:nvPr/>
        </p:nvGrpSpPr>
        <p:grpSpPr>
          <a:xfrm>
            <a:off x="871401" y="1998381"/>
            <a:ext cx="324224" cy="338466"/>
            <a:chOff x="871401" y="1998381"/>
            <a:chExt cx="324224" cy="338466"/>
          </a:xfrm>
        </p:grpSpPr>
        <p:sp>
          <p:nvSpPr>
            <p:cNvPr id="10002" name="Google Shape;10002;p48"/>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3" name="Google Shape;10003;p48"/>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4" name="Google Shape;10004;p48"/>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5" name="Google Shape;10005;p48"/>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6" name="Google Shape;10006;p48"/>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7" name="Google Shape;10007;p48"/>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8" name="Google Shape;10008;p48"/>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9" name="Google Shape;10009;p48"/>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0" name="Google Shape;10010;p48"/>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1" name="Google Shape;10011;p48"/>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2" name="Google Shape;10012;p48"/>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3" name="Google Shape;10013;p48"/>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4" name="Google Shape;10014;p48"/>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5" name="Google Shape;10015;p48"/>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6" name="Google Shape;10016;p48"/>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7" name="Google Shape;10017;p48"/>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8" name="Google Shape;10018;p48"/>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19" name="Google Shape;10019;p48"/>
          <p:cNvGrpSpPr/>
          <p:nvPr/>
        </p:nvGrpSpPr>
        <p:grpSpPr>
          <a:xfrm>
            <a:off x="1751884" y="1989280"/>
            <a:ext cx="360602" cy="360471"/>
            <a:chOff x="1751884" y="1989280"/>
            <a:chExt cx="360602" cy="360471"/>
          </a:xfrm>
        </p:grpSpPr>
        <p:sp>
          <p:nvSpPr>
            <p:cNvPr id="10020" name="Google Shape;10020;p48"/>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1" name="Google Shape;10021;p48"/>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2" name="Google Shape;10022;p48"/>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3" name="Google Shape;10023;p48"/>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4" name="Google Shape;10024;p48"/>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5" name="Google Shape;10025;p48"/>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6" name="Google Shape;10026;p48"/>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7" name="Google Shape;10027;p48"/>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8" name="Google Shape;10028;p48"/>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9" name="Google Shape;10029;p48"/>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0" name="Google Shape;10030;p48"/>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1" name="Google Shape;10031;p48"/>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2" name="Google Shape;10032;p48"/>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3" name="Google Shape;10033;p48"/>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4" name="Google Shape;10034;p48"/>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35" name="Google Shape;10035;p48"/>
          <p:cNvGrpSpPr/>
          <p:nvPr/>
        </p:nvGrpSpPr>
        <p:grpSpPr>
          <a:xfrm>
            <a:off x="2188048" y="1983562"/>
            <a:ext cx="389346" cy="353284"/>
            <a:chOff x="2188048" y="1983562"/>
            <a:chExt cx="389346" cy="353284"/>
          </a:xfrm>
        </p:grpSpPr>
        <p:sp>
          <p:nvSpPr>
            <p:cNvPr id="10036" name="Google Shape;10036;p48"/>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7" name="Google Shape;10037;p48"/>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8" name="Google Shape;10038;p48"/>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9" name="Google Shape;10039;p48"/>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0" name="Google Shape;10040;p48"/>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1" name="Google Shape;10041;p48"/>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2" name="Google Shape;10042;p48"/>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3" name="Google Shape;10043;p48"/>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44" name="Google Shape;10044;p48"/>
          <p:cNvGrpSpPr/>
          <p:nvPr/>
        </p:nvGrpSpPr>
        <p:grpSpPr>
          <a:xfrm>
            <a:off x="2654399" y="2023716"/>
            <a:ext cx="342977" cy="287664"/>
            <a:chOff x="2654399" y="2023716"/>
            <a:chExt cx="342977" cy="287664"/>
          </a:xfrm>
        </p:grpSpPr>
        <p:sp>
          <p:nvSpPr>
            <p:cNvPr id="10045" name="Google Shape;10045;p48"/>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6" name="Google Shape;10046;p48"/>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7" name="Google Shape;10047;p48"/>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8" name="Google Shape;10048;p48"/>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9" name="Google Shape;10049;p48"/>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0" name="Google Shape;10050;p48"/>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1" name="Google Shape;10051;p48"/>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2" name="Google Shape;10052;p48"/>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3" name="Google Shape;10053;p48"/>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4" name="Google Shape;10054;p48"/>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5" name="Google Shape;10055;p48"/>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6" name="Google Shape;10056;p48"/>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7" name="Google Shape;10057;p48"/>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8" name="Google Shape;10058;p48"/>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9" name="Google Shape;10059;p48"/>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0" name="Google Shape;10060;p48"/>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1" name="Google Shape;10061;p48"/>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2" name="Google Shape;10062;p48"/>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3" name="Google Shape;10063;p48"/>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4" name="Google Shape;10064;p48"/>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5" name="Google Shape;10065;p48"/>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6" name="Google Shape;10066;p48"/>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7" name="Google Shape;10067;p48"/>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8" name="Google Shape;10068;p48"/>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9" name="Google Shape;10069;p48"/>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0" name="Google Shape;10070;p48"/>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1" name="Google Shape;10071;p48"/>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2" name="Google Shape;10072;p48"/>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73" name="Google Shape;10073;p48"/>
          <p:cNvGrpSpPr/>
          <p:nvPr/>
        </p:nvGrpSpPr>
        <p:grpSpPr>
          <a:xfrm>
            <a:off x="3104515" y="1998381"/>
            <a:ext cx="338492" cy="338597"/>
            <a:chOff x="3104515" y="1998381"/>
            <a:chExt cx="338492" cy="338597"/>
          </a:xfrm>
        </p:grpSpPr>
        <p:sp>
          <p:nvSpPr>
            <p:cNvPr id="10074" name="Google Shape;10074;p48"/>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5" name="Google Shape;10075;p48"/>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6" name="Google Shape;10076;p48"/>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7" name="Google Shape;10077;p48"/>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8" name="Google Shape;10078;p48"/>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9" name="Google Shape;10079;p48"/>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0" name="Google Shape;10080;p48"/>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1" name="Google Shape;10081;p48"/>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2" name="Google Shape;10082;p48"/>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3" name="Google Shape;10083;p48"/>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4" name="Google Shape;10084;p48"/>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5" name="Google Shape;10085;p48"/>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6" name="Google Shape;10086;p48"/>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7" name="Google Shape;10087;p48"/>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8" name="Google Shape;10088;p48"/>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9" name="Google Shape;10089;p48"/>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0" name="Google Shape;10090;p48"/>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1" name="Google Shape;10091;p48"/>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2" name="Google Shape;10092;p48"/>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3" name="Google Shape;10093;p48"/>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4" name="Google Shape;10094;p48"/>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5" name="Google Shape;10095;p48"/>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6" name="Google Shape;10096;p48"/>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7" name="Google Shape;10097;p48"/>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8" name="Google Shape;10098;p48"/>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9" name="Google Shape;10099;p48"/>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0" name="Google Shape;10100;p48"/>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1" name="Google Shape;10101;p48"/>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2" name="Google Shape;10102;p48"/>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3" name="Google Shape;10103;p48"/>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4" name="Google Shape;10104;p48"/>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5" name="Google Shape;10105;p48"/>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6" name="Google Shape;10106;p48"/>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07" name="Google Shape;10107;p48"/>
          <p:cNvGrpSpPr/>
          <p:nvPr/>
        </p:nvGrpSpPr>
        <p:grpSpPr>
          <a:xfrm>
            <a:off x="4006321" y="1975405"/>
            <a:ext cx="320605" cy="384469"/>
            <a:chOff x="4006321" y="1975405"/>
            <a:chExt cx="320605" cy="384469"/>
          </a:xfrm>
        </p:grpSpPr>
        <p:sp>
          <p:nvSpPr>
            <p:cNvPr id="10108" name="Google Shape;10108;p48"/>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9" name="Google Shape;10109;p48"/>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0" name="Google Shape;10110;p48"/>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1" name="Google Shape;10111;p48"/>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2" name="Google Shape;10112;p48"/>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3" name="Google Shape;10113;p48"/>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4" name="Google Shape;10114;p48"/>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5" name="Google Shape;10115;p48"/>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6" name="Google Shape;10116;p48"/>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7" name="Google Shape;10117;p48"/>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8" name="Google Shape;10118;p48"/>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9" name="Google Shape;10119;p48"/>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0" name="Google Shape;10120;p48"/>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1" name="Google Shape;10121;p48"/>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2" name="Google Shape;10122;p48"/>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3" name="Google Shape;10123;p48"/>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4" name="Google Shape;10124;p48"/>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5" name="Google Shape;10125;p48"/>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6" name="Google Shape;10126;p48"/>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7" name="Google Shape;10127;p48"/>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8" name="Google Shape;10128;p48"/>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9" name="Google Shape;10129;p48"/>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30" name="Google Shape;10130;p48"/>
          <p:cNvGrpSpPr/>
          <p:nvPr/>
        </p:nvGrpSpPr>
        <p:grpSpPr>
          <a:xfrm>
            <a:off x="3554290" y="3380517"/>
            <a:ext cx="340092" cy="338623"/>
            <a:chOff x="3554290" y="3380517"/>
            <a:chExt cx="340092" cy="338623"/>
          </a:xfrm>
        </p:grpSpPr>
        <p:sp>
          <p:nvSpPr>
            <p:cNvPr id="10131" name="Google Shape;10131;p48"/>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2" name="Google Shape;10132;p48"/>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3" name="Google Shape;10133;p48"/>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4" name="Google Shape;10134;p48"/>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5" name="Google Shape;10135;p48"/>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6" name="Google Shape;10136;p48"/>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7" name="Google Shape;10137;p48"/>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8" name="Google Shape;10138;p48"/>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9" name="Google Shape;10139;p48"/>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0" name="Google Shape;10140;p48"/>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1" name="Google Shape;10141;p48"/>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2" name="Google Shape;10142;p48"/>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3" name="Google Shape;10143;p48"/>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4" name="Google Shape;10144;p48"/>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5" name="Google Shape;10145;p48"/>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6" name="Google Shape;10146;p48"/>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7" name="Google Shape;10147;p48"/>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8" name="Google Shape;10148;p48"/>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9" name="Google Shape;10149;p48"/>
          <p:cNvGrpSpPr/>
          <p:nvPr/>
        </p:nvGrpSpPr>
        <p:grpSpPr>
          <a:xfrm>
            <a:off x="4001155" y="3392031"/>
            <a:ext cx="345810" cy="311059"/>
            <a:chOff x="4001155" y="3392031"/>
            <a:chExt cx="345810" cy="311059"/>
          </a:xfrm>
        </p:grpSpPr>
        <p:sp>
          <p:nvSpPr>
            <p:cNvPr id="10150" name="Google Shape;10150;p48"/>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1" name="Google Shape;10151;p4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2" name="Google Shape;10152;p4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3" name="Google Shape;10153;p48"/>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4" name="Google Shape;10154;p48"/>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5" name="Google Shape;10155;p48"/>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6" name="Google Shape;10156;p48"/>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7" name="Google Shape;10157;p48"/>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8" name="Google Shape;10158;p48"/>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9" name="Google Shape;10159;p48"/>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0" name="Google Shape;10160;p48"/>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1" name="Google Shape;10161;p48"/>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2" name="Google Shape;10162;p48"/>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3" name="Google Shape;10163;p48"/>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4" name="Google Shape;10164;p48"/>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5" name="Google Shape;10165;p48"/>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6" name="Google Shape;10166;p48"/>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7" name="Google Shape;10167;p48"/>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8" name="Google Shape;10168;p48"/>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9" name="Google Shape;10169;p48"/>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0" name="Google Shape;10170;p48"/>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1" name="Google Shape;10171;p48"/>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2" name="Google Shape;10172;p48"/>
          <p:cNvGrpSpPr/>
          <p:nvPr/>
        </p:nvGrpSpPr>
        <p:grpSpPr>
          <a:xfrm>
            <a:off x="912027" y="3826385"/>
            <a:ext cx="253699" cy="338571"/>
            <a:chOff x="912027" y="3826385"/>
            <a:chExt cx="253699" cy="338571"/>
          </a:xfrm>
        </p:grpSpPr>
        <p:sp>
          <p:nvSpPr>
            <p:cNvPr id="10173" name="Google Shape;10173;p48"/>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4" name="Google Shape;10174;p48"/>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5" name="Google Shape;10175;p48"/>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6" name="Google Shape;10176;p48"/>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7" name="Google Shape;10177;p48"/>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8" name="Google Shape;10178;p48"/>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9" name="Google Shape;10179;p48"/>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0" name="Google Shape;10180;p48"/>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1" name="Google Shape;10181;p48"/>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2" name="Google Shape;10182;p48"/>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3" name="Google Shape;10183;p48"/>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4" name="Google Shape;10184;p48"/>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5" name="Google Shape;10185;p48"/>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86" name="Google Shape;10186;p48"/>
          <p:cNvGrpSpPr/>
          <p:nvPr/>
        </p:nvGrpSpPr>
        <p:grpSpPr>
          <a:xfrm>
            <a:off x="1311446" y="3826464"/>
            <a:ext cx="353652" cy="338440"/>
            <a:chOff x="1311446" y="3826464"/>
            <a:chExt cx="353652" cy="338440"/>
          </a:xfrm>
        </p:grpSpPr>
        <p:sp>
          <p:nvSpPr>
            <p:cNvPr id="10187" name="Google Shape;10187;p48"/>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8" name="Google Shape;10188;p48"/>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9" name="Google Shape;10189;p48"/>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0" name="Google Shape;10190;p48"/>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1" name="Google Shape;10191;p48"/>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2" name="Google Shape;10192;p48"/>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3" name="Google Shape;10193;p48"/>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4" name="Google Shape;10194;p48"/>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5" name="Google Shape;10195;p48"/>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6" name="Google Shape;10196;p48"/>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7" name="Google Shape;10197;p48"/>
          <p:cNvGrpSpPr/>
          <p:nvPr/>
        </p:nvGrpSpPr>
        <p:grpSpPr>
          <a:xfrm>
            <a:off x="1768434" y="3826385"/>
            <a:ext cx="345154" cy="338728"/>
            <a:chOff x="1768434" y="3826385"/>
            <a:chExt cx="345154" cy="338728"/>
          </a:xfrm>
        </p:grpSpPr>
        <p:sp>
          <p:nvSpPr>
            <p:cNvPr id="10198" name="Google Shape;10198;p48"/>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9" name="Google Shape;10199;p48"/>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0" name="Google Shape;10200;p48"/>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1" name="Google Shape;10201;p48"/>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2" name="Google Shape;10202;p48"/>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3" name="Google Shape;10203;p48"/>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4" name="Google Shape;10204;p48"/>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5" name="Google Shape;10205;p48"/>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6" name="Google Shape;10206;p48"/>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7" name="Google Shape;10207;p48"/>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8" name="Google Shape;10208;p48"/>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9" name="Google Shape;10209;p48"/>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0" name="Google Shape;10210;p48"/>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1" name="Google Shape;10211;p48"/>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2" name="Google Shape;10212;p48"/>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3" name="Google Shape;10213;p48"/>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4" name="Google Shape;10214;p48"/>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5" name="Google Shape;10215;p48"/>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6" name="Google Shape;10216;p48"/>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7" name="Google Shape;10217;p48"/>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8" name="Google Shape;10218;p48"/>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9" name="Google Shape;10219;p48"/>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0" name="Google Shape;10220;p48"/>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1" name="Google Shape;10221;p48"/>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2" name="Google Shape;10222;p48"/>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3" name="Google Shape;10223;p48"/>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4" name="Google Shape;10224;p48"/>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5" name="Google Shape;10225;p48"/>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26" name="Google Shape;10226;p48"/>
          <p:cNvGrpSpPr/>
          <p:nvPr/>
        </p:nvGrpSpPr>
        <p:grpSpPr>
          <a:xfrm>
            <a:off x="2175039" y="3816786"/>
            <a:ext cx="424571" cy="344813"/>
            <a:chOff x="2175039" y="3816786"/>
            <a:chExt cx="424571" cy="344813"/>
          </a:xfrm>
        </p:grpSpPr>
        <p:sp>
          <p:nvSpPr>
            <p:cNvPr id="10227" name="Google Shape;10227;p48"/>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8" name="Google Shape;10228;p48"/>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9" name="Google Shape;10229;p48"/>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0" name="Google Shape;10230;p48"/>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1" name="Google Shape;10231;p48"/>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2" name="Google Shape;10232;p48"/>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3" name="Google Shape;10233;p48"/>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4" name="Google Shape;10234;p48"/>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5" name="Google Shape;10235;p48"/>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6" name="Google Shape;10236;p48"/>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7" name="Google Shape;10237;p48"/>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8" name="Google Shape;10238;p48"/>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9" name="Google Shape;10239;p48"/>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0" name="Google Shape;10240;p48"/>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1" name="Google Shape;10241;p48"/>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2" name="Google Shape;10242;p48"/>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3" name="Google Shape;10243;p48"/>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4" name="Google Shape;10244;p48"/>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5" name="Google Shape;10245;p48"/>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6" name="Google Shape;10246;p48"/>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7" name="Google Shape;10247;p48"/>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8" name="Google Shape;10248;p48"/>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9" name="Google Shape;10249;p48"/>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0" name="Google Shape;10250;p48"/>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1" name="Google Shape;10251;p48"/>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2" name="Google Shape;10252;p48"/>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3" name="Google Shape;10253;p48"/>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4" name="Google Shape;10254;p48"/>
          <p:cNvGrpSpPr/>
          <p:nvPr/>
        </p:nvGrpSpPr>
        <p:grpSpPr>
          <a:xfrm>
            <a:off x="1277770" y="1980572"/>
            <a:ext cx="409149" cy="373978"/>
            <a:chOff x="1277770" y="1980572"/>
            <a:chExt cx="409149" cy="373978"/>
          </a:xfrm>
        </p:grpSpPr>
        <p:sp>
          <p:nvSpPr>
            <p:cNvPr id="10255" name="Google Shape;10255;p48"/>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6" name="Google Shape;10256;p48"/>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7" name="Google Shape;10257;p48"/>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8" name="Google Shape;10258;p48"/>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9" name="Google Shape;10259;p48"/>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0" name="Google Shape;10260;p48"/>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1" name="Google Shape;10261;p48"/>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2" name="Google Shape;10262;p48"/>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3" name="Google Shape;10263;p48"/>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4" name="Google Shape;10264;p48"/>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5" name="Google Shape;10265;p48"/>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6" name="Google Shape;10266;p48"/>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7" name="Google Shape;10267;p48"/>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8" name="Google Shape;10268;p48"/>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9" name="Google Shape;10269;p48"/>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0" name="Google Shape;10270;p48"/>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1" name="Google Shape;10271;p48"/>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2" name="Google Shape;10272;p48"/>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3" name="Google Shape;10273;p48"/>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4" name="Google Shape;10274;p48"/>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5" name="Google Shape;10275;p48"/>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76" name="Google Shape;10276;p48"/>
          <p:cNvGrpSpPr/>
          <p:nvPr/>
        </p:nvGrpSpPr>
        <p:grpSpPr>
          <a:xfrm>
            <a:off x="870273" y="4293811"/>
            <a:ext cx="411300" cy="353258"/>
            <a:chOff x="870273" y="4293811"/>
            <a:chExt cx="411300" cy="353258"/>
          </a:xfrm>
        </p:grpSpPr>
        <p:sp>
          <p:nvSpPr>
            <p:cNvPr id="10277" name="Google Shape;10277;p4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8" name="Google Shape;10278;p4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9" name="Google Shape;10279;p48"/>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0" name="Google Shape;10280;p48"/>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1" name="Google Shape;10281;p48"/>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2" name="Google Shape;10282;p48"/>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3" name="Google Shape;10283;p48"/>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4" name="Google Shape;10284;p48"/>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5" name="Google Shape;10285;p48"/>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6" name="Google Shape;10286;p48"/>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7" name="Google Shape;10287;p48"/>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8" name="Google Shape;10288;p48"/>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9" name="Google Shape;10289;p48"/>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0" name="Google Shape;10290;p48"/>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1" name="Google Shape;10291;p48"/>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2" name="Google Shape;10292;p48"/>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3" name="Google Shape;10293;p48"/>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4" name="Google Shape;10294;p48"/>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5" name="Google Shape;10295;p48"/>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96" name="Google Shape;10296;p48"/>
          <p:cNvSpPr/>
          <p:nvPr/>
        </p:nvSpPr>
        <p:spPr>
          <a:xfrm>
            <a:off x="2217055" y="2678591"/>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7" name="Google Shape;10297;p48"/>
          <p:cNvSpPr/>
          <p:nvPr/>
        </p:nvSpPr>
        <p:spPr>
          <a:xfrm>
            <a:off x="2201161" y="2733878"/>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98" name="Google Shape;10298;p48"/>
          <p:cNvGrpSpPr/>
          <p:nvPr/>
        </p:nvGrpSpPr>
        <p:grpSpPr>
          <a:xfrm>
            <a:off x="2189674" y="2439816"/>
            <a:ext cx="376627" cy="351501"/>
            <a:chOff x="2189674" y="2439816"/>
            <a:chExt cx="376627" cy="351501"/>
          </a:xfrm>
        </p:grpSpPr>
        <p:sp>
          <p:nvSpPr>
            <p:cNvPr id="10299" name="Google Shape;10299;p48"/>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0" name="Google Shape;10300;p48"/>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1" name="Google Shape;10301;p48"/>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2" name="Google Shape;10302;p48"/>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3" name="Google Shape;10303;p48"/>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4" name="Google Shape;10304;p48"/>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5" name="Google Shape;10305;p48"/>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6" name="Google Shape;10306;p48"/>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7" name="Google Shape;10307;p48"/>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8" name="Google Shape;10308;p48"/>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9" name="Google Shape;10309;p48"/>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0" name="Google Shape;10310;p48"/>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1" name="Google Shape;10311;p48"/>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2" name="Google Shape;10312;p48"/>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3" name="Google Shape;10313;p48"/>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4" name="Google Shape;10314;p48"/>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5" name="Google Shape;10315;p48"/>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6" name="Google Shape;10316;p48"/>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7" name="Google Shape;10317;p48"/>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8" name="Google Shape;10318;p48"/>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9" name="Google Shape;10319;p48"/>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0" name="Google Shape;10320;p48"/>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1" name="Google Shape;10321;p48"/>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2" name="Google Shape;10322;p48"/>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3" name="Google Shape;10323;p48"/>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4" name="Google Shape;10324;p48"/>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5" name="Google Shape;10325;p48"/>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6" name="Google Shape;10326;p48"/>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7" name="Google Shape;10327;p48"/>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28" name="Google Shape;10328;p48"/>
          <p:cNvGrpSpPr/>
          <p:nvPr/>
        </p:nvGrpSpPr>
        <p:grpSpPr>
          <a:xfrm>
            <a:off x="2660798" y="2452326"/>
            <a:ext cx="329653" cy="326926"/>
            <a:chOff x="2660798" y="2452326"/>
            <a:chExt cx="329653" cy="326926"/>
          </a:xfrm>
        </p:grpSpPr>
        <p:sp>
          <p:nvSpPr>
            <p:cNvPr id="10329" name="Google Shape;10329;p48"/>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0" name="Google Shape;10330;p48"/>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1" name="Google Shape;10331;p48"/>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2" name="Google Shape;10332;p48"/>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3" name="Google Shape;10333;p48"/>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4" name="Google Shape;10334;p48"/>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5" name="Google Shape;10335;p48"/>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6" name="Google Shape;10336;p48"/>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7" name="Google Shape;10337;p48"/>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8" name="Google Shape;10338;p48"/>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9" name="Google Shape;10339;p48"/>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0" name="Google Shape;10340;p48"/>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1" name="Google Shape;10341;p48"/>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2" name="Google Shape;10342;p48"/>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3" name="Google Shape;10343;p48"/>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4" name="Google Shape;10344;p48"/>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5" name="Google Shape;10345;p48"/>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6" name="Google Shape;10346;p48"/>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7" name="Google Shape;10347;p48"/>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48" name="Google Shape;10348;p48"/>
          <p:cNvGrpSpPr/>
          <p:nvPr/>
        </p:nvGrpSpPr>
        <p:grpSpPr>
          <a:xfrm>
            <a:off x="4059458" y="2439894"/>
            <a:ext cx="218973" cy="351265"/>
            <a:chOff x="4059458" y="2439894"/>
            <a:chExt cx="218973" cy="351265"/>
          </a:xfrm>
        </p:grpSpPr>
        <p:sp>
          <p:nvSpPr>
            <p:cNvPr id="10349" name="Google Shape;10349;p48"/>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0" name="Google Shape;10350;p48"/>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1" name="Google Shape;10351;p48"/>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2" name="Google Shape;10352;p48"/>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3" name="Google Shape;10353;p48"/>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54" name="Google Shape;10354;p48"/>
          <p:cNvSpPr/>
          <p:nvPr/>
        </p:nvSpPr>
        <p:spPr>
          <a:xfrm>
            <a:off x="2689176" y="3839000"/>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5" name="Google Shape;10355;p48"/>
          <p:cNvSpPr/>
          <p:nvPr/>
        </p:nvSpPr>
        <p:spPr>
          <a:xfrm>
            <a:off x="2650570" y="4040664"/>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56" name="Google Shape;10356;p48"/>
          <p:cNvGrpSpPr/>
          <p:nvPr/>
        </p:nvGrpSpPr>
        <p:grpSpPr>
          <a:xfrm>
            <a:off x="2612199" y="3824733"/>
            <a:ext cx="449041" cy="351108"/>
            <a:chOff x="2612199" y="3824733"/>
            <a:chExt cx="449041" cy="351108"/>
          </a:xfrm>
        </p:grpSpPr>
        <p:sp>
          <p:nvSpPr>
            <p:cNvPr id="10357" name="Google Shape;10357;p48"/>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8" name="Google Shape;10358;p48"/>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9" name="Google Shape;10359;p48"/>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0" name="Google Shape;10360;p48"/>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1" name="Google Shape;10361;p48"/>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2" name="Google Shape;10362;p48"/>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3" name="Google Shape;10363;p48"/>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4" name="Google Shape;10364;p48"/>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5" name="Google Shape;10365;p48"/>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6" name="Google Shape;10366;p48"/>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7" name="Google Shape;10367;p48"/>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8" name="Google Shape;10368;p48"/>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9" name="Google Shape;10369;p48"/>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0" name="Google Shape;10370;p48"/>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1" name="Google Shape;10371;p48"/>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2" name="Google Shape;10372;p48"/>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3" name="Google Shape;10373;p48"/>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4" name="Google Shape;10374;p48"/>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5" name="Google Shape;10375;p48"/>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6" name="Google Shape;10376;p48"/>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77" name="Google Shape;10377;p48"/>
          <p:cNvGrpSpPr/>
          <p:nvPr/>
        </p:nvGrpSpPr>
        <p:grpSpPr>
          <a:xfrm>
            <a:off x="3547471" y="2442334"/>
            <a:ext cx="347567" cy="346334"/>
            <a:chOff x="3547471" y="2442334"/>
            <a:chExt cx="347567" cy="346334"/>
          </a:xfrm>
        </p:grpSpPr>
        <p:sp>
          <p:nvSpPr>
            <p:cNvPr id="10378" name="Google Shape;10378;p48"/>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9" name="Google Shape;10379;p48"/>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0" name="Google Shape;10380;p48"/>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1" name="Google Shape;10381;p48"/>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2" name="Google Shape;10382;p48"/>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3" name="Google Shape;10383;p48"/>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4" name="Google Shape;10384;p48"/>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5" name="Google Shape;10385;p48"/>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6" name="Google Shape;10386;p48"/>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7" name="Google Shape;10387;p48"/>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8" name="Google Shape;10388;p48"/>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9" name="Google Shape;10389;p48"/>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0" name="Google Shape;10390;p48"/>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1" name="Google Shape;10391;p48"/>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2" name="Google Shape;10392;p48"/>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93" name="Google Shape;10393;p48"/>
          <p:cNvGrpSpPr/>
          <p:nvPr/>
        </p:nvGrpSpPr>
        <p:grpSpPr>
          <a:xfrm>
            <a:off x="3527093" y="3810570"/>
            <a:ext cx="403300" cy="357927"/>
            <a:chOff x="3527093" y="3810570"/>
            <a:chExt cx="403300" cy="357927"/>
          </a:xfrm>
        </p:grpSpPr>
        <p:sp>
          <p:nvSpPr>
            <p:cNvPr id="10394" name="Google Shape;10394;p48"/>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5" name="Google Shape;10395;p48"/>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6" name="Google Shape;10396;p48"/>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7" name="Google Shape;10397;p48"/>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8" name="Google Shape;10398;p48"/>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9" name="Google Shape;10399;p48"/>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0" name="Google Shape;10400;p48"/>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1" name="Google Shape;10401;p48"/>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2" name="Google Shape;10402;p48"/>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3" name="Google Shape;10403;p48"/>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4" name="Google Shape;10404;p48"/>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05" name="Google Shape;10405;p48"/>
          <p:cNvGrpSpPr/>
          <p:nvPr/>
        </p:nvGrpSpPr>
        <p:grpSpPr>
          <a:xfrm>
            <a:off x="4038634" y="3823107"/>
            <a:ext cx="292935" cy="352734"/>
            <a:chOff x="4038634" y="3823107"/>
            <a:chExt cx="292935" cy="352734"/>
          </a:xfrm>
        </p:grpSpPr>
        <p:sp>
          <p:nvSpPr>
            <p:cNvPr id="10406" name="Google Shape;10406;p48"/>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7" name="Google Shape;10407;p48"/>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8" name="Google Shape;10408;p48"/>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9" name="Google Shape;10409;p48"/>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0" name="Google Shape;10410;p48"/>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1" name="Google Shape;10411;p48"/>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2" name="Google Shape;10412;p48"/>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3" name="Google Shape;10413;p48"/>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4" name="Google Shape;10414;p48"/>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5" name="Google Shape;10415;p48"/>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6" name="Google Shape;10416;p48"/>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7" name="Google Shape;10417;p48"/>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8" name="Google Shape;10418;p48"/>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19" name="Google Shape;10419;p48"/>
          <p:cNvGrpSpPr/>
          <p:nvPr/>
        </p:nvGrpSpPr>
        <p:grpSpPr>
          <a:xfrm>
            <a:off x="854248" y="2920644"/>
            <a:ext cx="360444" cy="321077"/>
            <a:chOff x="854248" y="2920644"/>
            <a:chExt cx="360444" cy="321077"/>
          </a:xfrm>
        </p:grpSpPr>
        <p:sp>
          <p:nvSpPr>
            <p:cNvPr id="10420" name="Google Shape;10420;p48"/>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1" name="Google Shape;10421;p48"/>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2" name="Google Shape;10422;p48"/>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3" name="Google Shape;10423;p48"/>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4" name="Google Shape;10424;p48"/>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5" name="Google Shape;10425;p48"/>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6" name="Google Shape;10426;p48"/>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7" name="Google Shape;10427;p48"/>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8" name="Google Shape;10428;p48"/>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9" name="Google Shape;10429;p48"/>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0" name="Google Shape;10430;p48"/>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1" name="Google Shape;10431;p48"/>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2" name="Google Shape;10432;p48"/>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3" name="Google Shape;10433;p48"/>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4" name="Google Shape;10434;p48"/>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35" name="Google Shape;10435;p48"/>
          <p:cNvGrpSpPr/>
          <p:nvPr/>
        </p:nvGrpSpPr>
        <p:grpSpPr>
          <a:xfrm>
            <a:off x="1274858" y="2929850"/>
            <a:ext cx="412191" cy="302665"/>
            <a:chOff x="1274858" y="2929850"/>
            <a:chExt cx="412191" cy="302665"/>
          </a:xfrm>
        </p:grpSpPr>
        <p:sp>
          <p:nvSpPr>
            <p:cNvPr id="10436" name="Google Shape;10436;p48"/>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7" name="Google Shape;10437;p48"/>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8" name="Google Shape;10438;p48"/>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9" name="Google Shape;10439;p48"/>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0" name="Google Shape;10440;p48"/>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1" name="Google Shape;10441;p48"/>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2" name="Google Shape;10442;p48"/>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3" name="Google Shape;10443;p48"/>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4" name="Google Shape;10444;p48"/>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5" name="Google Shape;10445;p48"/>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6" name="Google Shape;10446;p48"/>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7" name="Google Shape;10447;p48"/>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8" name="Google Shape;10448;p48"/>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9" name="Google Shape;10449;p48"/>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0" name="Google Shape;10450;p48"/>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1" name="Google Shape;10451;p48"/>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2" name="Google Shape;10452;p48"/>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3" name="Google Shape;10453;p48"/>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4" name="Google Shape;10454;p48"/>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5" name="Google Shape;10455;p48"/>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6" name="Google Shape;10456;p48"/>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7" name="Google Shape;10457;p48"/>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8" name="Google Shape;10458;p48"/>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9" name="Google Shape;10459;p48"/>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0" name="Google Shape;10460;p48"/>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1" name="Google Shape;10461;p48"/>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2" name="Google Shape;10462;p48"/>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3" name="Google Shape;10463;p48"/>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64" name="Google Shape;10464;p48"/>
          <p:cNvGrpSpPr/>
          <p:nvPr/>
        </p:nvGrpSpPr>
        <p:grpSpPr>
          <a:xfrm>
            <a:off x="1728542" y="2894653"/>
            <a:ext cx="397819" cy="373034"/>
            <a:chOff x="1728542" y="2894653"/>
            <a:chExt cx="397819" cy="373034"/>
          </a:xfrm>
        </p:grpSpPr>
        <p:sp>
          <p:nvSpPr>
            <p:cNvPr id="10465" name="Google Shape;10465;p48"/>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6" name="Google Shape;10466;p48"/>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7" name="Google Shape;10467;p48"/>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8" name="Google Shape;10468;p48"/>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9" name="Google Shape;10469;p48"/>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0" name="Google Shape;10470;p48"/>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1" name="Google Shape;10471;p48"/>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2" name="Google Shape;10472;p48"/>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3" name="Google Shape;10473;p48"/>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4" name="Google Shape;10474;p48"/>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5" name="Google Shape;10475;p48"/>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6" name="Google Shape;10476;p48"/>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7" name="Google Shape;10477;p48"/>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8" name="Google Shape;10478;p48"/>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9" name="Google Shape;10479;p48"/>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0" name="Google Shape;10480;p48"/>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1" name="Google Shape;10481;p48"/>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2" name="Google Shape;10482;p48"/>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3" name="Google Shape;10483;p48"/>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4" name="Google Shape;10484;p48"/>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5" name="Google Shape;10485;p48"/>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6" name="Google Shape;10486;p48"/>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7" name="Google Shape;10487;p48"/>
          <p:cNvGrpSpPr/>
          <p:nvPr/>
        </p:nvGrpSpPr>
        <p:grpSpPr>
          <a:xfrm>
            <a:off x="2178842" y="2900869"/>
            <a:ext cx="375709" cy="360890"/>
            <a:chOff x="2178842" y="2900869"/>
            <a:chExt cx="375709" cy="360890"/>
          </a:xfrm>
        </p:grpSpPr>
        <p:sp>
          <p:nvSpPr>
            <p:cNvPr id="10488" name="Google Shape;10488;p48"/>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9" name="Google Shape;10489;p48"/>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0" name="Google Shape;10490;p48"/>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1" name="Google Shape;10491;p48"/>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2" name="Google Shape;10492;p48"/>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3" name="Google Shape;10493;p48"/>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4" name="Google Shape;10494;p48"/>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5" name="Google Shape;10495;p48"/>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6" name="Google Shape;10496;p48"/>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7" name="Google Shape;10497;p48"/>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8" name="Google Shape;10498;p48"/>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9" name="Google Shape;10499;p48"/>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0" name="Google Shape;10500;p48"/>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01" name="Google Shape;10501;p48"/>
          <p:cNvGrpSpPr/>
          <p:nvPr/>
        </p:nvGrpSpPr>
        <p:grpSpPr>
          <a:xfrm>
            <a:off x="2704703" y="2900921"/>
            <a:ext cx="230986" cy="360497"/>
            <a:chOff x="2704703" y="2900921"/>
            <a:chExt cx="230986" cy="360497"/>
          </a:xfrm>
        </p:grpSpPr>
        <p:sp>
          <p:nvSpPr>
            <p:cNvPr id="10502" name="Google Shape;10502;p48"/>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3" name="Google Shape;10503;p48"/>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4" name="Google Shape;10504;p48"/>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5" name="Google Shape;10505;p48"/>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6" name="Google Shape;10506;p48"/>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7" name="Google Shape;10507;p48"/>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8" name="Google Shape;10508;p48"/>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9" name="Google Shape;10509;p48"/>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0" name="Google Shape;10510;p48"/>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1" name="Google Shape;10511;p48"/>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2" name="Google Shape;10512;p48"/>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13" name="Google Shape;10513;p48"/>
          <p:cNvGrpSpPr/>
          <p:nvPr/>
        </p:nvGrpSpPr>
        <p:grpSpPr>
          <a:xfrm>
            <a:off x="3072963" y="2903675"/>
            <a:ext cx="387197" cy="355094"/>
            <a:chOff x="3072963" y="2903675"/>
            <a:chExt cx="387197" cy="355094"/>
          </a:xfrm>
        </p:grpSpPr>
        <p:sp>
          <p:nvSpPr>
            <p:cNvPr id="10514" name="Google Shape;10514;p48"/>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5" name="Google Shape;10515;p48"/>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6" name="Google Shape;10516;p48"/>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7" name="Google Shape;10517;p48"/>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8" name="Google Shape;10518;p48"/>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9" name="Google Shape;10519;p48"/>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0" name="Google Shape;10520;p48"/>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1" name="Google Shape;10521;p48"/>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2" name="Google Shape;10522;p48"/>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3" name="Google Shape;10523;p48"/>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4" name="Google Shape;10524;p48"/>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5" name="Google Shape;10525;p48"/>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6" name="Google Shape;10526;p48"/>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7" name="Google Shape;10527;p48"/>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8" name="Google Shape;10528;p48"/>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9" name="Google Shape;10529;p48"/>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0" name="Google Shape;10530;p48"/>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1" name="Google Shape;10531;p48"/>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2" name="Google Shape;10532;p48"/>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3" name="Google Shape;10533;p48"/>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4" name="Google Shape;10534;p48"/>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5" name="Google Shape;10535;p48"/>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6" name="Google Shape;10536;p48"/>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7" name="Google Shape;10537;p48"/>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8" name="Google Shape;10538;p48"/>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9" name="Google Shape;10539;p48"/>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0" name="Google Shape;10540;p48"/>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1" name="Google Shape;10541;p48"/>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2" name="Google Shape;10542;p48"/>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3" name="Google Shape;10543;p48"/>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4" name="Google Shape;10544;p48"/>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5" name="Google Shape;10545;p48"/>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6" name="Google Shape;10546;p48"/>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7" name="Google Shape;10547;p48"/>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48" name="Google Shape;10548;p48"/>
          <p:cNvGrpSpPr/>
          <p:nvPr/>
        </p:nvGrpSpPr>
        <p:grpSpPr>
          <a:xfrm>
            <a:off x="3977314" y="2954347"/>
            <a:ext cx="364851" cy="253568"/>
            <a:chOff x="3977314" y="2954347"/>
            <a:chExt cx="364851" cy="253568"/>
          </a:xfrm>
        </p:grpSpPr>
        <p:sp>
          <p:nvSpPr>
            <p:cNvPr id="10549" name="Google Shape;10549;p48"/>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0" name="Google Shape;10550;p48"/>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1" name="Google Shape;10551;p48"/>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2" name="Google Shape;10552;p48"/>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3" name="Google Shape;10553;p48"/>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4" name="Google Shape;10554;p48"/>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5" name="Google Shape;10555;p48"/>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6" name="Google Shape;10556;p48"/>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7" name="Google Shape;10557;p48"/>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8" name="Google Shape;10558;p48"/>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9" name="Google Shape;10559;p48"/>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0" name="Google Shape;10560;p48"/>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61" name="Google Shape;10561;p48"/>
          <p:cNvGrpSpPr/>
          <p:nvPr/>
        </p:nvGrpSpPr>
        <p:grpSpPr>
          <a:xfrm>
            <a:off x="3107400" y="3810491"/>
            <a:ext cx="365139" cy="365244"/>
            <a:chOff x="3107400" y="3810491"/>
            <a:chExt cx="365139" cy="365244"/>
          </a:xfrm>
        </p:grpSpPr>
        <p:sp>
          <p:nvSpPr>
            <p:cNvPr id="10562" name="Google Shape;10562;p48"/>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3" name="Google Shape;10563;p48"/>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4" name="Google Shape;10564;p48"/>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5" name="Google Shape;10565;p48"/>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6" name="Google Shape;10566;p48"/>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7" name="Google Shape;10567;p48"/>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8" name="Google Shape;10568;p48"/>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9" name="Google Shape;10569;p48"/>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0" name="Google Shape;10570;p48"/>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71" name="Google Shape;10571;p48"/>
          <p:cNvGrpSpPr/>
          <p:nvPr/>
        </p:nvGrpSpPr>
        <p:grpSpPr>
          <a:xfrm>
            <a:off x="3982979" y="4297378"/>
            <a:ext cx="355540" cy="338230"/>
            <a:chOff x="3982979" y="4297378"/>
            <a:chExt cx="355540" cy="338230"/>
          </a:xfrm>
        </p:grpSpPr>
        <p:sp>
          <p:nvSpPr>
            <p:cNvPr id="10572" name="Google Shape;10572;p48"/>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3" name="Google Shape;10573;p48"/>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4" name="Google Shape;10574;p48"/>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5" name="Google Shape;10575;p48"/>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6" name="Google Shape;10576;p48"/>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7" name="Google Shape;10577;p48"/>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8" name="Google Shape;10578;p48"/>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9" name="Google Shape;10579;p48"/>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0" name="Google Shape;10580;p48"/>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1" name="Google Shape;10581;p48"/>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2" name="Google Shape;10582;p48"/>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83" name="Google Shape;10583;p48"/>
          <p:cNvSpPr/>
          <p:nvPr/>
        </p:nvSpPr>
        <p:spPr>
          <a:xfrm>
            <a:off x="3597435" y="2224016"/>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4" name="Google Shape;10584;p48"/>
          <p:cNvSpPr/>
          <p:nvPr/>
        </p:nvSpPr>
        <p:spPr>
          <a:xfrm>
            <a:off x="3580544" y="2298869"/>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85" name="Google Shape;10585;p48"/>
          <p:cNvGrpSpPr/>
          <p:nvPr/>
        </p:nvGrpSpPr>
        <p:grpSpPr>
          <a:xfrm>
            <a:off x="3575220" y="1987286"/>
            <a:ext cx="292830" cy="360603"/>
            <a:chOff x="3575220" y="1987286"/>
            <a:chExt cx="292830" cy="360603"/>
          </a:xfrm>
        </p:grpSpPr>
        <p:sp>
          <p:nvSpPr>
            <p:cNvPr id="10586" name="Google Shape;10586;p48"/>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7" name="Google Shape;10587;p48"/>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8" name="Google Shape;10588;p48"/>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9" name="Google Shape;10589;p48"/>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0" name="Google Shape;10590;p48"/>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1" name="Google Shape;10591;p48"/>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2" name="Google Shape;10592;p48"/>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3" name="Google Shape;10593;p48"/>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4" name="Google Shape;10594;p48"/>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5" name="Google Shape;10595;p48"/>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6" name="Google Shape;10596;p4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7" name="Google Shape;10597;p48"/>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8" name="Google Shape;10598;p4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9" name="Google Shape;10599;p48"/>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0" name="Google Shape;10600;p48"/>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1" name="Google Shape;10601;p48"/>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2" name="Google Shape;10602;p4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3" name="Google Shape;10603;p48"/>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4" name="Google Shape;10604;p4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5" name="Google Shape;10605;p48"/>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6" name="Google Shape;10606;p4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7" name="Google Shape;10607;p48"/>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8" name="Google Shape;10608;p48"/>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9" name="Google Shape;10609;p4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0" name="Google Shape;10610;p48"/>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1" name="Google Shape;10611;p48"/>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2" name="Google Shape;10612;p48"/>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3" name="Google Shape;10613;p48"/>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4" name="Google Shape;10614;p48"/>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5" name="Google Shape;10615;p48"/>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6" name="Google Shape;10616;p48"/>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7" name="Google Shape;10617;p48"/>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8" name="Google Shape;10618;p48"/>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9" name="Google Shape;10619;p48"/>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0" name="Google Shape;10620;p48"/>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1" name="Google Shape;10621;p48"/>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2" name="Google Shape;10622;p48"/>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3" name="Google Shape;10623;p48"/>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4" name="Google Shape;10624;p48"/>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5" name="Google Shape;10625;p48"/>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6" name="Google Shape;10626;p48"/>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7" name="Google Shape;10627;p48"/>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8" name="Google Shape;10628;p48"/>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9" name="Google Shape;10629;p48"/>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0" name="Google Shape;10630;p48"/>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1" name="Google Shape;10631;p48"/>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2" name="Google Shape;10632;p48"/>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3" name="Google Shape;10633;p48"/>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4" name="Google Shape;10634;p48"/>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35" name="Google Shape;10635;p48"/>
          <p:cNvGrpSpPr/>
          <p:nvPr/>
        </p:nvGrpSpPr>
        <p:grpSpPr>
          <a:xfrm>
            <a:off x="2224399" y="1510182"/>
            <a:ext cx="328237" cy="348904"/>
            <a:chOff x="2224399" y="1510182"/>
            <a:chExt cx="328237" cy="348904"/>
          </a:xfrm>
        </p:grpSpPr>
        <p:sp>
          <p:nvSpPr>
            <p:cNvPr id="10636" name="Google Shape;10636;p48"/>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7" name="Google Shape;10637;p48"/>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8" name="Google Shape;10638;p48"/>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9" name="Google Shape;10639;p48"/>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0" name="Google Shape;10640;p48"/>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1" name="Google Shape;10641;p48"/>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2" name="Google Shape;10642;p48"/>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3" name="Google Shape;10643;p48"/>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4" name="Google Shape;10644;p48"/>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5" name="Google Shape;10645;p48"/>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6" name="Google Shape;10646;p48"/>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7" name="Google Shape;10647;p48"/>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8" name="Google Shape;10648;p48"/>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9" name="Google Shape;10649;p48"/>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0" name="Google Shape;10650;p48"/>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51" name="Google Shape;10651;p48"/>
          <p:cNvGrpSpPr/>
          <p:nvPr/>
        </p:nvGrpSpPr>
        <p:grpSpPr>
          <a:xfrm>
            <a:off x="1331903" y="4303830"/>
            <a:ext cx="343292" cy="340354"/>
            <a:chOff x="1331903" y="4303830"/>
            <a:chExt cx="343292" cy="340354"/>
          </a:xfrm>
        </p:grpSpPr>
        <p:sp>
          <p:nvSpPr>
            <p:cNvPr id="10652" name="Google Shape;10652;p48"/>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3" name="Google Shape;10653;p48"/>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4" name="Google Shape;10654;p48"/>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5" name="Google Shape;10655;p48"/>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6" name="Google Shape;10656;p48"/>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7" name="Google Shape;10657;p48"/>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8" name="Google Shape;10658;p48"/>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9" name="Google Shape;10659;p48"/>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0" name="Google Shape;10660;p48"/>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1" name="Google Shape;10661;p48"/>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2" name="Google Shape;10662;p48"/>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3" name="Google Shape;10663;p48"/>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4" name="Google Shape;10664;p48"/>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5" name="Google Shape;10665;p48"/>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66" name="Google Shape;10666;p48"/>
          <p:cNvGrpSpPr/>
          <p:nvPr/>
        </p:nvGrpSpPr>
        <p:grpSpPr>
          <a:xfrm>
            <a:off x="3527014" y="2909524"/>
            <a:ext cx="362228" cy="343187"/>
            <a:chOff x="3527014" y="2909524"/>
            <a:chExt cx="362228" cy="343187"/>
          </a:xfrm>
        </p:grpSpPr>
        <p:sp>
          <p:nvSpPr>
            <p:cNvPr id="10667" name="Google Shape;10667;p48"/>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8" name="Google Shape;10668;p48"/>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9" name="Google Shape;10669;p48"/>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0" name="Google Shape;10670;p48"/>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1" name="Google Shape;10671;p48"/>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2" name="Google Shape;10672;p48"/>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3" name="Google Shape;10673;p48"/>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4" name="Google Shape;10674;p48"/>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5" name="Google Shape;10675;p48"/>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6" name="Google Shape;10676;p48"/>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7" name="Google Shape;10677;p48"/>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8" name="Google Shape;10678;p48"/>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9" name="Google Shape;10679;p48"/>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0" name="Google Shape;10680;p48"/>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1" name="Google Shape;10681;p48"/>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2" name="Google Shape;10682;p48"/>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3" name="Google Shape;10683;p48"/>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4" name="Google Shape;10684;p48"/>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5" name="Google Shape;10685;p48"/>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86" name="Google Shape;10686;p48"/>
          <p:cNvGrpSpPr/>
          <p:nvPr/>
        </p:nvGrpSpPr>
        <p:grpSpPr>
          <a:xfrm>
            <a:off x="2257297" y="4289484"/>
            <a:ext cx="408546" cy="353494"/>
            <a:chOff x="2181097" y="4289484"/>
            <a:chExt cx="408546" cy="353494"/>
          </a:xfrm>
        </p:grpSpPr>
        <p:sp>
          <p:nvSpPr>
            <p:cNvPr id="10687" name="Google Shape;10687;p48"/>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8" name="Google Shape;10688;p48"/>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9" name="Google Shape;10689;p48"/>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0" name="Google Shape;10690;p48"/>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1" name="Google Shape;10691;p48"/>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2" name="Google Shape;10692;p48"/>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3" name="Google Shape;10693;p48"/>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4" name="Google Shape;10694;p48"/>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5" name="Google Shape;10695;p48"/>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6" name="Google Shape;10696;p48"/>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7" name="Google Shape;10697;p48"/>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8" name="Google Shape;10698;p48"/>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9" name="Google Shape;10699;p48"/>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0" name="Google Shape;10700;p48"/>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1" name="Google Shape;10701;p48"/>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2" name="Google Shape;10702;p48"/>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3" name="Google Shape;10703;p48"/>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4" name="Google Shape;10704;p48"/>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05" name="Google Shape;10705;p48"/>
          <p:cNvGrpSpPr/>
          <p:nvPr/>
        </p:nvGrpSpPr>
        <p:grpSpPr>
          <a:xfrm>
            <a:off x="1735230" y="2435410"/>
            <a:ext cx="393281" cy="360313"/>
            <a:chOff x="1735230" y="2435410"/>
            <a:chExt cx="393281" cy="360313"/>
          </a:xfrm>
        </p:grpSpPr>
        <p:sp>
          <p:nvSpPr>
            <p:cNvPr id="10706" name="Google Shape;10706;p48"/>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7" name="Google Shape;10707;p48"/>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8" name="Google Shape;10708;p48"/>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9" name="Google Shape;10709;p48"/>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0" name="Google Shape;10710;p48"/>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1" name="Google Shape;10711;p48"/>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2" name="Google Shape;10712;p48"/>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3" name="Google Shape;10713;p48"/>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4" name="Google Shape;10714;p48"/>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5" name="Google Shape;10715;p48"/>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6" name="Google Shape;10716;p48"/>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7" name="Google Shape;10717;p48"/>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8" name="Google Shape;10718;p48"/>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9" name="Google Shape;10719;p48"/>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20" name="Google Shape;10720;p48"/>
          <p:cNvGrpSpPr/>
          <p:nvPr/>
        </p:nvGrpSpPr>
        <p:grpSpPr>
          <a:xfrm>
            <a:off x="3603362" y="4331972"/>
            <a:ext cx="247011" cy="304029"/>
            <a:chOff x="3603362" y="4331973"/>
            <a:chExt cx="247011" cy="304029"/>
          </a:xfrm>
        </p:grpSpPr>
        <p:sp>
          <p:nvSpPr>
            <p:cNvPr id="10721" name="Google Shape;10721;p48"/>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2" name="Google Shape;10722;p48"/>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3" name="Google Shape;10723;p48"/>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4" name="Google Shape;10724;p48"/>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5" name="Google Shape;10725;p48"/>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6" name="Google Shape;10726;p48"/>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7" name="Google Shape;10727;p48"/>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8" name="Google Shape;10728;p48"/>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9" name="Google Shape;10729;p48"/>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0" name="Google Shape;10730;p48"/>
          <p:cNvGrpSpPr/>
          <p:nvPr/>
        </p:nvGrpSpPr>
        <p:grpSpPr>
          <a:xfrm>
            <a:off x="1752015" y="4289484"/>
            <a:ext cx="365611" cy="360628"/>
            <a:chOff x="1752015" y="4289484"/>
            <a:chExt cx="365611" cy="360628"/>
          </a:xfrm>
        </p:grpSpPr>
        <p:sp>
          <p:nvSpPr>
            <p:cNvPr id="10731" name="Google Shape;10731;p48"/>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2" name="Google Shape;10732;p48"/>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33" name="Google Shape;10733;p48"/>
            <p:cNvGrpSpPr/>
            <p:nvPr/>
          </p:nvGrpSpPr>
          <p:grpSpPr>
            <a:xfrm>
              <a:off x="1752015" y="4289484"/>
              <a:ext cx="365611" cy="360628"/>
              <a:chOff x="1752015" y="4289484"/>
              <a:chExt cx="365611" cy="360628"/>
            </a:xfrm>
          </p:grpSpPr>
          <p:sp>
            <p:nvSpPr>
              <p:cNvPr id="10734" name="Google Shape;10734;p48"/>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5" name="Google Shape;10735;p48"/>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6" name="Google Shape;10736;p48"/>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7" name="Google Shape;10737;p48"/>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8" name="Google Shape;10738;p48"/>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9" name="Google Shape;10739;p48"/>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0" name="Google Shape;10740;p48"/>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1" name="Google Shape;10741;p48"/>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2" name="Google Shape;10742;p48"/>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3" name="Google Shape;10743;p48"/>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4" name="Google Shape;10744;p48"/>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5" name="Google Shape;10745;p48"/>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6" name="Google Shape;10746;p48"/>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7" name="Google Shape;10747;p48"/>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8" name="Google Shape;10748;p4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9" name="Google Shape;10749;p4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0" name="Google Shape;10750;p48"/>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1" name="Google Shape;10751;p48"/>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2" name="Google Shape;10752;p48"/>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3" name="Google Shape;10753;p48"/>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4" name="Google Shape;10754;p48"/>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755" name="Google Shape;10755;p48"/>
          <p:cNvGrpSpPr/>
          <p:nvPr/>
        </p:nvGrpSpPr>
        <p:grpSpPr>
          <a:xfrm>
            <a:off x="2775417" y="4231037"/>
            <a:ext cx="181002" cy="405184"/>
            <a:chOff x="2775386" y="4332051"/>
            <a:chExt cx="135806" cy="304055"/>
          </a:xfrm>
        </p:grpSpPr>
        <p:sp>
          <p:nvSpPr>
            <p:cNvPr id="10756" name="Google Shape;10756;p48"/>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7" name="Google Shape;10757;p48"/>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8" name="Google Shape;10758;p48"/>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9" name="Google Shape;10759;p48"/>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0" name="Google Shape;10760;p48"/>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1" name="Google Shape;10761;p48"/>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2" name="Google Shape;10762;p48"/>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3" name="Google Shape;10763;p48"/>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4" name="Google Shape;10764;p48"/>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5" name="Google Shape;10765;p48"/>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6" name="Google Shape;10766;p48"/>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7" name="Google Shape;10767;p48"/>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8" name="Google Shape;10768;p48"/>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9" name="Google Shape;10769;p48"/>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0" name="Google Shape;10770;p48"/>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71" name="Google Shape;10771;p48"/>
          <p:cNvGrpSpPr/>
          <p:nvPr/>
        </p:nvGrpSpPr>
        <p:grpSpPr>
          <a:xfrm>
            <a:off x="3097827" y="2440209"/>
            <a:ext cx="351238" cy="350609"/>
            <a:chOff x="3097827" y="2440209"/>
            <a:chExt cx="351238" cy="350609"/>
          </a:xfrm>
        </p:grpSpPr>
        <p:sp>
          <p:nvSpPr>
            <p:cNvPr id="10772" name="Google Shape;10772;p48"/>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3" name="Google Shape;10773;p48"/>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4" name="Google Shape;10774;p48"/>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5" name="Google Shape;10775;p48"/>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6" name="Google Shape;10776;p48"/>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7" name="Google Shape;10777;p48"/>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8" name="Google Shape;10778;p48"/>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9" name="Google Shape;10779;p48"/>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0" name="Google Shape;10780;p48"/>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1" name="Google Shape;10781;p48"/>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2" name="Google Shape;10782;p48"/>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3" name="Google Shape;10783;p48"/>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4" name="Google Shape;10784;p48"/>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85" name="Google Shape;10785;p48"/>
          <p:cNvGrpSpPr/>
          <p:nvPr/>
        </p:nvGrpSpPr>
        <p:grpSpPr>
          <a:xfrm>
            <a:off x="3975965" y="1584913"/>
            <a:ext cx="362711" cy="237959"/>
            <a:chOff x="4034726" y="1584852"/>
            <a:chExt cx="304160" cy="199513"/>
          </a:xfrm>
        </p:grpSpPr>
        <p:sp>
          <p:nvSpPr>
            <p:cNvPr id="10786" name="Google Shape;10786;p48"/>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7" name="Google Shape;10787;p48"/>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8" name="Google Shape;10788;p48"/>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9" name="Google Shape;10789;p48"/>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0" name="Google Shape;10790;p48"/>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1" name="Google Shape;10791;p48"/>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2" name="Google Shape;10792;p48"/>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3" name="Google Shape;10793;p48"/>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4" name="Google Shape;10794;p48"/>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5" name="Google Shape;10795;p48"/>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6" name="Google Shape;10796;p48"/>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7" name="Google Shape;10797;p48"/>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8" name="Google Shape;10798;p48"/>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9" name="Google Shape;10799;p48"/>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0" name="Google Shape;10800;p48"/>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1" name="Google Shape;10801;p48"/>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2" name="Google Shape;10802;p48"/>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3" name="Google Shape;10803;p48"/>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04" name="Google Shape;10804;p48"/>
          <p:cNvGrpSpPr/>
          <p:nvPr/>
        </p:nvGrpSpPr>
        <p:grpSpPr>
          <a:xfrm>
            <a:off x="2666332" y="1538324"/>
            <a:ext cx="322861" cy="292227"/>
            <a:chOff x="2666332" y="1538324"/>
            <a:chExt cx="322861" cy="292227"/>
          </a:xfrm>
        </p:grpSpPr>
        <p:sp>
          <p:nvSpPr>
            <p:cNvPr id="10805" name="Google Shape;10805;p48"/>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6" name="Google Shape;10806;p48"/>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7" name="Google Shape;10807;p48"/>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8" name="Google Shape;10808;p48"/>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9" name="Google Shape;10809;p48"/>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0" name="Google Shape;10810;p48"/>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1" name="Google Shape;10811;p48"/>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2" name="Google Shape;10812;p48"/>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3" name="Google Shape;10813;p48"/>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14" name="Google Shape;10814;p48"/>
          <p:cNvGrpSpPr/>
          <p:nvPr/>
        </p:nvGrpSpPr>
        <p:grpSpPr>
          <a:xfrm>
            <a:off x="865841" y="3373121"/>
            <a:ext cx="355776" cy="361599"/>
            <a:chOff x="865841" y="3373121"/>
            <a:chExt cx="355776" cy="361599"/>
          </a:xfrm>
        </p:grpSpPr>
        <p:sp>
          <p:nvSpPr>
            <p:cNvPr id="10815" name="Google Shape;10815;p48"/>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6" name="Google Shape;10816;p48"/>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7" name="Google Shape;10817;p48"/>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8" name="Google Shape;10818;p48"/>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9" name="Google Shape;10819;p48"/>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0" name="Google Shape;10820;p48"/>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1" name="Google Shape;10821;p48"/>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2" name="Google Shape;10822;p48"/>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3" name="Google Shape;10823;p48"/>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4" name="Google Shape;10824;p48"/>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5" name="Google Shape;10825;p48"/>
          <p:cNvGrpSpPr/>
          <p:nvPr/>
        </p:nvGrpSpPr>
        <p:grpSpPr>
          <a:xfrm>
            <a:off x="1319524" y="3355155"/>
            <a:ext cx="342793" cy="375710"/>
            <a:chOff x="1319524" y="3355155"/>
            <a:chExt cx="342793" cy="375710"/>
          </a:xfrm>
        </p:grpSpPr>
        <p:sp>
          <p:nvSpPr>
            <p:cNvPr id="10826" name="Google Shape;10826;p48"/>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7" name="Google Shape;10827;p48"/>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8" name="Google Shape;10828;p48"/>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9" name="Google Shape;10829;p48"/>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0" name="Google Shape;10830;p4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1" name="Google Shape;10831;p4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2" name="Google Shape;10832;p4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3" name="Google Shape;10833;p4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4" name="Google Shape;10834;p4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5" name="Google Shape;10835;p48"/>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6" name="Google Shape;10836;p4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7" name="Google Shape;10837;p48"/>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8" name="Google Shape;10838;p4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9" name="Google Shape;10839;p48"/>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0" name="Google Shape;10840;p4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1" name="Google Shape;10841;p48"/>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2" name="Google Shape;10842;p48"/>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3" name="Google Shape;10843;p48"/>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4" name="Google Shape;10844;p48"/>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5" name="Google Shape;10845;p48"/>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6" name="Google Shape;10846;p48"/>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7" name="Google Shape;10847;p48"/>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48" name="Google Shape;10848;p48"/>
          <p:cNvGrpSpPr/>
          <p:nvPr/>
        </p:nvGrpSpPr>
        <p:grpSpPr>
          <a:xfrm>
            <a:off x="2645009" y="3360008"/>
            <a:ext cx="382161" cy="369991"/>
            <a:chOff x="2645009" y="3360008"/>
            <a:chExt cx="382161" cy="369991"/>
          </a:xfrm>
        </p:grpSpPr>
        <p:sp>
          <p:nvSpPr>
            <p:cNvPr id="10849" name="Google Shape;10849;p48"/>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0" name="Google Shape;10850;p48"/>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1" name="Google Shape;10851;p48"/>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2" name="Google Shape;10852;p48"/>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3" name="Google Shape;10853;p48"/>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4" name="Google Shape;10854;p48"/>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5" name="Google Shape;10855;p48"/>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6" name="Google Shape;10856;p48"/>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7" name="Google Shape;10857;p48"/>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8" name="Google Shape;10858;p48"/>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9" name="Google Shape;10859;p48"/>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0" name="Google Shape;10860;p48"/>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1" name="Google Shape;10861;p48"/>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2" name="Google Shape;10862;p48"/>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3" name="Google Shape;10863;p48"/>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4" name="Google Shape;10864;p48"/>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5" name="Google Shape;10865;p48"/>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6" name="Google Shape;10866;p48"/>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7" name="Google Shape;10867;p48"/>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8" name="Google Shape;10868;p48"/>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9" name="Google Shape;10869;p48"/>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0" name="Google Shape;10870;p48"/>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1" name="Google Shape;10871;p48"/>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2" name="Google Shape;10872;p48"/>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3" name="Google Shape;10873;p48"/>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4" name="Google Shape;10874;p48"/>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5" name="Google Shape;10875;p48"/>
          <p:cNvGrpSpPr/>
          <p:nvPr/>
        </p:nvGrpSpPr>
        <p:grpSpPr>
          <a:xfrm>
            <a:off x="1277639" y="2449546"/>
            <a:ext cx="409411" cy="332066"/>
            <a:chOff x="1277639" y="2449546"/>
            <a:chExt cx="409411" cy="332066"/>
          </a:xfrm>
        </p:grpSpPr>
        <p:sp>
          <p:nvSpPr>
            <p:cNvPr id="10876" name="Google Shape;10876;p48"/>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7" name="Google Shape;10877;p48"/>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8" name="Google Shape;10878;p48"/>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9" name="Google Shape;10879;p48"/>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0" name="Google Shape;10880;p48"/>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1" name="Google Shape;10881;p48"/>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2" name="Google Shape;10882;p48"/>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3" name="Google Shape;10883;p48"/>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4" name="Google Shape;10884;p48"/>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5" name="Google Shape;10885;p48"/>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6" name="Google Shape;10886;p48"/>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7" name="Google Shape;10887;p48"/>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8" name="Google Shape;10888;p48"/>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9" name="Google Shape;10889;p48"/>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0" name="Google Shape;10890;p48"/>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1" name="Google Shape;10891;p48"/>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2" name="Google Shape;10892;p48"/>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3" name="Google Shape;10893;p48"/>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4" name="Google Shape;10894;p48"/>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5" name="Google Shape;10895;p48"/>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96" name="Google Shape;10896;p48"/>
          <p:cNvGrpSpPr/>
          <p:nvPr/>
        </p:nvGrpSpPr>
        <p:grpSpPr>
          <a:xfrm>
            <a:off x="868254" y="2449153"/>
            <a:ext cx="332670" cy="332696"/>
            <a:chOff x="868254" y="2449153"/>
            <a:chExt cx="332670" cy="332696"/>
          </a:xfrm>
        </p:grpSpPr>
        <p:sp>
          <p:nvSpPr>
            <p:cNvPr id="10897" name="Google Shape;10897;p48"/>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8" name="Google Shape;10898;p48"/>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9" name="Google Shape;10899;p48"/>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0" name="Google Shape;10900;p48"/>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1" name="Google Shape;10901;p48"/>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2" name="Google Shape;10902;p48"/>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3" name="Google Shape;10903;p48"/>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4" name="Google Shape;10904;p48"/>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5" name="Google Shape;10905;p48"/>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6" name="Google Shape;10906;p48"/>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7" name="Google Shape;10907;p48"/>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8" name="Google Shape;10908;p48"/>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9" name="Google Shape;10909;p48"/>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0" name="Google Shape;10910;p48"/>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1" name="Google Shape;10911;p48"/>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2" name="Google Shape;10912;p48"/>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3" name="Google Shape;10913;p48"/>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4" name="Google Shape;10914;p48"/>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5" name="Google Shape;10915;p48"/>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6" name="Google Shape;10916;p48"/>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7" name="Google Shape;10917;p48"/>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8" name="Google Shape;10918;p48"/>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9" name="Google Shape;10919;p48"/>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0" name="Google Shape;10920;p48"/>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1" name="Google Shape;10921;p48"/>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2" name="Google Shape;10922;p48"/>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3" name="Google Shape;10923;p48"/>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4" name="Google Shape;10924;p48"/>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5" name="Google Shape;10925;p48"/>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6" name="Google Shape;10926;p48"/>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7" name="Google Shape;10927;p48"/>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8" name="Google Shape;10928;p48"/>
          <p:cNvGrpSpPr/>
          <p:nvPr/>
        </p:nvGrpSpPr>
        <p:grpSpPr>
          <a:xfrm>
            <a:off x="3140473" y="4357544"/>
            <a:ext cx="289158" cy="252938"/>
            <a:chOff x="3140473" y="4357544"/>
            <a:chExt cx="289158" cy="252938"/>
          </a:xfrm>
        </p:grpSpPr>
        <p:sp>
          <p:nvSpPr>
            <p:cNvPr id="10929" name="Google Shape;10929;p48"/>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0" name="Google Shape;10930;p48"/>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1" name="Google Shape;10931;p48"/>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2" name="Google Shape;10932;p48"/>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3" name="Google Shape;10933;p48"/>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4" name="Google Shape;10934;p48"/>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5" name="Google Shape;10935;p48"/>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6" name="Google Shape;10936;p48"/>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7" name="Google Shape;10937;p48"/>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8" name="Google Shape;10938;p48"/>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9" name="Google Shape;10939;p48"/>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0" name="Google Shape;10940;p48"/>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1" name="Google Shape;10941;p48"/>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2" name="Google Shape;10942;p48"/>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3" name="Google Shape;10943;p48"/>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4" name="Google Shape;10944;p48"/>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5" name="Google Shape;10945;p48"/>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6" name="Google Shape;10946;p48"/>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7" name="Google Shape;10947;p48"/>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8" name="Google Shape;10948;p48"/>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9" name="Google Shape;10949;p48"/>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0" name="Google Shape;10950;p48"/>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1" name="Google Shape;10951;p48"/>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2" name="Google Shape;10952;p48"/>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3" name="Google Shape;10953;p48"/>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4" name="Google Shape;10954;p48"/>
          <p:cNvGrpSpPr/>
          <p:nvPr/>
        </p:nvGrpSpPr>
        <p:grpSpPr>
          <a:xfrm>
            <a:off x="4889349" y="1545196"/>
            <a:ext cx="348327" cy="310297"/>
            <a:chOff x="4889349" y="1545196"/>
            <a:chExt cx="348327" cy="310297"/>
          </a:xfrm>
        </p:grpSpPr>
        <p:sp>
          <p:nvSpPr>
            <p:cNvPr id="10955" name="Google Shape;10955;p48"/>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6" name="Google Shape;10956;p48"/>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7" name="Google Shape;10957;p48"/>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8" name="Google Shape;10958;p48"/>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9" name="Google Shape;10959;p48"/>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0" name="Google Shape;10960;p48"/>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1" name="Google Shape;10961;p48"/>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2" name="Google Shape;10962;p48"/>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3" name="Google Shape;10963;p48"/>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4" name="Google Shape;10964;p48"/>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5" name="Google Shape;10965;p48"/>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6" name="Google Shape;10966;p48"/>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7" name="Google Shape;10967;p48"/>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8" name="Google Shape;10968;p48"/>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9" name="Google Shape;10969;p48"/>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0" name="Google Shape;10970;p48"/>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1" name="Google Shape;10971;p48"/>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2" name="Google Shape;10972;p48"/>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3" name="Google Shape;10973;p48"/>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4" name="Google Shape;10974;p48"/>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5" name="Google Shape;10975;p48"/>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6" name="Google Shape;10976;p48"/>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77" name="Google Shape;10977;p48"/>
          <p:cNvGrpSpPr/>
          <p:nvPr/>
        </p:nvGrpSpPr>
        <p:grpSpPr>
          <a:xfrm>
            <a:off x="5393651" y="1498668"/>
            <a:ext cx="263403" cy="366713"/>
            <a:chOff x="5393651" y="1498668"/>
            <a:chExt cx="263403" cy="366713"/>
          </a:xfrm>
        </p:grpSpPr>
        <p:sp>
          <p:nvSpPr>
            <p:cNvPr id="10978" name="Google Shape;10978;p48"/>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9" name="Google Shape;10979;p48"/>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0" name="Google Shape;10980;p48"/>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1" name="Google Shape;10981;p48"/>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2" name="Google Shape;10982;p48"/>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3" name="Google Shape;10983;p48"/>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4" name="Google Shape;10984;p48"/>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5" name="Google Shape;10985;p48"/>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6" name="Google Shape;10986;p48"/>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7" name="Google Shape;10987;p48"/>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8" name="Google Shape;10988;p48"/>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9" name="Google Shape;10989;p48"/>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0" name="Google Shape;10990;p48"/>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1" name="Google Shape;10991;p48"/>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2" name="Google Shape;10992;p48"/>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3" name="Google Shape;10993;p48"/>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4" name="Google Shape;10994;p48"/>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5" name="Google Shape;10995;p48"/>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6" name="Google Shape;10996;p48"/>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7" name="Google Shape;10997;p48"/>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8" name="Google Shape;10998;p48"/>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9" name="Google Shape;10999;p48"/>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0" name="Google Shape;11000;p48"/>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1" name="Google Shape;11001;p48"/>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02" name="Google Shape;11002;p48"/>
          <p:cNvGrpSpPr/>
          <p:nvPr/>
        </p:nvGrpSpPr>
        <p:grpSpPr>
          <a:xfrm>
            <a:off x="5775393" y="1510628"/>
            <a:ext cx="366634" cy="366634"/>
            <a:chOff x="5775393" y="1510628"/>
            <a:chExt cx="366634" cy="366634"/>
          </a:xfrm>
        </p:grpSpPr>
        <p:sp>
          <p:nvSpPr>
            <p:cNvPr id="11003" name="Google Shape;11003;p48"/>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4" name="Google Shape;11004;p48"/>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5" name="Google Shape;11005;p48"/>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6" name="Google Shape;11006;p48"/>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7" name="Google Shape;11007;p48"/>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8" name="Google Shape;11008;p48"/>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9" name="Google Shape;11009;p48"/>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0" name="Google Shape;11010;p48"/>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1" name="Google Shape;11011;p48"/>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2" name="Google Shape;11012;p48"/>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3" name="Google Shape;11013;p48"/>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4" name="Google Shape;11014;p48"/>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5" name="Google Shape;11015;p48"/>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6" name="Google Shape;11016;p48"/>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17" name="Google Shape;11017;p48"/>
          <p:cNvGrpSpPr/>
          <p:nvPr/>
        </p:nvGrpSpPr>
        <p:grpSpPr>
          <a:xfrm>
            <a:off x="6226322" y="1509972"/>
            <a:ext cx="375342" cy="367447"/>
            <a:chOff x="6226322" y="1509972"/>
            <a:chExt cx="375342" cy="367447"/>
          </a:xfrm>
        </p:grpSpPr>
        <p:sp>
          <p:nvSpPr>
            <p:cNvPr id="11018" name="Google Shape;11018;p48"/>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9" name="Google Shape;11019;p48"/>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0" name="Google Shape;11020;p48"/>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1" name="Google Shape;11021;p48"/>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2" name="Google Shape;11022;p48"/>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3" name="Google Shape;11023;p48"/>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4" name="Google Shape;11024;p48"/>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5" name="Google Shape;11025;p48"/>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6" name="Google Shape;11026;p48"/>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7" name="Google Shape;11027;p48"/>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8" name="Google Shape;11028;p48"/>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9" name="Google Shape;11029;p48"/>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0" name="Google Shape;11030;p48"/>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1" name="Google Shape;11031;p48"/>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2" name="Google Shape;11032;p48"/>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3" name="Google Shape;11033;p48"/>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4" name="Google Shape;11034;p48"/>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5" name="Google Shape;11035;p48"/>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6" name="Google Shape;11036;p48"/>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7" name="Google Shape;11037;p48"/>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38" name="Google Shape;11038;p48"/>
          <p:cNvGrpSpPr/>
          <p:nvPr/>
        </p:nvGrpSpPr>
        <p:grpSpPr>
          <a:xfrm>
            <a:off x="6689473" y="1510497"/>
            <a:ext cx="338545" cy="367054"/>
            <a:chOff x="6689473" y="1510497"/>
            <a:chExt cx="338545" cy="367054"/>
          </a:xfrm>
        </p:grpSpPr>
        <p:sp>
          <p:nvSpPr>
            <p:cNvPr id="11039" name="Google Shape;11039;p48"/>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0" name="Google Shape;11040;p48"/>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1" name="Google Shape;11041;p48"/>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2" name="Google Shape;11042;p48"/>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3" name="Google Shape;11043;p48"/>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4" name="Google Shape;11044;p48"/>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5" name="Google Shape;11045;p48"/>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6" name="Google Shape;11046;p48"/>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7" name="Google Shape;11047;p48"/>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8" name="Google Shape;11048;p48"/>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9" name="Google Shape;11049;p48"/>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0" name="Google Shape;11050;p48"/>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1" name="Google Shape;11051;p48"/>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2" name="Google Shape;11052;p48"/>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3" name="Google Shape;11053;p48"/>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4" name="Google Shape;11054;p48"/>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5" name="Google Shape;11055;p48"/>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6" name="Google Shape;11056;p48"/>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7" name="Google Shape;11057;p48"/>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8" name="Google Shape;11058;p48"/>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9" name="Google Shape;11059;p48"/>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0" name="Google Shape;11060;p48"/>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1" name="Google Shape;11061;p48"/>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2" name="Google Shape;11062;p48"/>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3" name="Google Shape;11063;p48"/>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4" name="Google Shape;11064;p48"/>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5" name="Google Shape;11065;p48"/>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66" name="Google Shape;11066;p48"/>
          <p:cNvGrpSpPr/>
          <p:nvPr/>
        </p:nvGrpSpPr>
        <p:grpSpPr>
          <a:xfrm>
            <a:off x="7115906" y="1510602"/>
            <a:ext cx="366766" cy="366660"/>
            <a:chOff x="7115906" y="1510602"/>
            <a:chExt cx="366766" cy="366660"/>
          </a:xfrm>
        </p:grpSpPr>
        <p:sp>
          <p:nvSpPr>
            <p:cNvPr id="11067" name="Google Shape;11067;p48"/>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8" name="Google Shape;11068;p48"/>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9" name="Google Shape;11069;p48"/>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0" name="Google Shape;11070;p48"/>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1" name="Google Shape;11071;p48"/>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2" name="Google Shape;11072;p48"/>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3" name="Google Shape;11073;p48"/>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4" name="Google Shape;11074;p48"/>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5" name="Google Shape;11075;p48"/>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6" name="Google Shape;11076;p48"/>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7" name="Google Shape;11077;p48"/>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8" name="Google Shape;11078;p48"/>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9" name="Google Shape;11079;p48"/>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0" name="Google Shape;11080;p48"/>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1" name="Google Shape;11081;p48"/>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2" name="Google Shape;11082;p48"/>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3" name="Google Shape;11083;p48"/>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4" name="Google Shape;11084;p48"/>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5" name="Google Shape;11085;p48"/>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6" name="Google Shape;11086;p48"/>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7" name="Google Shape;11087;p48"/>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8" name="Google Shape;11088;p48"/>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9" name="Google Shape;11089;p48"/>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0" name="Google Shape;11090;p48"/>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1" name="Google Shape;11091;p48"/>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2" name="Google Shape;11092;p48"/>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3" name="Google Shape;11093;p48"/>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4" name="Google Shape;11094;p48"/>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5" name="Google Shape;11095;p48"/>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6" name="Google Shape;11096;p48"/>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7" name="Google Shape;11097;p48"/>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8" name="Google Shape;11098;p48"/>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9" name="Google Shape;11099;p48"/>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0" name="Google Shape;11100;p48"/>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1" name="Google Shape;11101;p48"/>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2" name="Google Shape;11102;p48"/>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3" name="Google Shape;11103;p48"/>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4" name="Google Shape;11104;p48"/>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5" name="Google Shape;11105;p48"/>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6" name="Google Shape;11106;p48"/>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7" name="Google Shape;11107;p48"/>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8" name="Google Shape;11108;p48"/>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09" name="Google Shape;11109;p48"/>
          <p:cNvGrpSpPr/>
          <p:nvPr/>
        </p:nvGrpSpPr>
        <p:grpSpPr>
          <a:xfrm>
            <a:off x="7550155" y="1510497"/>
            <a:ext cx="379381" cy="366792"/>
            <a:chOff x="7550155" y="1510497"/>
            <a:chExt cx="379381" cy="366792"/>
          </a:xfrm>
        </p:grpSpPr>
        <p:sp>
          <p:nvSpPr>
            <p:cNvPr id="11110" name="Google Shape;11110;p48"/>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1" name="Google Shape;11111;p48"/>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2" name="Google Shape;11112;p48"/>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3" name="Google Shape;11113;p48"/>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4" name="Google Shape;11114;p48"/>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5" name="Google Shape;11115;p48"/>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6" name="Google Shape;11116;p48"/>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7" name="Google Shape;11117;p48"/>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8" name="Google Shape;11118;p4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9" name="Google Shape;11119;p4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0" name="Google Shape;11120;p48"/>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1" name="Google Shape;11121;p48"/>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2" name="Google Shape;11122;p48"/>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3" name="Google Shape;11123;p48"/>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4" name="Google Shape;11124;p48"/>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5" name="Google Shape;11125;p48"/>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6" name="Google Shape;11126;p48"/>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27" name="Google Shape;11127;p48"/>
          <p:cNvSpPr/>
          <p:nvPr/>
        </p:nvSpPr>
        <p:spPr>
          <a:xfrm>
            <a:off x="8111607" y="1855021"/>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8" name="Google Shape;11128;p48"/>
          <p:cNvSpPr/>
          <p:nvPr/>
        </p:nvSpPr>
        <p:spPr>
          <a:xfrm>
            <a:off x="8238076" y="1855021"/>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29" name="Google Shape;11129;p48"/>
          <p:cNvGrpSpPr/>
          <p:nvPr/>
        </p:nvGrpSpPr>
        <p:grpSpPr>
          <a:xfrm>
            <a:off x="7999537" y="1510549"/>
            <a:ext cx="335476" cy="367001"/>
            <a:chOff x="7999537" y="1510549"/>
            <a:chExt cx="335476" cy="367001"/>
          </a:xfrm>
        </p:grpSpPr>
        <p:sp>
          <p:nvSpPr>
            <p:cNvPr id="11130" name="Google Shape;11130;p48"/>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1" name="Google Shape;11131;p48"/>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2" name="Google Shape;11132;p48"/>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3" name="Google Shape;11133;p48"/>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4" name="Google Shape;11134;p48"/>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5" name="Google Shape;11135;p48"/>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6" name="Google Shape;11136;p48"/>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7" name="Google Shape;11137;p48"/>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8" name="Google Shape;11138;p48"/>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9" name="Google Shape;11139;p48"/>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0" name="Google Shape;11140;p48"/>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1" name="Google Shape;11141;p48"/>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2" name="Google Shape;11142;p48"/>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3" name="Google Shape;11143;p48"/>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4" name="Google Shape;11144;p48"/>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5" name="Google Shape;11145;p48"/>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46" name="Google Shape;11146;p48"/>
          <p:cNvGrpSpPr/>
          <p:nvPr/>
        </p:nvGrpSpPr>
        <p:grpSpPr>
          <a:xfrm>
            <a:off x="4890346" y="3382537"/>
            <a:ext cx="370306" cy="367002"/>
            <a:chOff x="4890346" y="3382537"/>
            <a:chExt cx="370306" cy="367002"/>
          </a:xfrm>
        </p:grpSpPr>
        <p:sp>
          <p:nvSpPr>
            <p:cNvPr id="11147" name="Google Shape;11147;p48"/>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8" name="Google Shape;11148;p48"/>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9" name="Google Shape;11149;p48"/>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0" name="Google Shape;11150;p48"/>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1" name="Google Shape;11151;p48"/>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2" name="Google Shape;11152;p48"/>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3" name="Google Shape;11153;p48"/>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4" name="Google Shape;11154;p48"/>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5" name="Google Shape;11155;p48"/>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6" name="Google Shape;11156;p48"/>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7" name="Google Shape;11157;p48"/>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8" name="Google Shape;11158;p48"/>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9" name="Google Shape;11159;p48"/>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0" name="Google Shape;11160;p48"/>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1" name="Google Shape;11161;p48"/>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2" name="Google Shape;11162;p48"/>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3" name="Google Shape;11163;p48"/>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4" name="Google Shape;11164;p48"/>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5" name="Google Shape;11165;p48"/>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6" name="Google Shape;11166;p48"/>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7" name="Google Shape;11167;p48"/>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8" name="Google Shape;11168;p48"/>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9" name="Google Shape;11169;p48"/>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0" name="Google Shape;11170;p48"/>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71" name="Google Shape;11171;p48"/>
          <p:cNvGrpSpPr/>
          <p:nvPr/>
        </p:nvGrpSpPr>
        <p:grpSpPr>
          <a:xfrm>
            <a:off x="5332122" y="3431635"/>
            <a:ext cx="367526" cy="269592"/>
            <a:chOff x="5332122" y="3431635"/>
            <a:chExt cx="367526" cy="269592"/>
          </a:xfrm>
        </p:grpSpPr>
        <p:sp>
          <p:nvSpPr>
            <p:cNvPr id="11172" name="Google Shape;11172;p48"/>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3" name="Google Shape;11173;p48"/>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4" name="Google Shape;11174;p48"/>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5" name="Google Shape;11175;p48"/>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6" name="Google Shape;11176;p48"/>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7" name="Google Shape;11177;p48"/>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8" name="Google Shape;11178;p48"/>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9" name="Google Shape;11179;p48"/>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0" name="Google Shape;11180;p48"/>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1" name="Google Shape;11181;p48"/>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2" name="Google Shape;11182;p48"/>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3" name="Google Shape;11183;p48"/>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4" name="Google Shape;11184;p48"/>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5" name="Google Shape;11185;p48"/>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6" name="Google Shape;11186;p48"/>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7" name="Google Shape;11187;p48"/>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8" name="Google Shape;11188;p48"/>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9" name="Google Shape;11189;p48"/>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0" name="Google Shape;11190;p48"/>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1" name="Google Shape;11191;p48"/>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2" name="Google Shape;11192;p48"/>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3" name="Google Shape;11193;p48"/>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4" name="Google Shape;11194;p48"/>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5" name="Google Shape;11195;p48"/>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6" name="Google Shape;11196;p48"/>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7" name="Google Shape;11197;p48"/>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8" name="Google Shape;11198;p48"/>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9" name="Google Shape;11199;p48"/>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0" name="Google Shape;11200;p48"/>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1" name="Google Shape;11201;p48"/>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2" name="Google Shape;11202;p48"/>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3" name="Google Shape;11203;p48"/>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4" name="Google Shape;11204;p48"/>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05" name="Google Shape;11205;p48"/>
          <p:cNvGrpSpPr/>
          <p:nvPr/>
        </p:nvGrpSpPr>
        <p:grpSpPr>
          <a:xfrm>
            <a:off x="5772612" y="3425812"/>
            <a:ext cx="366896" cy="281081"/>
            <a:chOff x="5772612" y="3425812"/>
            <a:chExt cx="366896" cy="281081"/>
          </a:xfrm>
        </p:grpSpPr>
        <p:sp>
          <p:nvSpPr>
            <p:cNvPr id="11206" name="Google Shape;11206;p48"/>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7" name="Google Shape;11207;p48"/>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8" name="Google Shape;11208;p48"/>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9" name="Google Shape;11209;p48"/>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0" name="Google Shape;11210;p48"/>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1" name="Google Shape;11211;p48"/>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2" name="Google Shape;11212;p48"/>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3" name="Google Shape;11213;p48"/>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4" name="Google Shape;11214;p48"/>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5" name="Google Shape;11215;p48"/>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6" name="Google Shape;11216;p48"/>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7" name="Google Shape;11217;p48"/>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8" name="Google Shape;11218;p48"/>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9" name="Google Shape;11219;p48"/>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0" name="Google Shape;11220;p48"/>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1" name="Google Shape;11221;p48"/>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2" name="Google Shape;11222;p48"/>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3" name="Google Shape;11223;p48"/>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4" name="Google Shape;11224;p48"/>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5" name="Google Shape;11225;p48"/>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6" name="Google Shape;11226;p48"/>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7" name="Google Shape;11227;p48"/>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8" name="Google Shape;11228;p48"/>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9" name="Google Shape;11229;p48"/>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0" name="Google Shape;11230;p48"/>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1" name="Google Shape;11231;p48"/>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2" name="Google Shape;11232;p48"/>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3" name="Google Shape;11233;p48"/>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4" name="Google Shape;11234;p48"/>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5" name="Google Shape;11235;p48"/>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6" name="Google Shape;11236;p48"/>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37" name="Google Shape;11237;p48"/>
          <p:cNvGrpSpPr/>
          <p:nvPr/>
        </p:nvGrpSpPr>
        <p:grpSpPr>
          <a:xfrm>
            <a:off x="6212684" y="3412436"/>
            <a:ext cx="366765" cy="307832"/>
            <a:chOff x="6212684" y="3412436"/>
            <a:chExt cx="366765" cy="307832"/>
          </a:xfrm>
        </p:grpSpPr>
        <p:sp>
          <p:nvSpPr>
            <p:cNvPr id="11238" name="Google Shape;11238;p48"/>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9" name="Google Shape;11239;p48"/>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0" name="Google Shape;11240;p48"/>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1" name="Google Shape;11241;p48"/>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2" name="Google Shape;11242;p48"/>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3" name="Google Shape;11243;p48"/>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4" name="Google Shape;11244;p48"/>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5" name="Google Shape;11245;p48"/>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6" name="Google Shape;11246;p48"/>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7" name="Google Shape;11247;p48"/>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8" name="Google Shape;11248;p48"/>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9" name="Google Shape;11249;p48"/>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0" name="Google Shape;11250;p48"/>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1" name="Google Shape;11251;p48"/>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2" name="Google Shape;11252;p48"/>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3" name="Google Shape;11253;p48"/>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4" name="Google Shape;11254;p48"/>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5" name="Google Shape;11255;p48"/>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6" name="Google Shape;11256;p48"/>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7" name="Google Shape;11257;p48"/>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8" name="Google Shape;11258;p48"/>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9" name="Google Shape;11259;p48"/>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0" name="Google Shape;11260;p48"/>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1" name="Google Shape;11261;p48"/>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2" name="Google Shape;11262;p48"/>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3" name="Google Shape;11263;p48"/>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4" name="Google Shape;11264;p48"/>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5" name="Google Shape;11265;p48"/>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6" name="Google Shape;11266;p48"/>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7" name="Google Shape;11267;p48"/>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8" name="Google Shape;11268;p48"/>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9" name="Google Shape;11269;p48"/>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0" name="Google Shape;11270;p48"/>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1" name="Google Shape;11271;p48"/>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2" name="Google Shape;11272;p48"/>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3" name="Google Shape;11273;p48"/>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4" name="Google Shape;11274;p48"/>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5" name="Google Shape;11275;p48"/>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6" name="Google Shape;11276;p48"/>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7" name="Google Shape;11277;p48"/>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8" name="Google Shape;11278;p48"/>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9" name="Google Shape;11279;p48"/>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0" name="Google Shape;11280;p48"/>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1" name="Google Shape;11281;p48"/>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2" name="Google Shape;11282;p48"/>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3" name="Google Shape;11283;p48"/>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4" name="Google Shape;11284;p48"/>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5" name="Google Shape;11285;p48"/>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6" name="Google Shape;11286;p48"/>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7" name="Google Shape;11287;p48"/>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8" name="Google Shape;11288;p48"/>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9" name="Google Shape;11289;p48"/>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0" name="Google Shape;11290;p48"/>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1" name="Google Shape;11291;p48"/>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2" name="Google Shape;11292;p48"/>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3" name="Google Shape;11293;p48"/>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4" name="Google Shape;11294;p48"/>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5" name="Google Shape;11295;p48"/>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6" name="Google Shape;11296;p48"/>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7" name="Google Shape;11297;p48"/>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8" name="Google Shape;11298;p48"/>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9" name="Google Shape;11299;p48"/>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0" name="Google Shape;11300;p48"/>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1" name="Google Shape;11301;p48"/>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2" name="Google Shape;11302;p48"/>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3" name="Google Shape;11303;p48"/>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4" name="Google Shape;11304;p48"/>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5" name="Google Shape;11305;p48"/>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6" name="Google Shape;11306;p48"/>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7" name="Google Shape;11307;p48"/>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8" name="Google Shape;11308;p48"/>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9" name="Google Shape;11309;p48"/>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0" name="Google Shape;11310;p48"/>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1" name="Google Shape;11311;p48"/>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2" name="Google Shape;11312;p48"/>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13" name="Google Shape;11313;p48"/>
          <p:cNvGrpSpPr/>
          <p:nvPr/>
        </p:nvGrpSpPr>
        <p:grpSpPr>
          <a:xfrm>
            <a:off x="7092669" y="3411571"/>
            <a:ext cx="366896" cy="309327"/>
            <a:chOff x="7092669" y="3411571"/>
            <a:chExt cx="366896" cy="309327"/>
          </a:xfrm>
        </p:grpSpPr>
        <p:sp>
          <p:nvSpPr>
            <p:cNvPr id="11314" name="Google Shape;11314;p48"/>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5" name="Google Shape;11315;p48"/>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6" name="Google Shape;11316;p48"/>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7" name="Google Shape;11317;p48"/>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8" name="Google Shape;11318;p48"/>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9" name="Google Shape;11319;p48"/>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0" name="Google Shape;11320;p48"/>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1" name="Google Shape;11321;p48"/>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2" name="Google Shape;11322;p48"/>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3" name="Google Shape;11323;p48"/>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4" name="Google Shape;11324;p48"/>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5" name="Google Shape;11325;p48"/>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6" name="Google Shape;11326;p48"/>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7" name="Google Shape;11327;p48"/>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8" name="Google Shape;11328;p48"/>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9" name="Google Shape;11329;p48"/>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0" name="Google Shape;11330;p48"/>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1" name="Google Shape;11331;p48"/>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2" name="Google Shape;11332;p48"/>
          <p:cNvGrpSpPr/>
          <p:nvPr/>
        </p:nvGrpSpPr>
        <p:grpSpPr>
          <a:xfrm>
            <a:off x="7532740" y="3405748"/>
            <a:ext cx="366896" cy="320841"/>
            <a:chOff x="7532740" y="3405748"/>
            <a:chExt cx="366896" cy="320841"/>
          </a:xfrm>
        </p:grpSpPr>
        <p:sp>
          <p:nvSpPr>
            <p:cNvPr id="11333" name="Google Shape;11333;p48"/>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4" name="Google Shape;11334;p48"/>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5" name="Google Shape;11335;p48"/>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6" name="Google Shape;11336;p48"/>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7" name="Google Shape;11337;p48"/>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8" name="Google Shape;11338;p48"/>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9" name="Google Shape;11339;p48"/>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0" name="Google Shape;11340;p48"/>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1" name="Google Shape;11341;p48"/>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2" name="Google Shape;11342;p48"/>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3" name="Google Shape;11343;p48"/>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4" name="Google Shape;11344;p48"/>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5" name="Google Shape;11345;p48"/>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6" name="Google Shape;11346;p48"/>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7" name="Google Shape;11347;p48"/>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8" name="Google Shape;11348;p48"/>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9" name="Google Shape;11349;p48"/>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0" name="Google Shape;11350;p48"/>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1" name="Google Shape;11351;p48"/>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2" name="Google Shape;11352;p48"/>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3" name="Google Shape;11353;p48"/>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4" name="Google Shape;11354;p48"/>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5" name="Google Shape;11355;p48"/>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6" name="Google Shape;11356;p48"/>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7" name="Google Shape;11357;p48"/>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58" name="Google Shape;11358;p48"/>
          <p:cNvGrpSpPr/>
          <p:nvPr/>
        </p:nvGrpSpPr>
        <p:grpSpPr>
          <a:xfrm>
            <a:off x="7972785" y="3394392"/>
            <a:ext cx="366896" cy="343685"/>
            <a:chOff x="7972785" y="3394392"/>
            <a:chExt cx="366896" cy="343685"/>
          </a:xfrm>
        </p:grpSpPr>
        <p:sp>
          <p:nvSpPr>
            <p:cNvPr id="11359" name="Google Shape;11359;p48"/>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0" name="Google Shape;11360;p48"/>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1" name="Google Shape;11361;p48"/>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2" name="Google Shape;11362;p48"/>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3" name="Google Shape;11363;p48"/>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4" name="Google Shape;11364;p48"/>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5" name="Google Shape;11365;p48"/>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6" name="Google Shape;11366;p48"/>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7" name="Google Shape;11367;p48"/>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8" name="Google Shape;11368;p48"/>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9" name="Google Shape;11369;p48"/>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0" name="Google Shape;11370;p48"/>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1" name="Google Shape;11371;p48"/>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2" name="Google Shape;11372;p48"/>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73" name="Google Shape;11373;p48"/>
          <p:cNvGrpSpPr/>
          <p:nvPr/>
        </p:nvGrpSpPr>
        <p:grpSpPr>
          <a:xfrm>
            <a:off x="5359818" y="1996466"/>
            <a:ext cx="361834" cy="356432"/>
            <a:chOff x="5359818" y="1996466"/>
            <a:chExt cx="361834" cy="356432"/>
          </a:xfrm>
        </p:grpSpPr>
        <p:sp>
          <p:nvSpPr>
            <p:cNvPr id="11374" name="Google Shape;11374;p48"/>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5" name="Google Shape;11375;p48"/>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6" name="Google Shape;11376;p48"/>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7" name="Google Shape;11377;p48"/>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8" name="Google Shape;11378;p48"/>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9" name="Google Shape;11379;p48"/>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0" name="Google Shape;11380;p48"/>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1" name="Google Shape;11381;p48"/>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2" name="Google Shape;11382;p48"/>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3" name="Google Shape;11383;p48"/>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4" name="Google Shape;11384;p48"/>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5" name="Google Shape;11385;p48"/>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6" name="Google Shape;11386;p48"/>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7" name="Google Shape;11387;p48"/>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8" name="Google Shape;11388;p48"/>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9" name="Google Shape;11389;p48"/>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0" name="Google Shape;11390;p48"/>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1" name="Google Shape;11391;p48"/>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2" name="Google Shape;11392;p48"/>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3" name="Google Shape;11393;p48"/>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4" name="Google Shape;11394;p48"/>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5" name="Google Shape;11395;p48"/>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6" name="Google Shape;11396;p48"/>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7" name="Google Shape;11397;p48"/>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8" name="Google Shape;11398;p48"/>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9" name="Google Shape;11399;p48"/>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0" name="Google Shape;11400;p48"/>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1" name="Google Shape;11401;p48"/>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2" name="Google Shape;11402;p48"/>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3" name="Google Shape;11403;p48"/>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4" name="Google Shape;11404;p48"/>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5" name="Google Shape;11405;p48"/>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6" name="Google Shape;11406;p48"/>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7" name="Google Shape;11407;p48"/>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8" name="Google Shape;11408;p48"/>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9" name="Google Shape;11409;p48"/>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0" name="Google Shape;11410;p48"/>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1" name="Google Shape;11411;p48"/>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2" name="Google Shape;11412;p48"/>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3" name="Google Shape;11413;p48"/>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4" name="Google Shape;11414;p48"/>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5" name="Google Shape;11415;p48"/>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6" name="Google Shape;11416;p48"/>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7" name="Google Shape;11417;p48"/>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8" name="Google Shape;11418;p48"/>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9" name="Google Shape;11419;p48"/>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20" name="Google Shape;11420;p48"/>
          <p:cNvGrpSpPr/>
          <p:nvPr/>
        </p:nvGrpSpPr>
        <p:grpSpPr>
          <a:xfrm>
            <a:off x="5775393" y="1975038"/>
            <a:ext cx="379145" cy="379250"/>
            <a:chOff x="5775393" y="1975038"/>
            <a:chExt cx="379145" cy="379250"/>
          </a:xfrm>
        </p:grpSpPr>
        <p:sp>
          <p:nvSpPr>
            <p:cNvPr id="11421" name="Google Shape;11421;p48"/>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2" name="Google Shape;11422;p48"/>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3" name="Google Shape;11423;p48"/>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4" name="Google Shape;11424;p48"/>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5" name="Google Shape;11425;p48"/>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6" name="Google Shape;11426;p48"/>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7" name="Google Shape;11427;p48"/>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8" name="Google Shape;11428;p48"/>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9" name="Google Shape;11429;p48"/>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0" name="Google Shape;11430;p48"/>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1" name="Google Shape;11431;p48"/>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2" name="Google Shape;11432;p48"/>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3" name="Google Shape;11433;p48"/>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4" name="Google Shape;11434;p48"/>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5" name="Google Shape;11435;p48"/>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36" name="Google Shape;11436;p48"/>
          <p:cNvGrpSpPr/>
          <p:nvPr/>
        </p:nvGrpSpPr>
        <p:grpSpPr>
          <a:xfrm>
            <a:off x="6200960" y="1975274"/>
            <a:ext cx="417725" cy="378961"/>
            <a:chOff x="6200960" y="1975274"/>
            <a:chExt cx="417725" cy="378961"/>
          </a:xfrm>
        </p:grpSpPr>
        <p:sp>
          <p:nvSpPr>
            <p:cNvPr id="11437" name="Google Shape;11437;p48"/>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8" name="Google Shape;11438;p48"/>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9" name="Google Shape;11439;p48"/>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0" name="Google Shape;11440;p48"/>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1" name="Google Shape;11441;p48"/>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2" name="Google Shape;11442;p48"/>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3" name="Google Shape;11443;p48"/>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4" name="Google Shape;11444;p48"/>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5" name="Google Shape;11445;p48"/>
          <p:cNvGrpSpPr/>
          <p:nvPr/>
        </p:nvGrpSpPr>
        <p:grpSpPr>
          <a:xfrm>
            <a:off x="6666052" y="1991771"/>
            <a:ext cx="391341" cy="328447"/>
            <a:chOff x="6666052" y="1991771"/>
            <a:chExt cx="391341" cy="328447"/>
          </a:xfrm>
        </p:grpSpPr>
        <p:sp>
          <p:nvSpPr>
            <p:cNvPr id="11446" name="Google Shape;11446;p48"/>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7" name="Google Shape;11447;p48"/>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8" name="Google Shape;11448;p48"/>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9" name="Google Shape;11449;p48"/>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0" name="Google Shape;11450;p48"/>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1" name="Google Shape;11451;p48"/>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2" name="Google Shape;11452;p48"/>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3" name="Google Shape;11453;p48"/>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4" name="Google Shape;11454;p48"/>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5" name="Google Shape;11455;p48"/>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6" name="Google Shape;11456;p48"/>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7" name="Google Shape;11457;p48"/>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8" name="Google Shape;11458;p48"/>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9" name="Google Shape;11459;p48"/>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0" name="Google Shape;11460;p48"/>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1" name="Google Shape;11461;p48"/>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2" name="Google Shape;11462;p48"/>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3" name="Google Shape;11463;p48"/>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4" name="Google Shape;11464;p48"/>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5" name="Google Shape;11465;p48"/>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6" name="Google Shape;11466;p48"/>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7" name="Google Shape;11467;p48"/>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8" name="Google Shape;11468;p48"/>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9" name="Google Shape;11469;p48"/>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0" name="Google Shape;11470;p48"/>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1" name="Google Shape;11471;p48"/>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2" name="Google Shape;11472;p48"/>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3" name="Google Shape;11473;p48"/>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4" name="Google Shape;11474;p48"/>
          <p:cNvGrpSpPr/>
          <p:nvPr/>
        </p:nvGrpSpPr>
        <p:grpSpPr>
          <a:xfrm>
            <a:off x="7099619" y="1979838"/>
            <a:ext cx="374712" cy="374476"/>
            <a:chOff x="7099619" y="1979838"/>
            <a:chExt cx="374712" cy="374476"/>
          </a:xfrm>
        </p:grpSpPr>
        <p:sp>
          <p:nvSpPr>
            <p:cNvPr id="11475" name="Google Shape;11475;p48"/>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6" name="Google Shape;11476;p48"/>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7" name="Google Shape;11477;p48"/>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8" name="Google Shape;11478;p48"/>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9" name="Google Shape;11479;p48"/>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0" name="Google Shape;11480;p48"/>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1" name="Google Shape;11481;p48"/>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2" name="Google Shape;11482;p48"/>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3" name="Google Shape;11483;p48"/>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4" name="Google Shape;11484;p48"/>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5" name="Google Shape;11485;p48"/>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6" name="Google Shape;11486;p48"/>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7" name="Google Shape;11487;p48"/>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8" name="Google Shape;11488;p48"/>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9" name="Google Shape;11489;p48"/>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0" name="Google Shape;11490;p48"/>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1" name="Google Shape;11491;p48"/>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2" name="Google Shape;11492;p48"/>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3" name="Google Shape;11493;p48"/>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4" name="Google Shape;11494;p48"/>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5" name="Google Shape;11495;p48"/>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6" name="Google Shape;11496;p48"/>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7" name="Google Shape;11497;p48"/>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8" name="Google Shape;11498;p48"/>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9" name="Google Shape;11499;p48"/>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0" name="Google Shape;11500;p48"/>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1" name="Google Shape;11501;p48"/>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2" name="Google Shape;11502;p48"/>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3" name="Google Shape;11503;p48"/>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4" name="Google Shape;11504;p48"/>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5" name="Google Shape;11505;p48"/>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6" name="Google Shape;11506;p48"/>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7" name="Google Shape;11507;p48"/>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08" name="Google Shape;11508;p48"/>
          <p:cNvGrpSpPr/>
          <p:nvPr/>
        </p:nvGrpSpPr>
        <p:grpSpPr>
          <a:xfrm>
            <a:off x="7547375" y="1975169"/>
            <a:ext cx="379014" cy="379119"/>
            <a:chOff x="7547375" y="1975169"/>
            <a:chExt cx="379014" cy="379119"/>
          </a:xfrm>
        </p:grpSpPr>
        <p:sp>
          <p:nvSpPr>
            <p:cNvPr id="11509" name="Google Shape;11509;p48"/>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0" name="Google Shape;11510;p48"/>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1" name="Google Shape;11511;p48"/>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2" name="Google Shape;11512;p48"/>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3" name="Google Shape;11513;p48"/>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4" name="Google Shape;11514;p48"/>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5" name="Google Shape;11515;p48"/>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6" name="Google Shape;11516;p48"/>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7" name="Google Shape;11517;p48"/>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8" name="Google Shape;11518;p48"/>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9" name="Google Shape;11519;p48"/>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0" name="Google Shape;11520;p48"/>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1" name="Google Shape;11521;p48"/>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2" name="Google Shape;11522;p48"/>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3" name="Google Shape;11523;p48"/>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4" name="Google Shape;11524;p48"/>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5" name="Google Shape;11525;p48"/>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6" name="Google Shape;11526;p48"/>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7" name="Google Shape;11527;p48"/>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8" name="Google Shape;11528;p48"/>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29" name="Google Shape;11529;p48"/>
          <p:cNvGrpSpPr/>
          <p:nvPr/>
        </p:nvGrpSpPr>
        <p:grpSpPr>
          <a:xfrm>
            <a:off x="7978083" y="1991273"/>
            <a:ext cx="370306" cy="362962"/>
            <a:chOff x="7978083" y="1991273"/>
            <a:chExt cx="370306" cy="362962"/>
          </a:xfrm>
        </p:grpSpPr>
        <p:sp>
          <p:nvSpPr>
            <p:cNvPr id="11530" name="Google Shape;11530;p48"/>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1" name="Google Shape;11531;p48"/>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2" name="Google Shape;11532;p48"/>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3" name="Google Shape;11533;p48"/>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4" name="Google Shape;11534;p48"/>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5" name="Google Shape;11535;p48"/>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6" name="Google Shape;11536;p48"/>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7" name="Google Shape;11537;p48"/>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8" name="Google Shape;11538;p48"/>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9" name="Google Shape;11539;p48"/>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0" name="Google Shape;11540;p48"/>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1" name="Google Shape;11541;p48"/>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2" name="Google Shape;11542;p48"/>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3" name="Google Shape;11543;p48"/>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4" name="Google Shape;11544;p48"/>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5" name="Google Shape;11545;p48"/>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6" name="Google Shape;11546;p48"/>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7" name="Google Shape;11547;p48"/>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8" name="Google Shape;11548;p48"/>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9" name="Google Shape;11549;p48"/>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0" name="Google Shape;11550;p48"/>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51" name="Google Shape;11551;p48"/>
          <p:cNvGrpSpPr/>
          <p:nvPr/>
        </p:nvGrpSpPr>
        <p:grpSpPr>
          <a:xfrm>
            <a:off x="4917884" y="3826123"/>
            <a:ext cx="298942" cy="357822"/>
            <a:chOff x="4917884" y="3826123"/>
            <a:chExt cx="298942" cy="357822"/>
          </a:xfrm>
        </p:grpSpPr>
        <p:sp>
          <p:nvSpPr>
            <p:cNvPr id="11552" name="Google Shape;11552;p48"/>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3" name="Google Shape;11553;p48"/>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4" name="Google Shape;11554;p48"/>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5" name="Google Shape;11555;p48"/>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6" name="Google Shape;11556;p48"/>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7" name="Google Shape;11557;p48"/>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8" name="Google Shape;11558;p48"/>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9" name="Google Shape;11559;p48"/>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0" name="Google Shape;11560;p48"/>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1" name="Google Shape;11561;p48"/>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2" name="Google Shape;11562;p48"/>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3" name="Google Shape;11563;p48"/>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4" name="Google Shape;11564;p48"/>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5" name="Google Shape;11565;p48"/>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6" name="Google Shape;11566;p48"/>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7" name="Google Shape;11567;p48"/>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8" name="Google Shape;11568;p48"/>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9" name="Google Shape;11569;p48"/>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0" name="Google Shape;11570;p48"/>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1" name="Google Shape;11571;p48"/>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2" name="Google Shape;11572;p48"/>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3" name="Google Shape;11573;p48"/>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74" name="Google Shape;11574;p48"/>
          <p:cNvGrpSpPr/>
          <p:nvPr/>
        </p:nvGrpSpPr>
        <p:grpSpPr>
          <a:xfrm>
            <a:off x="5332567" y="3825756"/>
            <a:ext cx="360995" cy="359212"/>
            <a:chOff x="5332567" y="3825756"/>
            <a:chExt cx="360995" cy="359212"/>
          </a:xfrm>
        </p:grpSpPr>
        <p:sp>
          <p:nvSpPr>
            <p:cNvPr id="11575" name="Google Shape;11575;p48"/>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6" name="Google Shape;11576;p48"/>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7" name="Google Shape;11577;p48"/>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8" name="Google Shape;11578;p48"/>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9" name="Google Shape;11579;p48"/>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0" name="Google Shape;11580;p48"/>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1" name="Google Shape;11581;p48"/>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2" name="Google Shape;11582;p48"/>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3" name="Google Shape;11583;p48"/>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4" name="Google Shape;11584;p48"/>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5" name="Google Shape;11585;p48"/>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6" name="Google Shape;11586;p48"/>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7" name="Google Shape;11587;p48"/>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8" name="Google Shape;11588;p48"/>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9" name="Google Shape;11589;p48"/>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0" name="Google Shape;11590;p48"/>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1" name="Google Shape;11591;p48"/>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2" name="Google Shape;11592;p48"/>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93" name="Google Shape;11593;p48"/>
          <p:cNvGrpSpPr/>
          <p:nvPr/>
        </p:nvGrpSpPr>
        <p:grpSpPr>
          <a:xfrm>
            <a:off x="5776153" y="3840390"/>
            <a:ext cx="367028" cy="329942"/>
            <a:chOff x="5776153" y="3840390"/>
            <a:chExt cx="367028" cy="329942"/>
          </a:xfrm>
        </p:grpSpPr>
        <p:sp>
          <p:nvSpPr>
            <p:cNvPr id="11594" name="Google Shape;11594;p48"/>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5" name="Google Shape;11595;p4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6" name="Google Shape;11596;p4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7" name="Google Shape;11597;p48"/>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8" name="Google Shape;11598;p48"/>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9" name="Google Shape;11599;p48"/>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0" name="Google Shape;11600;p48"/>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1" name="Google Shape;11601;p48"/>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2" name="Google Shape;11602;p48"/>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3" name="Google Shape;11603;p48"/>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4" name="Google Shape;11604;p48"/>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5" name="Google Shape;11605;p48"/>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6" name="Google Shape;11606;p48"/>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7" name="Google Shape;11607;p48"/>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8" name="Google Shape;11608;p48"/>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9" name="Google Shape;11609;p48"/>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0" name="Google Shape;11610;p48"/>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1" name="Google Shape;11611;p48"/>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2" name="Google Shape;11612;p48"/>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3" name="Google Shape;11613;p48"/>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4" name="Google Shape;11614;p48"/>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5" name="Google Shape;11615;p48"/>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16" name="Google Shape;11616;p48"/>
          <p:cNvGrpSpPr/>
          <p:nvPr/>
        </p:nvGrpSpPr>
        <p:grpSpPr>
          <a:xfrm>
            <a:off x="6657161" y="3825808"/>
            <a:ext cx="375211" cy="359185"/>
            <a:chOff x="6657161" y="3825808"/>
            <a:chExt cx="375211" cy="359185"/>
          </a:xfrm>
        </p:grpSpPr>
        <p:sp>
          <p:nvSpPr>
            <p:cNvPr id="11617" name="Google Shape;11617;p48"/>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8" name="Google Shape;11618;p48"/>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9" name="Google Shape;11619;p48"/>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0" name="Google Shape;11620;p48"/>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1" name="Google Shape;11621;p48"/>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2" name="Google Shape;11622;p48"/>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3" name="Google Shape;11623;p48"/>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4" name="Google Shape;11624;p48"/>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5" name="Google Shape;11625;p48"/>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6" name="Google Shape;11626;p48"/>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7" name="Google Shape;11627;p48"/>
          <p:cNvGrpSpPr/>
          <p:nvPr/>
        </p:nvGrpSpPr>
        <p:grpSpPr>
          <a:xfrm>
            <a:off x="6266450" y="3825756"/>
            <a:ext cx="269330" cy="359186"/>
            <a:chOff x="6266450" y="3825756"/>
            <a:chExt cx="269330" cy="359186"/>
          </a:xfrm>
        </p:grpSpPr>
        <p:sp>
          <p:nvSpPr>
            <p:cNvPr id="11628" name="Google Shape;11628;p48"/>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9" name="Google Shape;11629;p48"/>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0" name="Google Shape;11630;p48"/>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1" name="Google Shape;11631;p48"/>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2" name="Google Shape;11632;p48"/>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3" name="Google Shape;11633;p48"/>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4" name="Google Shape;11634;p48"/>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5" name="Google Shape;11635;p48"/>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6" name="Google Shape;11636;p48"/>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7" name="Google Shape;11637;p48"/>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8" name="Google Shape;11638;p48"/>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9" name="Google Shape;11639;p48"/>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0" name="Google Shape;11640;p48"/>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41" name="Google Shape;11641;p48"/>
          <p:cNvGrpSpPr/>
          <p:nvPr/>
        </p:nvGrpSpPr>
        <p:grpSpPr>
          <a:xfrm>
            <a:off x="7108825" y="3825756"/>
            <a:ext cx="366136" cy="359317"/>
            <a:chOff x="7108825" y="3825756"/>
            <a:chExt cx="366136" cy="359317"/>
          </a:xfrm>
        </p:grpSpPr>
        <p:sp>
          <p:nvSpPr>
            <p:cNvPr id="11642" name="Google Shape;11642;p48"/>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3" name="Google Shape;11643;p48"/>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4" name="Google Shape;11644;p48"/>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5" name="Google Shape;11645;p48"/>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6" name="Google Shape;11646;p48"/>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7" name="Google Shape;11647;p48"/>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8" name="Google Shape;11648;p48"/>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9" name="Google Shape;11649;p48"/>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0" name="Google Shape;11650;p48"/>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1" name="Google Shape;11651;p48"/>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2" name="Google Shape;11652;p48"/>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3" name="Google Shape;11653;p48"/>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4" name="Google Shape;11654;p48"/>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5" name="Google Shape;11655;p48"/>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6" name="Google Shape;11656;p48"/>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7" name="Google Shape;11657;p48"/>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8" name="Google Shape;11658;p48"/>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9" name="Google Shape;11659;p48"/>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0" name="Google Shape;11660;p48"/>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1" name="Google Shape;11661;p48"/>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2" name="Google Shape;11662;p48"/>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3" name="Google Shape;11663;p48"/>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4" name="Google Shape;11664;p48"/>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5" name="Google Shape;11665;p48"/>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6" name="Google Shape;11666;p48"/>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7" name="Google Shape;11667;p48"/>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8" name="Google Shape;11668;p48"/>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9" name="Google Shape;11669;p48"/>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70" name="Google Shape;11670;p48"/>
          <p:cNvGrpSpPr/>
          <p:nvPr/>
        </p:nvGrpSpPr>
        <p:grpSpPr>
          <a:xfrm>
            <a:off x="7552673" y="3859563"/>
            <a:ext cx="359186" cy="291545"/>
            <a:chOff x="7552673" y="3859563"/>
            <a:chExt cx="359186" cy="291545"/>
          </a:xfrm>
        </p:grpSpPr>
        <p:sp>
          <p:nvSpPr>
            <p:cNvPr id="11671" name="Google Shape;11671;p48"/>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2" name="Google Shape;11672;p48"/>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3" name="Google Shape;11673;p48"/>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4" name="Google Shape;11674;p48"/>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5" name="Google Shape;11675;p48"/>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6" name="Google Shape;11676;p48"/>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7" name="Google Shape;11677;p48"/>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8" name="Google Shape;11678;p48"/>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9" name="Google Shape;11679;p48"/>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0" name="Google Shape;11680;p48"/>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1" name="Google Shape;11681;p48"/>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2" name="Google Shape;11682;p48"/>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3" name="Google Shape;11683;p48"/>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4" name="Google Shape;11684;p48"/>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5" name="Google Shape;11685;p48"/>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6" name="Google Shape;11686;p48"/>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7" name="Google Shape;11687;p48"/>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8" name="Google Shape;11688;p48"/>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9" name="Google Shape;11689;p48"/>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0" name="Google Shape;11690;p48"/>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1" name="Google Shape;11691;p48"/>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2" name="Google Shape;11692;p48"/>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3" name="Google Shape;11693;p48"/>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4" name="Google Shape;11694;p48"/>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5" name="Google Shape;11695;p48"/>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6" name="Google Shape;11696;p48"/>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7" name="Google Shape;11697;p48"/>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98" name="Google Shape;11698;p48"/>
          <p:cNvGrpSpPr/>
          <p:nvPr/>
        </p:nvGrpSpPr>
        <p:grpSpPr>
          <a:xfrm>
            <a:off x="5310720" y="2958229"/>
            <a:ext cx="429371" cy="261672"/>
            <a:chOff x="5310720" y="2958229"/>
            <a:chExt cx="429371" cy="261672"/>
          </a:xfrm>
        </p:grpSpPr>
        <p:sp>
          <p:nvSpPr>
            <p:cNvPr id="11699" name="Google Shape;11699;p48"/>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0" name="Google Shape;11700;p48"/>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1" name="Google Shape;11701;p48"/>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2" name="Google Shape;11702;p48"/>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3" name="Google Shape;11703;p48"/>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4" name="Google Shape;11704;p48"/>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5" name="Google Shape;11705;p48"/>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6" name="Google Shape;11706;p48"/>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7" name="Google Shape;11707;p48"/>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8" name="Google Shape;11708;p48"/>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9" name="Google Shape;11709;p48"/>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0" name="Google Shape;11710;p48"/>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1" name="Google Shape;11711;p48"/>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2" name="Google Shape;11712;p48"/>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3" name="Google Shape;11713;p48"/>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4" name="Google Shape;11714;p48"/>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5" name="Google Shape;11715;p48"/>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6" name="Google Shape;11716;p48"/>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7" name="Google Shape;11717;p48"/>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8" name="Google Shape;11718;p48"/>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9" name="Google Shape;11719;p48"/>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0" name="Google Shape;11720;p48"/>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1" name="Google Shape;11721;p48"/>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2" name="Google Shape;11722;p48"/>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3" name="Google Shape;11723;p48"/>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4" name="Google Shape;11724;p48"/>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5" name="Google Shape;11725;p48"/>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6" name="Google Shape;11726;p48"/>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27" name="Google Shape;11727;p48"/>
          <p:cNvGrpSpPr/>
          <p:nvPr/>
        </p:nvGrpSpPr>
        <p:grpSpPr>
          <a:xfrm>
            <a:off x="4890477" y="2430348"/>
            <a:ext cx="389872" cy="338151"/>
            <a:chOff x="4890477" y="2430348"/>
            <a:chExt cx="389872" cy="338151"/>
          </a:xfrm>
        </p:grpSpPr>
        <p:sp>
          <p:nvSpPr>
            <p:cNvPr id="11728" name="Google Shape;11728;p48"/>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9" name="Google Shape;11729;p48"/>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0" name="Google Shape;11730;p48"/>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1" name="Google Shape;11731;p48"/>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2" name="Google Shape;11732;p48"/>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3" name="Google Shape;11733;p48"/>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4" name="Google Shape;11734;p48"/>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5" name="Google Shape;11735;p48"/>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6" name="Google Shape;11736;p48"/>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7" name="Google Shape;11737;p48"/>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8" name="Google Shape;11738;p48"/>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9" name="Google Shape;11739;p48"/>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0" name="Google Shape;11740;p48"/>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1" name="Google Shape;11741;p48"/>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2" name="Google Shape;11742;p48"/>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3" name="Google Shape;11743;p48"/>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4" name="Google Shape;11744;p48"/>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5" name="Google Shape;11745;p48"/>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6" name="Google Shape;11746;p48"/>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7" name="Google Shape;11747;p48"/>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48" name="Google Shape;11748;p48"/>
          <p:cNvGrpSpPr/>
          <p:nvPr/>
        </p:nvGrpSpPr>
        <p:grpSpPr>
          <a:xfrm>
            <a:off x="5747880" y="2442596"/>
            <a:ext cx="433645" cy="315176"/>
            <a:chOff x="5747880" y="2442596"/>
            <a:chExt cx="433645" cy="315176"/>
          </a:xfrm>
        </p:grpSpPr>
        <p:sp>
          <p:nvSpPr>
            <p:cNvPr id="11749" name="Google Shape;11749;p48"/>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0" name="Google Shape;11750;p48"/>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1" name="Google Shape;11751;p48"/>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2" name="Google Shape;11752;p48"/>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3" name="Google Shape;11753;p48"/>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4" name="Google Shape;11754;p48"/>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5" name="Google Shape;11755;p48"/>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6" name="Google Shape;11756;p48"/>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7" name="Google Shape;11757;p48"/>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8" name="Google Shape;11758;p48"/>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9" name="Google Shape;11759;p48"/>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0" name="Google Shape;11760;p48"/>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1" name="Google Shape;11761;p48"/>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2" name="Google Shape;11762;p48"/>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3" name="Google Shape;11763;p48"/>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4" name="Google Shape;11764;p48"/>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5" name="Google Shape;11765;p48"/>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6" name="Google Shape;11766;p48"/>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7" name="Google Shape;11767;p48"/>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68" name="Google Shape;11768;p48"/>
          <p:cNvGrpSpPr/>
          <p:nvPr/>
        </p:nvGrpSpPr>
        <p:grpSpPr>
          <a:xfrm>
            <a:off x="6226558" y="2433390"/>
            <a:ext cx="342793" cy="353389"/>
            <a:chOff x="6226558" y="2433390"/>
            <a:chExt cx="342793" cy="353389"/>
          </a:xfrm>
        </p:grpSpPr>
        <p:sp>
          <p:nvSpPr>
            <p:cNvPr id="11769" name="Google Shape;11769;p48"/>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0" name="Google Shape;11770;p48"/>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1" name="Google Shape;11771;p48"/>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2" name="Google Shape;11772;p48"/>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3" name="Google Shape;11773;p48"/>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4" name="Google Shape;11774;p48"/>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5" name="Google Shape;11775;p48"/>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6" name="Google Shape;11776;p48"/>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7" name="Google Shape;11777;p48"/>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8" name="Google Shape;11778;p48"/>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9" name="Google Shape;11779;p48"/>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0" name="Google Shape;11780;p48"/>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1" name="Google Shape;11781;p48"/>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2" name="Google Shape;11782;p48"/>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3" name="Google Shape;11783;p48"/>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4" name="Google Shape;11784;p48"/>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5" name="Google Shape;11785;p48"/>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6" name="Google Shape;11786;p48"/>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7" name="Google Shape;11787;p48"/>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8" name="Google Shape;11788;p48"/>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9" name="Google Shape;11789;p48"/>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90" name="Google Shape;11790;p48"/>
          <p:cNvGrpSpPr/>
          <p:nvPr/>
        </p:nvGrpSpPr>
        <p:grpSpPr>
          <a:xfrm>
            <a:off x="6627996" y="2449756"/>
            <a:ext cx="427980" cy="320369"/>
            <a:chOff x="6627996" y="2449756"/>
            <a:chExt cx="427980" cy="320369"/>
          </a:xfrm>
        </p:grpSpPr>
        <p:sp>
          <p:nvSpPr>
            <p:cNvPr id="11791" name="Google Shape;11791;p48"/>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2" name="Google Shape;11792;p48"/>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3" name="Google Shape;11793;p48"/>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4" name="Google Shape;11794;p48"/>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5" name="Google Shape;11795;p48"/>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6" name="Google Shape;11796;p48"/>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7" name="Google Shape;11797;p48"/>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8" name="Google Shape;11798;p48"/>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9" name="Google Shape;11799;p48"/>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00" name="Google Shape;11800;p48"/>
          <p:cNvSpPr/>
          <p:nvPr/>
        </p:nvSpPr>
        <p:spPr>
          <a:xfrm>
            <a:off x="7102399" y="2672296"/>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1" name="Google Shape;11801;p48"/>
          <p:cNvSpPr/>
          <p:nvPr/>
        </p:nvSpPr>
        <p:spPr>
          <a:xfrm>
            <a:off x="7085745" y="2730469"/>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02" name="Google Shape;11802;p48"/>
          <p:cNvGrpSpPr/>
          <p:nvPr/>
        </p:nvGrpSpPr>
        <p:grpSpPr>
          <a:xfrm>
            <a:off x="7073496" y="2420906"/>
            <a:ext cx="396534" cy="370096"/>
            <a:chOff x="7073496" y="2420906"/>
            <a:chExt cx="396534" cy="370096"/>
          </a:xfrm>
        </p:grpSpPr>
        <p:sp>
          <p:nvSpPr>
            <p:cNvPr id="11803" name="Google Shape;11803;p48"/>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4" name="Google Shape;11804;p48"/>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5" name="Google Shape;11805;p48"/>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6" name="Google Shape;11806;p48"/>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7" name="Google Shape;11807;p48"/>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8" name="Google Shape;11808;p48"/>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9" name="Google Shape;11809;p48"/>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0" name="Google Shape;11810;p48"/>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1" name="Google Shape;11811;p48"/>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2" name="Google Shape;11812;p48"/>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3" name="Google Shape;11813;p48"/>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4" name="Google Shape;11814;p48"/>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5" name="Google Shape;11815;p48"/>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6" name="Google Shape;11816;p48"/>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7" name="Google Shape;11817;p48"/>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8" name="Google Shape;11818;p48"/>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9" name="Google Shape;11819;p48"/>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0" name="Google Shape;11820;p48"/>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1" name="Google Shape;11821;p48"/>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2" name="Google Shape;11822;p48"/>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3" name="Google Shape;11823;p48"/>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4" name="Google Shape;11824;p48"/>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5" name="Google Shape;11825;p48"/>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6" name="Google Shape;11826;p48"/>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7" name="Google Shape;11827;p48"/>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8" name="Google Shape;11828;p48"/>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9" name="Google Shape;11829;p48"/>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0" name="Google Shape;11830;p48"/>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1" name="Google Shape;11831;p48"/>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32" name="Google Shape;11832;p48"/>
          <p:cNvGrpSpPr/>
          <p:nvPr/>
        </p:nvGrpSpPr>
        <p:grpSpPr>
          <a:xfrm>
            <a:off x="7975067" y="2420906"/>
            <a:ext cx="359946" cy="366030"/>
            <a:chOff x="7975067" y="2420906"/>
            <a:chExt cx="359946" cy="366030"/>
          </a:xfrm>
        </p:grpSpPr>
        <p:sp>
          <p:nvSpPr>
            <p:cNvPr id="11833" name="Google Shape;11833;p48"/>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4" name="Google Shape;11834;p48"/>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5" name="Google Shape;11835;p48"/>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6" name="Google Shape;11836;p48"/>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7" name="Google Shape;11837;p48"/>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8" name="Google Shape;11838;p48"/>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9" name="Google Shape;11839;p48"/>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0" name="Google Shape;11840;p48"/>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1" name="Google Shape;11841;p48"/>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2" name="Google Shape;11842;p48"/>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3" name="Google Shape;11843;p48"/>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4" name="Google Shape;11844;p48"/>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5" name="Google Shape;11845;p48"/>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6" name="Google Shape;11846;p48"/>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7" name="Google Shape;11847;p48"/>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8" name="Google Shape;11848;p48"/>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9" name="Google Shape;11849;p48"/>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0" name="Google Shape;11850;p48"/>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1" name="Google Shape;11851;p48"/>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2" name="Google Shape;11852;p48"/>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3" name="Google Shape;11853;p48"/>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4" name="Google Shape;11854;p48"/>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5" name="Google Shape;11855;p48"/>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6" name="Google Shape;11856;p48"/>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7" name="Google Shape;11857;p48"/>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8" name="Google Shape;11858;p48"/>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9" name="Google Shape;11859;p48"/>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0" name="Google Shape;11860;p48"/>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1" name="Google Shape;11861;p48"/>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2" name="Google Shape;11862;p48"/>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3" name="Google Shape;11863;p48"/>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4" name="Google Shape;11864;p48"/>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5" name="Google Shape;11865;p48"/>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6" name="Google Shape;11866;p48"/>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7" name="Google Shape;11867;p48"/>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8" name="Google Shape;11868;p48"/>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9" name="Google Shape;11869;p48"/>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70" name="Google Shape;11870;p48"/>
          <p:cNvGrpSpPr/>
          <p:nvPr/>
        </p:nvGrpSpPr>
        <p:grpSpPr>
          <a:xfrm>
            <a:off x="5390373" y="2425653"/>
            <a:ext cx="257344" cy="358215"/>
            <a:chOff x="5390373" y="2425653"/>
            <a:chExt cx="257344" cy="358215"/>
          </a:xfrm>
        </p:grpSpPr>
        <p:sp>
          <p:nvSpPr>
            <p:cNvPr id="11871" name="Google Shape;11871;p48"/>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2" name="Google Shape;11872;p48"/>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3" name="Google Shape;11873;p48"/>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4" name="Google Shape;11874;p48"/>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5" name="Google Shape;11875;p48"/>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6" name="Google Shape;11876;p48"/>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7" name="Google Shape;11877;p48"/>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8" name="Google Shape;11878;p48"/>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9" name="Google Shape;11879;p48"/>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0" name="Google Shape;11880;p48"/>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1" name="Google Shape;11881;p48"/>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2" name="Google Shape;11882;p48"/>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3" name="Google Shape;11883;p48"/>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4" name="Google Shape;11884;p48"/>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5" name="Google Shape;11885;p48"/>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6" name="Google Shape;11886;p48"/>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7" name="Google Shape;11887;p48"/>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8" name="Google Shape;11888;p48"/>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9" name="Google Shape;11889;p48"/>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0" name="Google Shape;11890;p48"/>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1" name="Google Shape;11891;p48"/>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2" name="Google Shape;11892;p48"/>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3" name="Google Shape;11893;p48"/>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4" name="Google Shape;11894;p48"/>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5" name="Google Shape;11895;p48"/>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6" name="Google Shape;11896;p48"/>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7" name="Google Shape;11897;p48"/>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8" name="Google Shape;11898;p48"/>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9" name="Google Shape;11899;p48"/>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0" name="Google Shape;11900;p48"/>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1" name="Google Shape;11901;p48"/>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2" name="Google Shape;11902;p48"/>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03" name="Google Shape;11903;p48"/>
          <p:cNvGrpSpPr/>
          <p:nvPr/>
        </p:nvGrpSpPr>
        <p:grpSpPr>
          <a:xfrm>
            <a:off x="5364617" y="4307843"/>
            <a:ext cx="285985" cy="322572"/>
            <a:chOff x="5364617" y="4307843"/>
            <a:chExt cx="285985" cy="322572"/>
          </a:xfrm>
        </p:grpSpPr>
        <p:sp>
          <p:nvSpPr>
            <p:cNvPr id="11904" name="Google Shape;11904;p48"/>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5" name="Google Shape;11905;p48"/>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6" name="Google Shape;11906;p48"/>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7" name="Google Shape;11907;p48"/>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8" name="Google Shape;11908;p48"/>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9" name="Google Shape;11909;p48"/>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0" name="Google Shape;11910;p48"/>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1" name="Google Shape;11911;p48"/>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2" name="Google Shape;11912;p48"/>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3" name="Google Shape;11913;p48"/>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4" name="Google Shape;11914;p48"/>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5" name="Google Shape;11915;p48"/>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6" name="Google Shape;11916;p48"/>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7" name="Google Shape;11917;p48"/>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18" name="Google Shape;11918;p48"/>
          <p:cNvGrpSpPr/>
          <p:nvPr/>
        </p:nvGrpSpPr>
        <p:grpSpPr>
          <a:xfrm>
            <a:off x="7539428" y="2435147"/>
            <a:ext cx="349980" cy="355698"/>
            <a:chOff x="7539428" y="2435147"/>
            <a:chExt cx="349980" cy="355698"/>
          </a:xfrm>
        </p:grpSpPr>
        <p:sp>
          <p:nvSpPr>
            <p:cNvPr id="11919" name="Google Shape;11919;p48"/>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0" name="Google Shape;11920;p48"/>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1" name="Google Shape;11921;p48"/>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2" name="Google Shape;11922;p48"/>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3" name="Google Shape;11923;p48"/>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4" name="Google Shape;11924;p48"/>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5" name="Google Shape;11925;p48"/>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6" name="Google Shape;11926;p48"/>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7" name="Google Shape;11927;p48"/>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8" name="Google Shape;11928;p48"/>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9" name="Google Shape;11929;p48"/>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0" name="Google Shape;11930;p48"/>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1" name="Google Shape;11931;p48"/>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2" name="Google Shape;11932;p48"/>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3" name="Google Shape;11933;p48"/>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4" name="Google Shape;11934;p48"/>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5" name="Google Shape;11935;p48"/>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6" name="Google Shape;11936;p48"/>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7" name="Google Shape;11937;p48"/>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8" name="Google Shape;11938;p48"/>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9" name="Google Shape;11939;p48"/>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0" name="Google Shape;11940;p48"/>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1" name="Google Shape;11941;p48"/>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2" name="Google Shape;11942;p48"/>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3" name="Google Shape;11943;p48"/>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4" name="Google Shape;11944;p48"/>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5" name="Google Shape;11945;p48"/>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6" name="Google Shape;11946;p48"/>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7" name="Google Shape;11947;p48"/>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8" name="Google Shape;11948;p48"/>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9" name="Google Shape;11949;p48"/>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0" name="Google Shape;11950;p48"/>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1" name="Google Shape;11951;p48"/>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2" name="Google Shape;11952;p48"/>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3" name="Google Shape;11953;p48"/>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4" name="Google Shape;11954;p48"/>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5" name="Google Shape;11955;p48"/>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6" name="Google Shape;11956;p48"/>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57" name="Google Shape;11957;p48"/>
          <p:cNvGrpSpPr/>
          <p:nvPr/>
        </p:nvGrpSpPr>
        <p:grpSpPr>
          <a:xfrm>
            <a:off x="6276285" y="4289930"/>
            <a:ext cx="224927" cy="360785"/>
            <a:chOff x="6276285" y="4289930"/>
            <a:chExt cx="224927" cy="360785"/>
          </a:xfrm>
        </p:grpSpPr>
        <p:sp>
          <p:nvSpPr>
            <p:cNvPr id="11958" name="Google Shape;11958;p48"/>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9" name="Google Shape;11959;p48"/>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0" name="Google Shape;11960;p48"/>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1" name="Google Shape;11961;p48"/>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2" name="Google Shape;11962;p48"/>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63" name="Google Shape;11963;p48"/>
          <p:cNvGrpSpPr/>
          <p:nvPr/>
        </p:nvGrpSpPr>
        <p:grpSpPr>
          <a:xfrm>
            <a:off x="6650604" y="4343041"/>
            <a:ext cx="356405" cy="278431"/>
            <a:chOff x="6650604" y="4343041"/>
            <a:chExt cx="356405" cy="278431"/>
          </a:xfrm>
        </p:grpSpPr>
        <p:sp>
          <p:nvSpPr>
            <p:cNvPr id="11964" name="Google Shape;11964;p48"/>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5" name="Google Shape;11965;p48"/>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6" name="Google Shape;11966;p48"/>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7" name="Google Shape;11967;p48"/>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8" name="Google Shape;11968;p48"/>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9" name="Google Shape;11969;p48"/>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0" name="Google Shape;11970;p48"/>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1" name="Google Shape;11971;p48"/>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2" name="Google Shape;11972;p48"/>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3" name="Google Shape;11973;p48"/>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4" name="Google Shape;11974;p48"/>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5" name="Google Shape;11975;p48"/>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6" name="Google Shape;11976;p48"/>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7" name="Google Shape;11977;p48"/>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8" name="Google Shape;11978;p48"/>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9" name="Google Shape;11979;p48"/>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0" name="Google Shape;11980;p48"/>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1" name="Google Shape;11981;p48"/>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2" name="Google Shape;11982;p48"/>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3" name="Google Shape;11983;p48"/>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4" name="Google Shape;11984;p48"/>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5" name="Google Shape;11985;p48"/>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86" name="Google Shape;11986;p48"/>
          <p:cNvGrpSpPr/>
          <p:nvPr/>
        </p:nvGrpSpPr>
        <p:grpSpPr>
          <a:xfrm>
            <a:off x="5787274" y="4308578"/>
            <a:ext cx="322572" cy="321208"/>
            <a:chOff x="5787274" y="4308578"/>
            <a:chExt cx="322572" cy="321208"/>
          </a:xfrm>
        </p:grpSpPr>
        <p:sp>
          <p:nvSpPr>
            <p:cNvPr id="11987" name="Google Shape;11987;p48"/>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8" name="Google Shape;11988;p48"/>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9" name="Google Shape;11989;p48"/>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0" name="Google Shape;11990;p48"/>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1" name="Google Shape;11991;p48"/>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2" name="Google Shape;11992;p48"/>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3" name="Google Shape;11993;p48"/>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4" name="Google Shape;11994;p48"/>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5" name="Google Shape;11995;p48"/>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6" name="Google Shape;11996;p48"/>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7" name="Google Shape;11997;p48"/>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8" name="Google Shape;11998;p48"/>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9" name="Google Shape;11999;p48"/>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0" name="Google Shape;12000;p48"/>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1" name="Google Shape;12001;p48"/>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02" name="Google Shape;12002;p48"/>
          <p:cNvGrpSpPr/>
          <p:nvPr/>
        </p:nvGrpSpPr>
        <p:grpSpPr>
          <a:xfrm>
            <a:off x="7139485" y="4289668"/>
            <a:ext cx="253200" cy="360418"/>
            <a:chOff x="7139485" y="4289668"/>
            <a:chExt cx="253200" cy="360418"/>
          </a:xfrm>
        </p:grpSpPr>
        <p:sp>
          <p:nvSpPr>
            <p:cNvPr id="12003" name="Google Shape;12003;p48"/>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4" name="Google Shape;12004;p48"/>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5" name="Google Shape;12005;p48"/>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6" name="Google Shape;12006;p48"/>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7" name="Google Shape;12007;p48"/>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8" name="Google Shape;12008;p48"/>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9" name="Google Shape;12009;p48"/>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0" name="Google Shape;12010;p48"/>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1" name="Google Shape;12011;p48"/>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2" name="Google Shape;12012;p48"/>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3" name="Google Shape;12013;p48"/>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4" name="Google Shape;12014;p48"/>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5" name="Google Shape;12015;p48"/>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6" name="Google Shape;12016;p48"/>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7" name="Google Shape;12017;p48"/>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8" name="Google Shape;12018;p48"/>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9" name="Google Shape;12019;p48"/>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0" name="Google Shape;12020;p48"/>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1" name="Google Shape;12021;p48"/>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2" name="Google Shape;12022;p48"/>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3" name="Google Shape;12023;p48"/>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24" name="Google Shape;12024;p48"/>
          <p:cNvGrpSpPr/>
          <p:nvPr/>
        </p:nvGrpSpPr>
        <p:grpSpPr>
          <a:xfrm>
            <a:off x="7579687" y="4289536"/>
            <a:ext cx="253174" cy="360550"/>
            <a:chOff x="7579687" y="4289536"/>
            <a:chExt cx="253174" cy="360550"/>
          </a:xfrm>
        </p:grpSpPr>
        <p:sp>
          <p:nvSpPr>
            <p:cNvPr id="12025" name="Google Shape;12025;p48"/>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6" name="Google Shape;12026;p48"/>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7" name="Google Shape;12027;p48"/>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8" name="Google Shape;12028;p48"/>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9" name="Google Shape;12029;p48"/>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0" name="Google Shape;12030;p48"/>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1" name="Google Shape;12031;p48"/>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2" name="Google Shape;12032;p48"/>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3" name="Google Shape;12033;p48"/>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4" name="Google Shape;12034;p48"/>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5" name="Google Shape;12035;p48"/>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6" name="Google Shape;12036;p48"/>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7" name="Google Shape;12037;p48"/>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8" name="Google Shape;12038;p48"/>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9" name="Google Shape;12039;p48"/>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0" name="Google Shape;12040;p48"/>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1" name="Google Shape;12041;p48"/>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2" name="Google Shape;12042;p48"/>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3" name="Google Shape;12043;p48"/>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4" name="Google Shape;12044;p48"/>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5" name="Google Shape;12045;p48"/>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6" name="Google Shape;12046;p48"/>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47" name="Google Shape;12047;p48"/>
          <p:cNvGrpSpPr/>
          <p:nvPr/>
        </p:nvGrpSpPr>
        <p:grpSpPr>
          <a:xfrm>
            <a:off x="4905872" y="2907767"/>
            <a:ext cx="362858" cy="362726"/>
            <a:chOff x="4905872" y="2907767"/>
            <a:chExt cx="362858" cy="362726"/>
          </a:xfrm>
        </p:grpSpPr>
        <p:sp>
          <p:nvSpPr>
            <p:cNvPr id="12048" name="Google Shape;12048;p48"/>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9" name="Google Shape;12049;p48"/>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0" name="Google Shape;12050;p48"/>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1" name="Google Shape;12051;p48"/>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2" name="Google Shape;12052;p48"/>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3" name="Google Shape;12053;p48"/>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4" name="Google Shape;12054;p48"/>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5" name="Google Shape;12055;p48"/>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6" name="Google Shape;12056;p48"/>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7" name="Google Shape;12057;p48"/>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8" name="Google Shape;12058;p48"/>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9" name="Google Shape;12059;p48"/>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0" name="Google Shape;12060;p48"/>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1" name="Google Shape;12061;p48"/>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2" name="Google Shape;12062;p48"/>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3" name="Google Shape;12063;p48"/>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4" name="Google Shape;12064;p48"/>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5" name="Google Shape;12065;p48"/>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6" name="Google Shape;12066;p48"/>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7" name="Google Shape;12067;p48"/>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8" name="Google Shape;12068;p48"/>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9" name="Google Shape;12069;p48"/>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0" name="Google Shape;12070;p48"/>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1" name="Google Shape;12071;p48"/>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2" name="Google Shape;12072;p48"/>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3" name="Google Shape;12073;p48"/>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4" name="Google Shape;12074;p48"/>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5" name="Google Shape;12075;p48"/>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6" name="Google Shape;12076;p48"/>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7" name="Google Shape;12077;p48"/>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8" name="Google Shape;12078;p48"/>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9" name="Google Shape;12079;p48"/>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0" name="Google Shape;12080;p48"/>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1" name="Google Shape;12081;p48"/>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2" name="Google Shape;12082;p48"/>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3" name="Google Shape;12083;p48"/>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4" name="Google Shape;12084;p48"/>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5" name="Google Shape;12085;p48"/>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6" name="Google Shape;12086;p48"/>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7" name="Google Shape;12087;p48"/>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8" name="Google Shape;12088;p48"/>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9" name="Google Shape;12089;p48"/>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0" name="Google Shape;12090;p48"/>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1" name="Google Shape;12091;p48"/>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92" name="Google Shape;12092;p48"/>
          <p:cNvGrpSpPr/>
          <p:nvPr/>
        </p:nvGrpSpPr>
        <p:grpSpPr>
          <a:xfrm>
            <a:off x="5816176" y="2907636"/>
            <a:ext cx="294823" cy="362831"/>
            <a:chOff x="5816176" y="2907636"/>
            <a:chExt cx="294823" cy="362831"/>
          </a:xfrm>
        </p:grpSpPr>
        <p:sp>
          <p:nvSpPr>
            <p:cNvPr id="12093" name="Google Shape;12093;p48"/>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4" name="Google Shape;12094;p48"/>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5" name="Google Shape;12095;p48"/>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6" name="Google Shape;12096;p48"/>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7" name="Google Shape;12097;p48"/>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8" name="Google Shape;12098;p48"/>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9" name="Google Shape;12099;p48"/>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0" name="Google Shape;12100;p48"/>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1" name="Google Shape;12101;p48"/>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2" name="Google Shape;12102;p48"/>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3" name="Google Shape;12103;p4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4" name="Google Shape;12104;p48"/>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5" name="Google Shape;12105;p4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6" name="Google Shape;12106;p48"/>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7" name="Google Shape;12107;p4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8" name="Google Shape;12108;p48"/>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9" name="Google Shape;12109;p4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0" name="Google Shape;12110;p48"/>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1" name="Google Shape;12111;p4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2" name="Google Shape;12112;p4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3" name="Google Shape;12113;p4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4" name="Google Shape;12114;p48"/>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5" name="Google Shape;12115;p48"/>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6" name="Google Shape;12116;p4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7" name="Google Shape;12117;p48"/>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8" name="Google Shape;12118;p48"/>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9" name="Google Shape;12119;p48"/>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0" name="Google Shape;12120;p48"/>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1" name="Google Shape;12121;p48"/>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2" name="Google Shape;12122;p48"/>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3" name="Google Shape;12123;p48"/>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4" name="Google Shape;12124;p48"/>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5" name="Google Shape;12125;p48"/>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6" name="Google Shape;12126;p48"/>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7" name="Google Shape;12127;p48"/>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8" name="Google Shape;12128;p48"/>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9" name="Google Shape;12129;p48"/>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0" name="Google Shape;12130;p48"/>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1" name="Google Shape;12131;p48"/>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2" name="Google Shape;12132;p48"/>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3" name="Google Shape;12133;p48"/>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4" name="Google Shape;12134;p48"/>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5" name="Google Shape;12135;p48"/>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6" name="Google Shape;12136;p48"/>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7" name="Google Shape;12137;p48"/>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8" name="Google Shape;12138;p48"/>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9" name="Google Shape;12139;p48"/>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0" name="Google Shape;12140;p48"/>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1" name="Google Shape;12141;p48"/>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2" name="Google Shape;12142;p48"/>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3" name="Google Shape;12143;p48"/>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44" name="Google Shape;12144;p48"/>
          <p:cNvGrpSpPr/>
          <p:nvPr/>
        </p:nvGrpSpPr>
        <p:grpSpPr>
          <a:xfrm>
            <a:off x="6220132" y="2955973"/>
            <a:ext cx="362726" cy="266183"/>
            <a:chOff x="6220132" y="2955973"/>
            <a:chExt cx="362726" cy="266183"/>
          </a:xfrm>
        </p:grpSpPr>
        <p:sp>
          <p:nvSpPr>
            <p:cNvPr id="12145" name="Google Shape;12145;p48"/>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6" name="Google Shape;12146;p48"/>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7" name="Google Shape;12147;p48"/>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8" name="Google Shape;12148;p48"/>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9" name="Google Shape;12149;p48"/>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0" name="Google Shape;12150;p48"/>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1" name="Google Shape;12151;p48"/>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2" name="Google Shape;12152;p48"/>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3" name="Google Shape;12153;p48"/>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4" name="Google Shape;12154;p48"/>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5" name="Google Shape;12155;p48"/>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6" name="Google Shape;12156;p48"/>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7" name="Google Shape;12157;p48"/>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8" name="Google Shape;12158;p48"/>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9" name="Google Shape;12159;p48"/>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0" name="Google Shape;12160;p48"/>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1" name="Google Shape;12161;p48"/>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2" name="Google Shape;12162;p48"/>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3" name="Google Shape;12163;p48"/>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4" name="Google Shape;12164;p48"/>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5" name="Google Shape;12165;p48"/>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6" name="Google Shape;12166;p48"/>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7" name="Google Shape;12167;p48"/>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8" name="Google Shape;12168;p48"/>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9" name="Google Shape;12169;p48"/>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0" name="Google Shape;12170;p48"/>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1" name="Google Shape;12171;p48"/>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2" name="Google Shape;12172;p48"/>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73" name="Google Shape;12173;p48"/>
          <p:cNvSpPr/>
          <p:nvPr/>
        </p:nvSpPr>
        <p:spPr>
          <a:xfrm>
            <a:off x="6663482" y="3197397"/>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4" name="Google Shape;12174;p48"/>
          <p:cNvSpPr/>
          <p:nvPr/>
        </p:nvSpPr>
        <p:spPr>
          <a:xfrm>
            <a:off x="6692253" y="3225801"/>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75" name="Google Shape;12175;p48"/>
          <p:cNvGrpSpPr/>
          <p:nvPr/>
        </p:nvGrpSpPr>
        <p:grpSpPr>
          <a:xfrm>
            <a:off x="6658158" y="2918992"/>
            <a:ext cx="362857" cy="340276"/>
            <a:chOff x="6658158" y="2918992"/>
            <a:chExt cx="362857" cy="340276"/>
          </a:xfrm>
        </p:grpSpPr>
        <p:sp>
          <p:nvSpPr>
            <p:cNvPr id="12176" name="Google Shape;12176;p48"/>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7" name="Google Shape;12177;p48"/>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8" name="Google Shape;12178;p48"/>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9" name="Google Shape;12179;p48"/>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0" name="Google Shape;12180;p48"/>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1" name="Google Shape;12181;p48"/>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2" name="Google Shape;12182;p48"/>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3" name="Google Shape;12183;p48"/>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4" name="Google Shape;12184;p48"/>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5" name="Google Shape;12185;p48"/>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6" name="Google Shape;12186;p48"/>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7" name="Google Shape;12187;p48"/>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8" name="Google Shape;12188;p48"/>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9" name="Google Shape;12189;p48"/>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0" name="Google Shape;12190;p48"/>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1" name="Google Shape;12191;p48"/>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2" name="Google Shape;12192;p48"/>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3" name="Google Shape;12193;p48"/>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4" name="Google Shape;12194;p48"/>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5" name="Google Shape;12195;p48"/>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96" name="Google Shape;12196;p48"/>
          <p:cNvGrpSpPr/>
          <p:nvPr/>
        </p:nvGrpSpPr>
        <p:grpSpPr>
          <a:xfrm>
            <a:off x="7972418" y="2907636"/>
            <a:ext cx="362726" cy="362857"/>
            <a:chOff x="7972418" y="2907636"/>
            <a:chExt cx="362726" cy="362857"/>
          </a:xfrm>
        </p:grpSpPr>
        <p:sp>
          <p:nvSpPr>
            <p:cNvPr id="12197" name="Google Shape;12197;p48"/>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8" name="Google Shape;12198;p48"/>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9" name="Google Shape;12199;p48"/>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0" name="Google Shape;12200;p48"/>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1" name="Google Shape;12201;p48"/>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2" name="Google Shape;12202;p48"/>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3" name="Google Shape;12203;p48"/>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4" name="Google Shape;12204;p48"/>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5" name="Google Shape;12205;p48"/>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6" name="Google Shape;12206;p48"/>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7" name="Google Shape;12207;p48"/>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8" name="Google Shape;12208;p48"/>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9" name="Google Shape;12209;p48"/>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0" name="Google Shape;12210;p48"/>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1" name="Google Shape;12211;p48"/>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2" name="Google Shape;12212;p48"/>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3" name="Google Shape;12213;p48"/>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4" name="Google Shape;12214;p48"/>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5" name="Google Shape;12215;p48"/>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6" name="Google Shape;12216;p48"/>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7" name="Google Shape;12217;p48"/>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8" name="Google Shape;12218;p48"/>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9" name="Google Shape;12219;p48"/>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0" name="Google Shape;12220;p48"/>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1" name="Google Shape;12221;p48"/>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2" name="Google Shape;12222;p48"/>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3" name="Google Shape;12223;p48"/>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4" name="Google Shape;12224;p48"/>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5" name="Google Shape;12225;p48"/>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6" name="Google Shape;12226;p48"/>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7" name="Google Shape;12227;p48"/>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8" name="Google Shape;12228;p48"/>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9" name="Google Shape;12229;p48"/>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0" name="Google Shape;12230;p48"/>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1" name="Google Shape;12231;p48"/>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2" name="Google Shape;12232;p48"/>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3" name="Google Shape;12233;p48"/>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4" name="Google Shape;12234;p48"/>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5" name="Google Shape;12235;p48"/>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6" name="Google Shape;12236;p48"/>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7" name="Google Shape;12237;p48"/>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8" name="Google Shape;12238;p48"/>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9" name="Google Shape;12239;p48"/>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0" name="Google Shape;12240;p48"/>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1" name="Google Shape;12241;p48"/>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2" name="Google Shape;12242;p48"/>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3" name="Google Shape;12243;p48"/>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44" name="Google Shape;12244;p48"/>
          <p:cNvGrpSpPr/>
          <p:nvPr/>
        </p:nvGrpSpPr>
        <p:grpSpPr>
          <a:xfrm>
            <a:off x="8040058" y="3806321"/>
            <a:ext cx="301276" cy="365480"/>
            <a:chOff x="8040058" y="3806321"/>
            <a:chExt cx="301276" cy="365480"/>
          </a:xfrm>
        </p:grpSpPr>
        <p:sp>
          <p:nvSpPr>
            <p:cNvPr id="12245" name="Google Shape;12245;p48"/>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6" name="Google Shape;12246;p48"/>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7" name="Google Shape;12247;p48"/>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8" name="Google Shape;12248;p48"/>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9" name="Google Shape;12249;p48"/>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0" name="Google Shape;12250;p48"/>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1" name="Google Shape;12251;p48"/>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2" name="Google Shape;12252;p48"/>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3" name="Google Shape;12253;p48"/>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4" name="Google Shape;12254;p48"/>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5" name="Google Shape;12255;p48"/>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56" name="Google Shape;12256;p48"/>
          <p:cNvGrpSpPr/>
          <p:nvPr/>
        </p:nvGrpSpPr>
        <p:grpSpPr>
          <a:xfrm>
            <a:off x="4895276" y="4298401"/>
            <a:ext cx="345941" cy="342190"/>
            <a:chOff x="4895276" y="4298401"/>
            <a:chExt cx="345941" cy="342190"/>
          </a:xfrm>
        </p:grpSpPr>
        <p:sp>
          <p:nvSpPr>
            <p:cNvPr id="12257" name="Google Shape;12257;p48"/>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8" name="Google Shape;12258;p48"/>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9" name="Google Shape;12259;p48"/>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0" name="Google Shape;12260;p48"/>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1" name="Google Shape;12261;p48"/>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2" name="Google Shape;12262;p48"/>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3" name="Google Shape;12263;p48"/>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4" name="Google Shape;12264;p48"/>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5" name="Google Shape;12265;p48"/>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6" name="Google Shape;12266;p48"/>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7" name="Google Shape;12267;p48"/>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8" name="Google Shape;12268;p48"/>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9" name="Google Shape;12269;p48"/>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0" name="Google Shape;12270;p48"/>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1" name="Google Shape;12271;p48"/>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2" name="Google Shape;12272;p48"/>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3" name="Google Shape;12273;p48"/>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4" name="Google Shape;12274;p48"/>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5" name="Google Shape;12275;p48"/>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76" name="Google Shape;12276;p48"/>
          <p:cNvGrpSpPr/>
          <p:nvPr/>
        </p:nvGrpSpPr>
        <p:grpSpPr>
          <a:xfrm>
            <a:off x="7949705" y="4313010"/>
            <a:ext cx="382527" cy="340669"/>
            <a:chOff x="7949705" y="4313010"/>
            <a:chExt cx="382527" cy="340669"/>
          </a:xfrm>
        </p:grpSpPr>
        <p:sp>
          <p:nvSpPr>
            <p:cNvPr id="12277" name="Google Shape;12277;p48"/>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8" name="Google Shape;12278;p48"/>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9" name="Google Shape;12279;p48"/>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0" name="Google Shape;12280;p48"/>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1" name="Google Shape;12281;p48"/>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2" name="Google Shape;12282;p48"/>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3" name="Google Shape;12283;p48"/>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4" name="Google Shape;12284;p48"/>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5" name="Google Shape;12285;p48"/>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6" name="Google Shape;12286;p48"/>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7" name="Google Shape;12287;p48"/>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8" name="Google Shape;12288;p48"/>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9" name="Google Shape;12289;p48"/>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0" name="Google Shape;12290;p48"/>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1" name="Google Shape;12291;p48"/>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92" name="Google Shape;12292;p48"/>
          <p:cNvGrpSpPr/>
          <p:nvPr/>
        </p:nvGrpSpPr>
        <p:grpSpPr>
          <a:xfrm>
            <a:off x="4884418" y="1979576"/>
            <a:ext cx="404008" cy="365664"/>
            <a:chOff x="4884418" y="1979576"/>
            <a:chExt cx="404008" cy="365664"/>
          </a:xfrm>
        </p:grpSpPr>
        <p:sp>
          <p:nvSpPr>
            <p:cNvPr id="12293" name="Google Shape;12293;p48"/>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4" name="Google Shape;12294;p48"/>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5" name="Google Shape;12295;p48"/>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6" name="Google Shape;12296;p48"/>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7" name="Google Shape;12297;p48"/>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8" name="Google Shape;12298;p48"/>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9" name="Google Shape;12299;p48"/>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0" name="Google Shape;12300;p48"/>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1" name="Google Shape;12301;p48"/>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2" name="Google Shape;12302;p48"/>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03" name="Google Shape;12303;p48"/>
          <p:cNvGrpSpPr/>
          <p:nvPr/>
        </p:nvGrpSpPr>
        <p:grpSpPr>
          <a:xfrm>
            <a:off x="6678877" y="3404962"/>
            <a:ext cx="304029" cy="322572"/>
            <a:chOff x="6678877" y="3404962"/>
            <a:chExt cx="304029" cy="322572"/>
          </a:xfrm>
        </p:grpSpPr>
        <p:sp>
          <p:nvSpPr>
            <p:cNvPr id="12304" name="Google Shape;12304;p48"/>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5" name="Google Shape;12305;p48"/>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6" name="Google Shape;12306;p48"/>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7" name="Google Shape;12307;p48"/>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8" name="Google Shape;12308;p48"/>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9" name="Google Shape;12309;p48"/>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0" name="Google Shape;12310;p48"/>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1" name="Google Shape;12311;p48"/>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2" name="Google Shape;12312;p48"/>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3" name="Google Shape;12313;p48"/>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4" name="Google Shape;12314;p48"/>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5" name="Google Shape;12315;p48"/>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6" name="Google Shape;12316;p48"/>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7" name="Google Shape;12317;p48"/>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8" name="Google Shape;12318;p48"/>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9" name="Google Shape;12319;p48"/>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0" name="Google Shape;12320;p48"/>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1" name="Google Shape;12321;p48"/>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2" name="Google Shape;12322;p48"/>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3" name="Google Shape;12323;p48"/>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4" name="Google Shape;12324;p48"/>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5" name="Google Shape;12325;p48"/>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6" name="Google Shape;12326;p48"/>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7" name="Google Shape;12327;p48"/>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8" name="Google Shape;12328;p48"/>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9" name="Google Shape;12329;p48"/>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0" name="Google Shape;12330;p48"/>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1" name="Google Shape;12331;p48"/>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2" name="Google Shape;12332;p48"/>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3" name="Google Shape;12333;p48"/>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4" name="Google Shape;12334;p48"/>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5" name="Google Shape;12335;p48"/>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6" name="Google Shape;12336;p48"/>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7" name="Google Shape;12337;p48"/>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8" name="Google Shape;12338;p48"/>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9" name="Google Shape;12339;p48"/>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40" name="Google Shape;12340;p48"/>
          <p:cNvGrpSpPr/>
          <p:nvPr/>
        </p:nvGrpSpPr>
        <p:grpSpPr>
          <a:xfrm>
            <a:off x="7083725" y="2897669"/>
            <a:ext cx="387721" cy="382790"/>
            <a:chOff x="7083725" y="2897669"/>
            <a:chExt cx="387721" cy="382790"/>
          </a:xfrm>
        </p:grpSpPr>
        <p:sp>
          <p:nvSpPr>
            <p:cNvPr id="12341" name="Google Shape;12341;p48"/>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2" name="Google Shape;12342;p48"/>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3" name="Google Shape;12343;p48"/>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4" name="Google Shape;12344;p48"/>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5" name="Google Shape;12345;p48"/>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6" name="Google Shape;12346;p48"/>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7" name="Google Shape;12347;p48"/>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8" name="Google Shape;12348;p48"/>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9" name="Google Shape;12349;p48"/>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0" name="Google Shape;12350;p48"/>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1" name="Google Shape;12351;p48"/>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2" name="Google Shape;12352;p48"/>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3" name="Google Shape;12353;p48"/>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4" name="Google Shape;12354;p48"/>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5" name="Google Shape;12355;p48"/>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6" name="Google Shape;12356;p48"/>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57" name="Google Shape;12357;p48"/>
          <p:cNvGrpSpPr/>
          <p:nvPr/>
        </p:nvGrpSpPr>
        <p:grpSpPr>
          <a:xfrm>
            <a:off x="7539926" y="2907741"/>
            <a:ext cx="351502" cy="362726"/>
            <a:chOff x="7539926" y="2907741"/>
            <a:chExt cx="351502" cy="362726"/>
          </a:xfrm>
        </p:grpSpPr>
        <p:sp>
          <p:nvSpPr>
            <p:cNvPr id="12358" name="Google Shape;12358;p48"/>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9" name="Google Shape;12359;p48"/>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0" name="Google Shape;12360;p48"/>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1" name="Google Shape;12361;p48"/>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2" name="Google Shape;12362;p48"/>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3" name="Google Shape;12363;p48"/>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4" name="Google Shape;12364;p48"/>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5" name="Google Shape;12365;p48"/>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6" name="Google Shape;12366;p48"/>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7" name="Google Shape;12367;p48"/>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8" name="Google Shape;12368;p48"/>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9" name="Google Shape;12369;p48"/>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0" name="Google Shape;12370;p48"/>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1" name="Google Shape;12371;p48"/>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2" name="Google Shape;12372;p48"/>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3" name="Google Shape;12373;p48"/>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4" name="Google Shape;12374;p48"/>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5" name="Google Shape;12375;p48"/>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6" name="Google Shape;12376;p48"/>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7" name="Google Shape;12377;p48"/>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8" name="Google Shape;12378;p48"/>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9" name="Google Shape;12379;p48"/>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0" name="Google Shape;12380;p48"/>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1" name="Google Shape;12381;p48"/>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2" name="Google Shape;12382;p48"/>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3" name="Google Shape;12383;p48"/>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4" name="Google Shape;12384;p48"/>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5" name="Google Shape;12385;p48"/>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6" name="Google Shape;12386;p48"/>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7" name="Google Shape;12387;p48"/>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8" name="Google Shape;12388;p48"/>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9" name="Google Shape;12389;p48"/>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0" name="Google Shape;12390;p48"/>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1" name="Google Shape;12391;p48"/>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2" name="Google Shape;12392;p48"/>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3" name="Google Shape;12393;p48"/>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4" name="Google Shape;12394;p48"/>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9" name="Shape 1989"/>
        <p:cNvGrpSpPr/>
        <p:nvPr/>
      </p:nvGrpSpPr>
      <p:grpSpPr>
        <a:xfrm>
          <a:off x="0" y="0"/>
          <a:ext cx="0" cy="0"/>
          <a:chOff x="0" y="0"/>
          <a:chExt cx="0" cy="0"/>
        </a:xfrm>
      </p:grpSpPr>
      <p:sp>
        <p:nvSpPr>
          <p:cNvPr id="1990" name="Google Shape;1990;p6"/>
          <p:cNvSpPr/>
          <p:nvPr/>
        </p:nvSpPr>
        <p:spPr>
          <a:xfrm>
            <a:off x="1255950" y="351650"/>
            <a:ext cx="6632100" cy="4725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6"/>
          <p:cNvSpPr txBox="1"/>
          <p:nvPr>
            <p:ph type="title"/>
          </p:nvPr>
        </p:nvSpPr>
        <p:spPr>
          <a:xfrm>
            <a:off x="862500" y="385100"/>
            <a:ext cx="71379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sz="2300"/>
              <a:t>   </a:t>
            </a:r>
            <a:r>
              <a:rPr lang="en" sz="2300"/>
              <a:t>GENERAL RULES FOR READING SECTION</a:t>
            </a:r>
            <a:endParaRPr sz="2300"/>
          </a:p>
        </p:txBody>
      </p:sp>
      <p:graphicFrame>
        <p:nvGraphicFramePr>
          <p:cNvPr id="1992" name="Google Shape;1992;p6"/>
          <p:cNvGraphicFramePr/>
          <p:nvPr/>
        </p:nvGraphicFramePr>
        <p:xfrm>
          <a:off x="581850" y="1099571"/>
          <a:ext cx="3000000" cy="3000000"/>
        </p:xfrm>
        <a:graphic>
          <a:graphicData uri="http://schemas.openxmlformats.org/drawingml/2006/table">
            <a:tbl>
              <a:tblPr>
                <a:noFill/>
                <a:tableStyleId>{FEC3B53D-0332-41FC-9E8D-B82B5CE5A23F}</a:tableStyleId>
              </a:tblPr>
              <a:tblGrid>
                <a:gridCol w="810100"/>
                <a:gridCol w="3090850"/>
                <a:gridCol w="853750"/>
                <a:gridCol w="3047225"/>
              </a:tblGrid>
              <a:tr h="2327500">
                <a:tc>
                  <a:txBody>
                    <a:bodyPr/>
                    <a:lstStyle/>
                    <a:p>
                      <a:pPr indent="0" lvl="0" marL="0" marR="0" rtl="0" algn="ctr">
                        <a:lnSpc>
                          <a:spcPct val="100000"/>
                        </a:lnSpc>
                        <a:spcBef>
                          <a:spcPts val="0"/>
                        </a:spcBef>
                        <a:spcAft>
                          <a:spcPts val="0"/>
                        </a:spcAft>
                        <a:buClr>
                          <a:srgbClr val="000000"/>
                        </a:buClr>
                        <a:buSzPts val="1400"/>
                        <a:buFont typeface="Arial"/>
                        <a:buNone/>
                      </a:pPr>
                      <a:r>
                        <a:rPr b="1" lang="en" u="none" cap="none" strike="noStrike">
                          <a:solidFill>
                            <a:schemeClr val="lt2"/>
                          </a:solidFill>
                          <a:latin typeface="Raleway"/>
                          <a:ea typeface="Raleway"/>
                          <a:cs typeface="Raleway"/>
                          <a:sym typeface="Raleway"/>
                        </a:rPr>
                        <a:t>Rule 1</a:t>
                      </a:r>
                      <a:endParaRPr b="1" u="none" cap="none" strike="noStrike">
                        <a:solidFill>
                          <a:schemeClr val="lt2"/>
                        </a:solidFill>
                        <a:latin typeface="Raleway"/>
                        <a:ea typeface="Raleway"/>
                        <a:cs typeface="Raleway"/>
                        <a:sym typeface="Ralewa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500">
                          <a:solidFill>
                            <a:schemeClr val="dk1"/>
                          </a:solidFill>
                          <a:latin typeface="Raleway"/>
                          <a:ea typeface="Raleway"/>
                          <a:cs typeface="Raleway"/>
                          <a:sym typeface="Raleway"/>
                        </a:rPr>
                        <a:t>Time maintenance: </a:t>
                      </a:r>
                      <a:endParaRPr b="1" sz="1500">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400"/>
                        <a:buFont typeface="Arial"/>
                        <a:buNone/>
                      </a:pPr>
                      <a:r>
                        <a:rPr lang="en" sz="1200">
                          <a:solidFill>
                            <a:schemeClr val="dk1"/>
                          </a:solidFill>
                          <a:latin typeface="Raleway"/>
                          <a:ea typeface="Raleway"/>
                          <a:cs typeface="Raleway"/>
                          <a:sym typeface="Raleway"/>
                        </a:rPr>
                        <a:t>Since we have 60 minutes, give no more than 18 minutes per section. </a:t>
                      </a:r>
                      <a:r>
                        <a:rPr b="1" lang="en" sz="1200">
                          <a:solidFill>
                            <a:schemeClr val="dk1"/>
                          </a:solidFill>
                          <a:latin typeface="Raleway"/>
                          <a:ea typeface="Raleway"/>
                          <a:cs typeface="Raleway"/>
                          <a:sym typeface="Raleway"/>
                        </a:rPr>
                        <a:t>Read the instructions carefully:</a:t>
                      </a:r>
                      <a:endParaRPr b="1" sz="12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b="1" lang="en" sz="1200">
                          <a:solidFill>
                            <a:schemeClr val="dk1"/>
                          </a:solidFill>
                          <a:latin typeface="Raleway"/>
                          <a:ea typeface="Raleway"/>
                          <a:cs typeface="Raleway"/>
                          <a:sym typeface="Raleway"/>
                        </a:rPr>
                        <a:t>Pay close attention to the instructions you’re given to avoid losing easy marks.</a:t>
                      </a:r>
                      <a:endParaRPr b="1" sz="12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b="1" lang="en">
                          <a:solidFill>
                            <a:schemeClr val="lt2"/>
                          </a:solidFill>
                          <a:latin typeface="Raleway"/>
                          <a:ea typeface="Raleway"/>
                          <a:cs typeface="Raleway"/>
                          <a:sym typeface="Raleway"/>
                        </a:rPr>
                        <a:t>Rule 3</a:t>
                      </a:r>
                      <a:endParaRPr b="1" u="none" cap="none" strike="noStrike">
                        <a:solidFill>
                          <a:schemeClr val="lt2"/>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Improving your overall vocabulary</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IELTS Reading is more of a</a:t>
                      </a:r>
                      <a:r>
                        <a:rPr lang="en" sz="1200">
                          <a:solidFill>
                            <a:schemeClr val="dk1"/>
                          </a:solidFill>
                          <a:uFill>
                            <a:noFill/>
                          </a:uFill>
                          <a:latin typeface="Raleway"/>
                          <a:ea typeface="Raleway"/>
                          <a:cs typeface="Raleway"/>
                          <a:sym typeface="Raleway"/>
                          <a:hlinkClick r:id="rId3">
                            <a:extLst>
                              <a:ext uri="{A12FA001-AC4F-418D-AE19-62706E023703}">
                                <ahyp:hlinkClr val="tx"/>
                              </a:ext>
                            </a:extLst>
                          </a:hlinkClick>
                        </a:rPr>
                        <a:t>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vocabulary</a:t>
                      </a:r>
                      <a:r>
                        <a:rPr b="1" lang="en" sz="1200" u="sng">
                          <a:solidFill>
                            <a:schemeClr val="dk1"/>
                          </a:solidFill>
                          <a:latin typeface="Raleway"/>
                          <a:ea typeface="Raleway"/>
                          <a:cs typeface="Raleway"/>
                          <a:sym typeface="Raleway"/>
                        </a:rPr>
                        <a:t> </a:t>
                      </a:r>
                      <a:r>
                        <a:rPr b="1" lang="en" sz="1200">
                          <a:solidFill>
                            <a:schemeClr val="dk1"/>
                          </a:solidFill>
                          <a:latin typeface="Raleway"/>
                          <a:ea typeface="Raleway"/>
                          <a:cs typeface="Raleway"/>
                          <a:sym typeface="Raleway"/>
                        </a:rPr>
                        <a:t>test</a:t>
                      </a:r>
                      <a:r>
                        <a:rPr lang="en" sz="1200">
                          <a:solidFill>
                            <a:schemeClr val="dk1"/>
                          </a:solidFill>
                          <a:latin typeface="Raleway"/>
                          <a:ea typeface="Raleway"/>
                          <a:cs typeface="Raleway"/>
                          <a:sym typeface="Raleway"/>
                        </a:rPr>
                        <a:t> than a </a:t>
                      </a:r>
                      <a:r>
                        <a:rPr i="1" lang="en" sz="1200">
                          <a:solidFill>
                            <a:schemeClr val="dk1"/>
                          </a:solidFill>
                          <a:latin typeface="Raleway"/>
                          <a:ea typeface="Raleway"/>
                          <a:cs typeface="Raleway"/>
                          <a:sym typeface="Raleway"/>
                        </a:rPr>
                        <a:t>reading </a:t>
                      </a:r>
                      <a:r>
                        <a:rPr lang="en" sz="1200">
                          <a:solidFill>
                            <a:schemeClr val="dk1"/>
                          </a:solidFill>
                          <a:latin typeface="Raleway"/>
                          <a:ea typeface="Raleway"/>
                          <a:cs typeface="Raleway"/>
                          <a:sym typeface="Raleway"/>
                        </a:rPr>
                        <a:t>test. You need a wide range of vocabulary to understand the passages of text given. You must also be aware of synonyms and paraphrasing to get answers right. So practise reading newspapers, articles, blogs to get your motor running!</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1264925">
                <a:tc>
                  <a:txBody>
                    <a:bodyPr/>
                    <a:lstStyle/>
                    <a:p>
                      <a:pPr indent="0" lvl="0" marL="0" marR="0" rtl="0" algn="ctr">
                        <a:lnSpc>
                          <a:spcPct val="100000"/>
                        </a:lnSpc>
                        <a:spcBef>
                          <a:spcPts val="0"/>
                        </a:spcBef>
                        <a:spcAft>
                          <a:spcPts val="0"/>
                        </a:spcAft>
                        <a:buClr>
                          <a:schemeClr val="dk1"/>
                        </a:buClr>
                        <a:buSzPts val="1100"/>
                        <a:buFont typeface="Arial"/>
                        <a:buNone/>
                      </a:pPr>
                      <a:r>
                        <a:rPr b="1" lang="en" u="none" cap="none" strike="noStrike">
                          <a:solidFill>
                            <a:schemeClr val="accent3"/>
                          </a:solidFill>
                          <a:latin typeface="Raleway"/>
                          <a:ea typeface="Raleway"/>
                          <a:cs typeface="Raleway"/>
                          <a:sym typeface="Raleway"/>
                        </a:rPr>
                        <a:t>Rule 2</a:t>
                      </a:r>
                      <a:endParaRPr b="1" u="none" cap="none" strike="noStrike">
                        <a:solidFill>
                          <a:schemeClr val="accent3"/>
                        </a:solidFill>
                        <a:latin typeface="Raleway"/>
                        <a:ea typeface="Raleway"/>
                        <a:cs typeface="Raleway"/>
                        <a:sym typeface="Ralewa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Do not panic:</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Panicking will only lose precious time. If you get stuck on one question, move on to the next and come back later.</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100"/>
                        <a:buFont typeface="Arial"/>
                        <a:buNone/>
                      </a:pPr>
                      <a:r>
                        <a:rPr b="1" lang="en" u="none" cap="none" strike="noStrike">
                          <a:solidFill>
                            <a:schemeClr val="accent3"/>
                          </a:solidFill>
                          <a:latin typeface="Raleway"/>
                          <a:ea typeface="Raleway"/>
                          <a:cs typeface="Raleway"/>
                          <a:sym typeface="Raleway"/>
                        </a:rPr>
                        <a:t>Rule </a:t>
                      </a:r>
                      <a:r>
                        <a:rPr b="1" lang="en">
                          <a:solidFill>
                            <a:schemeClr val="accent3"/>
                          </a:solidFill>
                          <a:latin typeface="Raleway"/>
                          <a:ea typeface="Raleway"/>
                          <a:cs typeface="Raleway"/>
                          <a:sym typeface="Raleway"/>
                        </a:rPr>
                        <a:t>4</a:t>
                      </a:r>
                      <a:endParaRPr b="1" u="none" cap="none" strike="noStrike">
                        <a:solidFill>
                          <a:schemeClr val="accent3"/>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Look for clues: </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Don’t try to understand every word. Look at the words and sentences around it for clues about its meaning. </a:t>
                      </a:r>
                      <a:r>
                        <a:rPr b="1" lang="en" sz="1200">
                          <a:solidFill>
                            <a:schemeClr val="dk1"/>
                          </a:solidFill>
                          <a:latin typeface="Raleway"/>
                          <a:ea typeface="Raleway"/>
                          <a:cs typeface="Raleway"/>
                          <a:sym typeface="Raleway"/>
                        </a:rPr>
                        <a:t>Find the most important keywords!</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98" name="Shape 12398"/>
        <p:cNvGrpSpPr/>
        <p:nvPr/>
      </p:nvGrpSpPr>
      <p:grpSpPr>
        <a:xfrm>
          <a:off x="0" y="0"/>
          <a:ext cx="0" cy="0"/>
          <a:chOff x="0" y="0"/>
          <a:chExt cx="0" cy="0"/>
        </a:xfrm>
      </p:grpSpPr>
      <p:sp>
        <p:nvSpPr>
          <p:cNvPr id="12399" name="Google Shape;12399;p49"/>
          <p:cNvSpPr txBox="1"/>
          <p:nvPr>
            <p:ph idx="4294967295" type="title"/>
          </p:nvPr>
        </p:nvSpPr>
        <p:spPr>
          <a:xfrm>
            <a:off x="849675"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400" name="Google Shape;12400;p49"/>
          <p:cNvSpPr txBox="1"/>
          <p:nvPr>
            <p:ph idx="4294967295" type="title"/>
          </p:nvPr>
        </p:nvSpPr>
        <p:spPr>
          <a:xfrm>
            <a:off x="4858400"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401" name="Google Shape;12401;p49"/>
          <p:cNvGrpSpPr/>
          <p:nvPr/>
        </p:nvGrpSpPr>
        <p:grpSpPr>
          <a:xfrm>
            <a:off x="1770285" y="3381478"/>
            <a:ext cx="294160" cy="358367"/>
            <a:chOff x="1770285" y="3381478"/>
            <a:chExt cx="294160" cy="358367"/>
          </a:xfrm>
        </p:grpSpPr>
        <p:sp>
          <p:nvSpPr>
            <p:cNvPr id="12402" name="Google Shape;12402;p49"/>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3" name="Google Shape;12403;p49"/>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4" name="Google Shape;12404;p49"/>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5" name="Google Shape;12405;p49"/>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6" name="Google Shape;12406;p49"/>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7" name="Google Shape;12407;p49"/>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8" name="Google Shape;12408;p49"/>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9" name="Google Shape;12409;p49"/>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0" name="Google Shape;12410;p49"/>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1" name="Google Shape;12411;p49"/>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2" name="Google Shape;12412;p49"/>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3" name="Google Shape;12413;p49"/>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4" name="Google Shape;12414;p49"/>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5" name="Google Shape;12415;p49"/>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6" name="Google Shape;12416;p49"/>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7" name="Google Shape;12417;p49"/>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18" name="Google Shape;12418;p49"/>
          <p:cNvGrpSpPr/>
          <p:nvPr/>
        </p:nvGrpSpPr>
        <p:grpSpPr>
          <a:xfrm>
            <a:off x="3563273" y="1539122"/>
            <a:ext cx="333198" cy="312146"/>
            <a:chOff x="3563273" y="1539122"/>
            <a:chExt cx="333198" cy="312146"/>
          </a:xfrm>
        </p:grpSpPr>
        <p:sp>
          <p:nvSpPr>
            <p:cNvPr id="12419" name="Google Shape;12419;p49"/>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0" name="Google Shape;12420;p49"/>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1" name="Google Shape;12421;p49"/>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2" name="Google Shape;12422;p49"/>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3" name="Google Shape;12423;p49"/>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4" name="Google Shape;12424;p49"/>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5" name="Google Shape;12425;p49"/>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6" name="Google Shape;12426;p49"/>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7" name="Google Shape;12427;p49"/>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8" name="Google Shape;12428;p49"/>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9" name="Google Shape;12429;p49"/>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0" name="Google Shape;12430;p49"/>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1" name="Google Shape;12431;p49"/>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2" name="Google Shape;12432;p49"/>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3" name="Google Shape;12433;p49"/>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4" name="Google Shape;12434;p49"/>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35" name="Google Shape;12435;p49"/>
          <p:cNvGrpSpPr/>
          <p:nvPr/>
        </p:nvGrpSpPr>
        <p:grpSpPr>
          <a:xfrm>
            <a:off x="2642986" y="2455790"/>
            <a:ext cx="358813" cy="323996"/>
            <a:chOff x="2642986" y="2455790"/>
            <a:chExt cx="358813" cy="323996"/>
          </a:xfrm>
        </p:grpSpPr>
        <p:sp>
          <p:nvSpPr>
            <p:cNvPr id="12436" name="Google Shape;12436;p49"/>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7" name="Google Shape;12437;p49"/>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8" name="Google Shape;12438;p49"/>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9" name="Google Shape;12439;p49"/>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0" name="Google Shape;12440;p49"/>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1" name="Google Shape;12441;p49"/>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2" name="Google Shape;12442;p49"/>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3" name="Google Shape;12443;p49"/>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4" name="Google Shape;12444;p49"/>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5" name="Google Shape;12445;p49"/>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6" name="Google Shape;12446;p49"/>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7" name="Google Shape;12447;p49"/>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8" name="Google Shape;12448;p49"/>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9" name="Google Shape;12449;p49"/>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0" name="Google Shape;12450;p49"/>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1" name="Google Shape;12451;p49"/>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2" name="Google Shape;12452;p49"/>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3" name="Google Shape;12453;p49"/>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4" name="Google Shape;12454;p49"/>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5" name="Google Shape;12455;p49"/>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6" name="Google Shape;12456;p49"/>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57" name="Google Shape;12457;p49"/>
          <p:cNvGrpSpPr/>
          <p:nvPr/>
        </p:nvGrpSpPr>
        <p:grpSpPr>
          <a:xfrm>
            <a:off x="4023495" y="3789422"/>
            <a:ext cx="346517" cy="358393"/>
            <a:chOff x="4023495" y="3789422"/>
            <a:chExt cx="346517" cy="358393"/>
          </a:xfrm>
        </p:grpSpPr>
        <p:sp>
          <p:nvSpPr>
            <p:cNvPr id="12458" name="Google Shape;12458;p49"/>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9" name="Google Shape;12459;p49"/>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0" name="Google Shape;12460;p49"/>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1" name="Google Shape;12461;p49"/>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2" name="Google Shape;12462;p49"/>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3" name="Google Shape;12463;p49"/>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4" name="Google Shape;12464;p49"/>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5" name="Google Shape;12465;p49"/>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6" name="Google Shape;12466;p49"/>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7" name="Google Shape;12467;p49"/>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8" name="Google Shape;12468;p49"/>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69" name="Google Shape;12469;p49"/>
          <p:cNvGrpSpPr/>
          <p:nvPr/>
        </p:nvGrpSpPr>
        <p:grpSpPr>
          <a:xfrm>
            <a:off x="2189266" y="1987808"/>
            <a:ext cx="365341" cy="358813"/>
            <a:chOff x="2189266" y="1987808"/>
            <a:chExt cx="365341" cy="358813"/>
          </a:xfrm>
        </p:grpSpPr>
        <p:sp>
          <p:nvSpPr>
            <p:cNvPr id="12470" name="Google Shape;12470;p49"/>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1" name="Google Shape;12471;p49"/>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2" name="Google Shape;12472;p49"/>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3" name="Google Shape;12473;p49"/>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4" name="Google Shape;12474;p49"/>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5" name="Google Shape;12475;p49"/>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6" name="Google Shape;12476;p49"/>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7" name="Google Shape;12477;p49"/>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8" name="Google Shape;12478;p49"/>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9" name="Google Shape;12479;p49"/>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0" name="Google Shape;12480;p49"/>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1" name="Google Shape;12481;p49"/>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2" name="Google Shape;12482;p49"/>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3" name="Google Shape;12483;p49"/>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4" name="Google Shape;12484;p49"/>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85" name="Google Shape;12485;p49"/>
          <p:cNvGrpSpPr/>
          <p:nvPr/>
        </p:nvGrpSpPr>
        <p:grpSpPr>
          <a:xfrm>
            <a:off x="863290" y="2900806"/>
            <a:ext cx="273029" cy="358393"/>
            <a:chOff x="863290" y="2900806"/>
            <a:chExt cx="273029" cy="358393"/>
          </a:xfrm>
        </p:grpSpPr>
        <p:sp>
          <p:nvSpPr>
            <p:cNvPr id="12486" name="Google Shape;12486;p49"/>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7" name="Google Shape;12487;p49"/>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8" name="Google Shape;12488;p49"/>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9" name="Google Shape;12489;p49"/>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0" name="Google Shape;12490;p49"/>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1" name="Google Shape;12491;p49"/>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2" name="Google Shape;12492;p49"/>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3" name="Google Shape;12493;p49"/>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4" name="Google Shape;12494;p49"/>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5" name="Google Shape;12495;p49"/>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6" name="Google Shape;12496;p49"/>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7" name="Google Shape;12497;p49"/>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8" name="Google Shape;12498;p49"/>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9" name="Google Shape;12499;p49"/>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0" name="Google Shape;12500;p49"/>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01" name="Google Shape;12501;p49"/>
          <p:cNvGrpSpPr/>
          <p:nvPr/>
        </p:nvGrpSpPr>
        <p:grpSpPr>
          <a:xfrm>
            <a:off x="3087268" y="2469214"/>
            <a:ext cx="358367" cy="297097"/>
            <a:chOff x="3087268" y="2469214"/>
            <a:chExt cx="358367" cy="297097"/>
          </a:xfrm>
        </p:grpSpPr>
        <p:sp>
          <p:nvSpPr>
            <p:cNvPr id="12502" name="Google Shape;12502;p49"/>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3" name="Google Shape;12503;p49"/>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4" name="Google Shape;12504;p49"/>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5" name="Google Shape;12505;p49"/>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6" name="Google Shape;12506;p49"/>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7" name="Google Shape;12507;p49"/>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8" name="Google Shape;12508;p49"/>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9" name="Google Shape;12509;p49"/>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0" name="Google Shape;12510;p49"/>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1" name="Google Shape;12511;p49"/>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2" name="Google Shape;12512;p49"/>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3" name="Google Shape;12513;p49"/>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4" name="Google Shape;12514;p49"/>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5" name="Google Shape;12515;p49"/>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6" name="Google Shape;12516;p49"/>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7" name="Google Shape;12517;p49"/>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8" name="Google Shape;12518;p49"/>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9" name="Google Shape;12519;p49"/>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0" name="Google Shape;12520;p49"/>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1" name="Google Shape;12521;p49"/>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2" name="Google Shape;12522;p49"/>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3" name="Google Shape;12523;p49"/>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4" name="Google Shape;12524;p49"/>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5" name="Google Shape;12525;p49"/>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6" name="Google Shape;12526;p49"/>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7" name="Google Shape;12527;p49"/>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8" name="Google Shape;12528;p49"/>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9" name="Google Shape;12529;p49"/>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0" name="Google Shape;12530;p49"/>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31" name="Google Shape;12531;p49"/>
          <p:cNvGrpSpPr/>
          <p:nvPr/>
        </p:nvGrpSpPr>
        <p:grpSpPr>
          <a:xfrm>
            <a:off x="2198600" y="2444805"/>
            <a:ext cx="363505" cy="345914"/>
            <a:chOff x="2198600" y="2444805"/>
            <a:chExt cx="363505" cy="345914"/>
          </a:xfrm>
        </p:grpSpPr>
        <p:sp>
          <p:nvSpPr>
            <p:cNvPr id="12532" name="Google Shape;12532;p49"/>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3" name="Google Shape;12533;p49"/>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4" name="Google Shape;12534;p49"/>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5" name="Google Shape;12535;p49"/>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6" name="Google Shape;12536;p49"/>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7" name="Google Shape;12537;p49"/>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8" name="Google Shape;12538;p49"/>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9" name="Google Shape;12539;p49"/>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0" name="Google Shape;12540;p49"/>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1" name="Google Shape;12541;p49"/>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2" name="Google Shape;12542;p49"/>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3" name="Google Shape;12543;p49"/>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4" name="Google Shape;12544;p49"/>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5" name="Google Shape;12545;p49"/>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6" name="Google Shape;12546;p49"/>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7" name="Google Shape;12547;p49"/>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8" name="Google Shape;12548;p49"/>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9" name="Google Shape;12549;p49"/>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0" name="Google Shape;12550;p49"/>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1" name="Google Shape;12551;p49"/>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2" name="Google Shape;12552;p49"/>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3" name="Google Shape;12553;p49"/>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4" name="Google Shape;12554;p49"/>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5" name="Google Shape;12555;p49"/>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56" name="Google Shape;12556;p49"/>
          <p:cNvGrpSpPr/>
          <p:nvPr/>
        </p:nvGrpSpPr>
        <p:grpSpPr>
          <a:xfrm>
            <a:off x="3982779" y="2900833"/>
            <a:ext cx="361252" cy="358340"/>
            <a:chOff x="3982779" y="2900833"/>
            <a:chExt cx="361252" cy="358340"/>
          </a:xfrm>
        </p:grpSpPr>
        <p:sp>
          <p:nvSpPr>
            <p:cNvPr id="12557" name="Google Shape;12557;p49"/>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8" name="Google Shape;12558;p49"/>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9" name="Google Shape;12559;p49"/>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0" name="Google Shape;12560;p49"/>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1" name="Google Shape;12561;p49"/>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2" name="Google Shape;12562;p49"/>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3" name="Google Shape;12563;p49"/>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4" name="Google Shape;12564;p49"/>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5" name="Google Shape;12565;p49"/>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6" name="Google Shape;12566;p49"/>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7" name="Google Shape;12567;p49"/>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8" name="Google Shape;12568;p49"/>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9" name="Google Shape;12569;p49"/>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0" name="Google Shape;12570;p49"/>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1" name="Google Shape;12571;p49"/>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2" name="Google Shape;12572;p49"/>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3" name="Google Shape;12573;p49"/>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4" name="Google Shape;12574;p49"/>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5" name="Google Shape;12575;p49"/>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6" name="Google Shape;12576;p49"/>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7" name="Google Shape;12577;p49"/>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8" name="Google Shape;12578;p49"/>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9" name="Google Shape;12579;p49"/>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0" name="Google Shape;12580;p49"/>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1" name="Google Shape;12581;p49"/>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82" name="Google Shape;12582;p49"/>
          <p:cNvGrpSpPr/>
          <p:nvPr/>
        </p:nvGrpSpPr>
        <p:grpSpPr>
          <a:xfrm>
            <a:off x="3531550" y="2900937"/>
            <a:ext cx="358288" cy="358262"/>
            <a:chOff x="3531550" y="2900937"/>
            <a:chExt cx="358288" cy="358262"/>
          </a:xfrm>
        </p:grpSpPr>
        <p:sp>
          <p:nvSpPr>
            <p:cNvPr id="12583" name="Google Shape;12583;p49"/>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4" name="Google Shape;12584;p49"/>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5" name="Google Shape;12585;p49"/>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6" name="Google Shape;12586;p49"/>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7" name="Google Shape;12587;p49"/>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8" name="Google Shape;12588;p49"/>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9" name="Google Shape;12589;p49"/>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0" name="Google Shape;12590;p49"/>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1" name="Google Shape;12591;p49"/>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2" name="Google Shape;12592;p49"/>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3" name="Google Shape;12593;p49"/>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4" name="Google Shape;12594;p49"/>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5" name="Google Shape;12595;p49"/>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6" name="Google Shape;12596;p49"/>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7" name="Google Shape;12597;p49"/>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8" name="Google Shape;12598;p49"/>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9" name="Google Shape;12599;p49"/>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0" name="Google Shape;12600;p49"/>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1" name="Google Shape;12601;p49"/>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2" name="Google Shape;12602;p49"/>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3" name="Google Shape;12603;p49"/>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4" name="Google Shape;12604;p49"/>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5" name="Google Shape;12605;p49"/>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6" name="Google Shape;12606;p49"/>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7" name="Google Shape;12607;p49"/>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8" name="Google Shape;12608;p49"/>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9" name="Google Shape;12609;p49"/>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0" name="Google Shape;12610;p49"/>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11" name="Google Shape;12611;p49"/>
          <p:cNvGrpSpPr/>
          <p:nvPr/>
        </p:nvGrpSpPr>
        <p:grpSpPr>
          <a:xfrm>
            <a:off x="877343" y="1515946"/>
            <a:ext cx="334824" cy="358393"/>
            <a:chOff x="877343" y="1515946"/>
            <a:chExt cx="334824" cy="358393"/>
          </a:xfrm>
        </p:grpSpPr>
        <p:sp>
          <p:nvSpPr>
            <p:cNvPr id="12612" name="Google Shape;12612;p49"/>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3" name="Google Shape;12613;p49"/>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4" name="Google Shape;12614;p49"/>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5" name="Google Shape;12615;p49"/>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6" name="Google Shape;12616;p49"/>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7" name="Google Shape;12617;p49"/>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8" name="Google Shape;12618;p49"/>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9" name="Google Shape;12619;p49"/>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0" name="Google Shape;12620;p49"/>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1" name="Google Shape;12621;p49"/>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2" name="Google Shape;12622;p49"/>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3" name="Google Shape;12623;p49"/>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24" name="Google Shape;12624;p49"/>
          <p:cNvGrpSpPr/>
          <p:nvPr/>
        </p:nvGrpSpPr>
        <p:grpSpPr>
          <a:xfrm>
            <a:off x="2198521" y="3381478"/>
            <a:ext cx="333959" cy="358341"/>
            <a:chOff x="2198521" y="3381478"/>
            <a:chExt cx="333959" cy="358341"/>
          </a:xfrm>
        </p:grpSpPr>
        <p:sp>
          <p:nvSpPr>
            <p:cNvPr id="12625" name="Google Shape;12625;p49"/>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6" name="Google Shape;12626;p49"/>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7" name="Google Shape;12627;p49"/>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8" name="Google Shape;12628;p49"/>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9" name="Google Shape;12629;p49"/>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0" name="Google Shape;12630;p49"/>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1" name="Google Shape;12631;p49"/>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2" name="Google Shape;12632;p49"/>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3" name="Google Shape;12633;p49"/>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4" name="Google Shape;12634;p49"/>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5" name="Google Shape;12635;p49"/>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36" name="Google Shape;12636;p49"/>
          <p:cNvGrpSpPr/>
          <p:nvPr/>
        </p:nvGrpSpPr>
        <p:grpSpPr>
          <a:xfrm>
            <a:off x="2224450" y="3840232"/>
            <a:ext cx="358367" cy="303966"/>
            <a:chOff x="2224450" y="3840232"/>
            <a:chExt cx="358367" cy="303966"/>
          </a:xfrm>
        </p:grpSpPr>
        <p:sp>
          <p:nvSpPr>
            <p:cNvPr id="12637" name="Google Shape;12637;p49"/>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8" name="Google Shape;12638;p49"/>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9" name="Google Shape;12639;p49"/>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0" name="Google Shape;12640;p49"/>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1" name="Google Shape;12641;p49"/>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2" name="Google Shape;12642;p49"/>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3" name="Google Shape;12643;p49"/>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4" name="Google Shape;12644;p49"/>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5" name="Google Shape;12645;p49"/>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46" name="Google Shape;12646;p49"/>
          <p:cNvGrpSpPr/>
          <p:nvPr/>
        </p:nvGrpSpPr>
        <p:grpSpPr>
          <a:xfrm>
            <a:off x="1741498" y="2017172"/>
            <a:ext cx="361722" cy="299587"/>
            <a:chOff x="1741498" y="2017172"/>
            <a:chExt cx="361722" cy="299587"/>
          </a:xfrm>
        </p:grpSpPr>
        <p:sp>
          <p:nvSpPr>
            <p:cNvPr id="12647" name="Google Shape;12647;p49"/>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8" name="Google Shape;12648;p49"/>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9" name="Google Shape;12649;p49"/>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0" name="Google Shape;12650;p49"/>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1" name="Google Shape;12651;p49"/>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2" name="Google Shape;12652;p49"/>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3" name="Google Shape;12653;p49"/>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4" name="Google Shape;12654;p49"/>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5" name="Google Shape;12655;p49"/>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6" name="Google Shape;12656;p49"/>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7" name="Google Shape;12657;p49"/>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8" name="Google Shape;12658;p49"/>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9" name="Google Shape;12659;p49"/>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60" name="Google Shape;12660;p49"/>
          <p:cNvGrpSpPr/>
          <p:nvPr/>
        </p:nvGrpSpPr>
        <p:grpSpPr>
          <a:xfrm>
            <a:off x="1767715" y="3813070"/>
            <a:ext cx="366258" cy="357372"/>
            <a:chOff x="1767715" y="3813070"/>
            <a:chExt cx="366258" cy="357372"/>
          </a:xfrm>
        </p:grpSpPr>
        <p:sp>
          <p:nvSpPr>
            <p:cNvPr id="12661" name="Google Shape;12661;p49"/>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2" name="Google Shape;12662;p49"/>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3" name="Google Shape;12663;p49"/>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4" name="Google Shape;12664;p49"/>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5" name="Google Shape;12665;p49"/>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6" name="Google Shape;12666;p49"/>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7" name="Google Shape;12667;p49"/>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8" name="Google Shape;12668;p49"/>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9" name="Google Shape;12669;p49"/>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0" name="Google Shape;12670;p49"/>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1" name="Google Shape;12671;p49"/>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2" name="Google Shape;12672;p49"/>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3" name="Google Shape;12673;p49"/>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4" name="Google Shape;12674;p49"/>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5" name="Google Shape;12675;p49"/>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76" name="Google Shape;12676;p49"/>
          <p:cNvGrpSpPr/>
          <p:nvPr/>
        </p:nvGrpSpPr>
        <p:grpSpPr>
          <a:xfrm>
            <a:off x="2672770" y="3813070"/>
            <a:ext cx="358314" cy="358394"/>
            <a:chOff x="2672770" y="3813070"/>
            <a:chExt cx="358314" cy="358394"/>
          </a:xfrm>
        </p:grpSpPr>
        <p:sp>
          <p:nvSpPr>
            <p:cNvPr id="12677" name="Google Shape;12677;p49"/>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8" name="Google Shape;12678;p49"/>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9" name="Google Shape;12679;p49"/>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0" name="Google Shape;12680;p49"/>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1" name="Google Shape;12681;p49"/>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2" name="Google Shape;12682;p49"/>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3" name="Google Shape;12683;p49"/>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4" name="Google Shape;12684;p49"/>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5" name="Google Shape;12685;p49"/>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6" name="Google Shape;12686;p49"/>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7" name="Google Shape;12687;p49"/>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8" name="Google Shape;12688;p49"/>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9" name="Google Shape;12689;p49"/>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0" name="Google Shape;12690;p49"/>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1" name="Google Shape;12691;p49"/>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2" name="Google Shape;12692;p49"/>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3" name="Google Shape;12693;p49"/>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4" name="Google Shape;12694;p49"/>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95" name="Google Shape;12695;p49"/>
          <p:cNvGrpSpPr/>
          <p:nvPr/>
        </p:nvGrpSpPr>
        <p:grpSpPr>
          <a:xfrm>
            <a:off x="3577901" y="3813018"/>
            <a:ext cx="346962" cy="358393"/>
            <a:chOff x="3577902" y="3813018"/>
            <a:chExt cx="346962" cy="358393"/>
          </a:xfrm>
        </p:grpSpPr>
        <p:sp>
          <p:nvSpPr>
            <p:cNvPr id="12696" name="Google Shape;12696;p49"/>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7" name="Google Shape;12697;p49"/>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8" name="Google Shape;12698;p49"/>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9" name="Google Shape;12699;p49"/>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0" name="Google Shape;12700;p49"/>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1" name="Google Shape;12701;p49"/>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2" name="Google Shape;12702;p49"/>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3" name="Google Shape;12703;p49"/>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4" name="Google Shape;12704;p49"/>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5" name="Google Shape;12705;p49"/>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6" name="Google Shape;12706;p49"/>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7" name="Google Shape;12707;p49"/>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08" name="Google Shape;12708;p49"/>
          <p:cNvGrpSpPr/>
          <p:nvPr/>
        </p:nvGrpSpPr>
        <p:grpSpPr>
          <a:xfrm>
            <a:off x="1783865" y="1516522"/>
            <a:ext cx="337000" cy="357816"/>
            <a:chOff x="1783865" y="1516522"/>
            <a:chExt cx="337000" cy="357816"/>
          </a:xfrm>
        </p:grpSpPr>
        <p:sp>
          <p:nvSpPr>
            <p:cNvPr id="12709" name="Google Shape;12709;p49"/>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0" name="Google Shape;12710;p49"/>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1" name="Google Shape;12711;p49"/>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2" name="Google Shape;12712;p49"/>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3" name="Google Shape;12713;p49"/>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4" name="Google Shape;12714;p49"/>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5" name="Google Shape;12715;p49"/>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6" name="Google Shape;12716;p49"/>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7" name="Google Shape;12717;p49"/>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8" name="Google Shape;12718;p49"/>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9" name="Google Shape;12719;p49"/>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0" name="Google Shape;12720;p49"/>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1" name="Google Shape;12721;p49"/>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2" name="Google Shape;12722;p49"/>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3" name="Google Shape;12723;p49"/>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4" name="Google Shape;12724;p49"/>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5" name="Google Shape;12725;p49"/>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6" name="Google Shape;12726;p49"/>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7" name="Google Shape;12727;p49"/>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28" name="Google Shape;12728;p49"/>
          <p:cNvGrpSpPr/>
          <p:nvPr/>
        </p:nvGrpSpPr>
        <p:grpSpPr>
          <a:xfrm>
            <a:off x="848975" y="2018719"/>
            <a:ext cx="361488" cy="296389"/>
            <a:chOff x="848975" y="2018719"/>
            <a:chExt cx="361488" cy="296389"/>
          </a:xfrm>
        </p:grpSpPr>
        <p:sp>
          <p:nvSpPr>
            <p:cNvPr id="12729" name="Google Shape;12729;p49"/>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0" name="Google Shape;12730;p49"/>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1" name="Google Shape;12731;p49"/>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2" name="Google Shape;12732;p49"/>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3" name="Google Shape;12733;p49"/>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4" name="Google Shape;12734;p49"/>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5" name="Google Shape;12735;p49"/>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6" name="Google Shape;12736;p49"/>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7" name="Google Shape;12737;p49"/>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8" name="Google Shape;12738;p49"/>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9" name="Google Shape;12739;p49"/>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0" name="Google Shape;12740;p49"/>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1" name="Google Shape;12741;p49"/>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42" name="Google Shape;12742;p49"/>
          <p:cNvGrpSpPr/>
          <p:nvPr/>
        </p:nvGrpSpPr>
        <p:grpSpPr>
          <a:xfrm>
            <a:off x="3078826" y="2014314"/>
            <a:ext cx="374884" cy="305381"/>
            <a:chOff x="3078826" y="2014314"/>
            <a:chExt cx="374884" cy="305381"/>
          </a:xfrm>
        </p:grpSpPr>
        <p:sp>
          <p:nvSpPr>
            <p:cNvPr id="12743" name="Google Shape;12743;p49"/>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4" name="Google Shape;12744;p49"/>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5" name="Google Shape;12745;p49"/>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6" name="Google Shape;12746;p49"/>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7" name="Google Shape;12747;p49"/>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8" name="Google Shape;12748;p49"/>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9" name="Google Shape;12749;p49"/>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0" name="Google Shape;12750;p49"/>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1" name="Google Shape;12751;p49"/>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2" name="Google Shape;12752;p49"/>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3" name="Google Shape;12753;p49"/>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4" name="Google Shape;12754;p49"/>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5" name="Google Shape;12755;p49"/>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56" name="Google Shape;12756;p49"/>
          <p:cNvGrpSpPr/>
          <p:nvPr/>
        </p:nvGrpSpPr>
        <p:grpSpPr>
          <a:xfrm>
            <a:off x="3531183" y="2438618"/>
            <a:ext cx="359416" cy="358315"/>
            <a:chOff x="3531183" y="2438618"/>
            <a:chExt cx="359416" cy="358315"/>
          </a:xfrm>
        </p:grpSpPr>
        <p:sp>
          <p:nvSpPr>
            <p:cNvPr id="12757" name="Google Shape;12757;p49"/>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8" name="Google Shape;12758;p49"/>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9" name="Google Shape;12759;p49"/>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0" name="Google Shape;12760;p49"/>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1" name="Google Shape;12761;p49"/>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2" name="Google Shape;12762;p49"/>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3" name="Google Shape;12763;p49"/>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4" name="Google Shape;12764;p49"/>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5" name="Google Shape;12765;p49"/>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6" name="Google Shape;12766;p49"/>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7" name="Google Shape;12767;p49"/>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8" name="Google Shape;12768;p49"/>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9" name="Google Shape;12769;p49"/>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0" name="Google Shape;12770;p49"/>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1" name="Google Shape;12771;p49"/>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2" name="Google Shape;12772;p49"/>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3" name="Google Shape;12773;p49"/>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4" name="Google Shape;12774;p49"/>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5" name="Google Shape;12775;p49"/>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6" name="Google Shape;12776;p49"/>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7" name="Google Shape;12777;p49"/>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78" name="Google Shape;12778;p49"/>
          <p:cNvGrpSpPr/>
          <p:nvPr/>
        </p:nvGrpSpPr>
        <p:grpSpPr>
          <a:xfrm>
            <a:off x="1325898" y="3865479"/>
            <a:ext cx="358288" cy="253418"/>
            <a:chOff x="1325898" y="3865479"/>
            <a:chExt cx="358288" cy="253418"/>
          </a:xfrm>
        </p:grpSpPr>
        <p:sp>
          <p:nvSpPr>
            <p:cNvPr id="12779" name="Google Shape;12779;p49"/>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0" name="Google Shape;12780;p49"/>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1" name="Google Shape;12781;p49"/>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2" name="Google Shape;12782;p49"/>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3" name="Google Shape;12783;p49"/>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4" name="Google Shape;12784;p49"/>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5" name="Google Shape;12785;p49"/>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6" name="Google Shape;12786;p49"/>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87" name="Google Shape;12787;p49"/>
          <p:cNvGrpSpPr/>
          <p:nvPr/>
        </p:nvGrpSpPr>
        <p:grpSpPr>
          <a:xfrm>
            <a:off x="3121823" y="3812992"/>
            <a:ext cx="354932" cy="358524"/>
            <a:chOff x="3121823" y="3812992"/>
            <a:chExt cx="354932" cy="358524"/>
          </a:xfrm>
        </p:grpSpPr>
        <p:sp>
          <p:nvSpPr>
            <p:cNvPr id="12788" name="Google Shape;12788;p49"/>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9" name="Google Shape;12789;p49"/>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0" name="Google Shape;12790;p49"/>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1" name="Google Shape;12791;p49"/>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2" name="Google Shape;12792;p49"/>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3" name="Google Shape;12793;p49"/>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4" name="Google Shape;12794;p49"/>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5" name="Google Shape;12795;p49"/>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6" name="Google Shape;12796;p49"/>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7" name="Google Shape;12797;p49"/>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8" name="Google Shape;12798;p49"/>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9" name="Google Shape;12799;p49"/>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0" name="Google Shape;12800;p49"/>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1" name="Google Shape;12801;p49"/>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02" name="Google Shape;12802;p49"/>
          <p:cNvGrpSpPr/>
          <p:nvPr/>
        </p:nvGrpSpPr>
        <p:grpSpPr>
          <a:xfrm>
            <a:off x="876687" y="3814067"/>
            <a:ext cx="362457" cy="356296"/>
            <a:chOff x="876687" y="3814067"/>
            <a:chExt cx="362457" cy="356296"/>
          </a:xfrm>
        </p:grpSpPr>
        <p:sp>
          <p:nvSpPr>
            <p:cNvPr id="12803" name="Google Shape;12803;p49"/>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4" name="Google Shape;12804;p49"/>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5" name="Google Shape;12805;p49"/>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6" name="Google Shape;12806;p49"/>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7" name="Google Shape;12807;p49"/>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8" name="Google Shape;12808;p49"/>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9" name="Google Shape;12809;p49"/>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0" name="Google Shape;12810;p49"/>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1" name="Google Shape;12811;p49"/>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2" name="Google Shape;12812;p49"/>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3" name="Google Shape;12813;p49"/>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4" name="Google Shape;12814;p49"/>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5" name="Google Shape;12815;p49"/>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6" name="Google Shape;12816;p49"/>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7" name="Google Shape;12817;p49"/>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8" name="Google Shape;12818;p49"/>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9" name="Google Shape;12819;p49"/>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0" name="Google Shape;12820;p49"/>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1" name="Google Shape;12821;p49"/>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2" name="Google Shape;12822;p49"/>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3" name="Google Shape;12823;p49"/>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4" name="Google Shape;12824;p49"/>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5" name="Google Shape;12825;p49"/>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6" name="Google Shape;12826;p49"/>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7" name="Google Shape;12827;p49"/>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8" name="Google Shape;12828;p49"/>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29" name="Google Shape;12829;p49"/>
          <p:cNvGrpSpPr/>
          <p:nvPr/>
        </p:nvGrpSpPr>
        <p:grpSpPr>
          <a:xfrm>
            <a:off x="4008787" y="1515946"/>
            <a:ext cx="330734" cy="358367"/>
            <a:chOff x="4008787" y="1515946"/>
            <a:chExt cx="330734" cy="358367"/>
          </a:xfrm>
        </p:grpSpPr>
        <p:sp>
          <p:nvSpPr>
            <p:cNvPr id="12830" name="Google Shape;12830;p49"/>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1" name="Google Shape;12831;p49"/>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2" name="Google Shape;12832;p49"/>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3" name="Google Shape;12833;p49"/>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4" name="Google Shape;12834;p49"/>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5" name="Google Shape;12835;p49"/>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6" name="Google Shape;12836;p49"/>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7" name="Google Shape;12837;p49"/>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8" name="Google Shape;12838;p49"/>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9" name="Google Shape;12839;p49"/>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0" name="Google Shape;12840;p49"/>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1" name="Google Shape;12841;p49"/>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2" name="Google Shape;12842;p49"/>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3" name="Google Shape;12843;p49"/>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4" name="Google Shape;12844;p49"/>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45" name="Google Shape;12845;p49"/>
          <p:cNvGrpSpPr/>
          <p:nvPr/>
        </p:nvGrpSpPr>
        <p:grpSpPr>
          <a:xfrm>
            <a:off x="3962539" y="2508435"/>
            <a:ext cx="378502" cy="218470"/>
            <a:chOff x="3962539" y="2508435"/>
            <a:chExt cx="378502" cy="218470"/>
          </a:xfrm>
        </p:grpSpPr>
        <p:sp>
          <p:nvSpPr>
            <p:cNvPr id="12846" name="Google Shape;12846;p49"/>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7" name="Google Shape;12847;p49"/>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8" name="Google Shape;12848;p49"/>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9" name="Google Shape;12849;p49"/>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0" name="Google Shape;12850;p49"/>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1" name="Google Shape;12851;p49"/>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2" name="Google Shape;12852;p49"/>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53" name="Google Shape;12853;p49"/>
          <p:cNvGrpSpPr/>
          <p:nvPr/>
        </p:nvGrpSpPr>
        <p:grpSpPr>
          <a:xfrm>
            <a:off x="2241439" y="2900937"/>
            <a:ext cx="225811" cy="358263"/>
            <a:chOff x="2241439" y="2900937"/>
            <a:chExt cx="225811" cy="358263"/>
          </a:xfrm>
        </p:grpSpPr>
        <p:sp>
          <p:nvSpPr>
            <p:cNvPr id="12854" name="Google Shape;12854;p49"/>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5" name="Google Shape;12855;p49"/>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6" name="Google Shape;12856;p49"/>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7" name="Google Shape;12857;p49"/>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8" name="Google Shape;12858;p49"/>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9" name="Google Shape;12859;p49"/>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0" name="Google Shape;12860;p49"/>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1" name="Google Shape;12861;p49"/>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2" name="Google Shape;12862;p49"/>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3" name="Google Shape;12863;p49"/>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4" name="Google Shape;12864;p49"/>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5" name="Google Shape;12865;p49"/>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6" name="Google Shape;12866;p49"/>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7" name="Google Shape;12867;p49"/>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8" name="Google Shape;12868;p49"/>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9" name="Google Shape;12869;p49"/>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0" name="Google Shape;12870;p49"/>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71" name="Google Shape;12871;p49"/>
          <p:cNvGrpSpPr/>
          <p:nvPr/>
        </p:nvGrpSpPr>
        <p:grpSpPr>
          <a:xfrm>
            <a:off x="3533936" y="3437138"/>
            <a:ext cx="361775" cy="246969"/>
            <a:chOff x="3533936" y="3437138"/>
            <a:chExt cx="361775" cy="246969"/>
          </a:xfrm>
        </p:grpSpPr>
        <p:sp>
          <p:nvSpPr>
            <p:cNvPr id="12872" name="Google Shape;12872;p49"/>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3" name="Google Shape;12873;p49"/>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4" name="Google Shape;12874;p49"/>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5" name="Google Shape;12875;p49"/>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6" name="Google Shape;12876;p49"/>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7" name="Google Shape;12877;p49"/>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8" name="Google Shape;12878;p49"/>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9" name="Google Shape;12879;p49"/>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0" name="Google Shape;12880;p49"/>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1" name="Google Shape;12881;p49"/>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2" name="Google Shape;12882;p49"/>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83" name="Google Shape;12883;p49"/>
          <p:cNvGrpSpPr/>
          <p:nvPr/>
        </p:nvGrpSpPr>
        <p:grpSpPr>
          <a:xfrm>
            <a:off x="3531838" y="2005452"/>
            <a:ext cx="358289" cy="323209"/>
            <a:chOff x="3531838" y="2005452"/>
            <a:chExt cx="358289" cy="323209"/>
          </a:xfrm>
        </p:grpSpPr>
        <p:sp>
          <p:nvSpPr>
            <p:cNvPr id="12884" name="Google Shape;12884;p49"/>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5" name="Google Shape;12885;p49"/>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6" name="Google Shape;12886;p49"/>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7" name="Google Shape;12887;p49"/>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8" name="Google Shape;12888;p49"/>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9" name="Google Shape;12889;p49"/>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0" name="Google Shape;12890;p49"/>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1" name="Google Shape;12891;p49"/>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2" name="Google Shape;12892;p49"/>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3" name="Google Shape;12893;p49"/>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4" name="Google Shape;12894;p49"/>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5" name="Google Shape;12895;p49"/>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6" name="Google Shape;12896;p49"/>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97" name="Google Shape;12897;p49"/>
          <p:cNvGrpSpPr/>
          <p:nvPr/>
        </p:nvGrpSpPr>
        <p:grpSpPr>
          <a:xfrm>
            <a:off x="3136452" y="1515946"/>
            <a:ext cx="297988" cy="358393"/>
            <a:chOff x="3136452" y="1515946"/>
            <a:chExt cx="297988" cy="358393"/>
          </a:xfrm>
        </p:grpSpPr>
        <p:sp>
          <p:nvSpPr>
            <p:cNvPr id="12898" name="Google Shape;12898;p49"/>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9" name="Google Shape;12899;p49"/>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0" name="Google Shape;12900;p49"/>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1" name="Google Shape;12901;p49"/>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2" name="Google Shape;12902;p49"/>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3" name="Google Shape;12903;p49"/>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4" name="Google Shape;12904;p49"/>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5" name="Google Shape;12905;p49"/>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6" name="Google Shape;12906;p49"/>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7" name="Google Shape;12907;p49"/>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8" name="Google Shape;12908;p49"/>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9" name="Google Shape;12909;p49"/>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10" name="Google Shape;12910;p49"/>
          <p:cNvGrpSpPr/>
          <p:nvPr/>
        </p:nvGrpSpPr>
        <p:grpSpPr>
          <a:xfrm>
            <a:off x="2674893" y="1515946"/>
            <a:ext cx="332254" cy="358393"/>
            <a:chOff x="2674893" y="1515946"/>
            <a:chExt cx="332254" cy="358393"/>
          </a:xfrm>
        </p:grpSpPr>
        <p:sp>
          <p:nvSpPr>
            <p:cNvPr id="12911" name="Google Shape;12911;p49"/>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2" name="Google Shape;12912;p49"/>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3" name="Google Shape;12913;p49"/>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4" name="Google Shape;12914;p49"/>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5" name="Google Shape;12915;p49"/>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6" name="Google Shape;12916;p49"/>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7" name="Google Shape;12917;p49"/>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8" name="Google Shape;12918;p49"/>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9" name="Google Shape;12919;p49"/>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0" name="Google Shape;12920;p49"/>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1" name="Google Shape;12921;p49"/>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2" name="Google Shape;12922;p49"/>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3" name="Google Shape;12923;p49"/>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4" name="Google Shape;12924;p49"/>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5" name="Google Shape;12925;p49"/>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6" name="Google Shape;12926;p49"/>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7" name="Google Shape;12927;p49"/>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8" name="Google Shape;12928;p49"/>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9" name="Google Shape;12929;p49"/>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0" name="Google Shape;12930;p49"/>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1" name="Google Shape;12931;p49"/>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2" name="Google Shape;12932;p49"/>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33" name="Google Shape;12933;p49"/>
          <p:cNvGrpSpPr/>
          <p:nvPr/>
        </p:nvGrpSpPr>
        <p:grpSpPr>
          <a:xfrm>
            <a:off x="1753768" y="2438513"/>
            <a:ext cx="358839" cy="358419"/>
            <a:chOff x="1753768" y="2438513"/>
            <a:chExt cx="358839" cy="358419"/>
          </a:xfrm>
        </p:grpSpPr>
        <p:sp>
          <p:nvSpPr>
            <p:cNvPr id="12934" name="Google Shape;12934;p49"/>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5" name="Google Shape;12935;p49"/>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6" name="Google Shape;12936;p49"/>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7" name="Google Shape;12937;p49"/>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8" name="Google Shape;12938;p49"/>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9" name="Google Shape;12939;p49"/>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0" name="Google Shape;12940;p49"/>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1" name="Google Shape;12941;p49"/>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2" name="Google Shape;12942;p49"/>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43" name="Google Shape;12943;p49"/>
          <p:cNvGrpSpPr/>
          <p:nvPr/>
        </p:nvGrpSpPr>
        <p:grpSpPr>
          <a:xfrm>
            <a:off x="2246840" y="1515972"/>
            <a:ext cx="301423" cy="358367"/>
            <a:chOff x="2246840" y="1515972"/>
            <a:chExt cx="301423" cy="358367"/>
          </a:xfrm>
        </p:grpSpPr>
        <p:sp>
          <p:nvSpPr>
            <p:cNvPr id="12944" name="Google Shape;12944;p49"/>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5" name="Google Shape;12945;p49"/>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6" name="Google Shape;12946;p49"/>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7" name="Google Shape;12947;p49"/>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8" name="Google Shape;12948;p49"/>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9" name="Google Shape;12949;p49"/>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0" name="Google Shape;12950;p49"/>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1" name="Google Shape;12951;p49"/>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2" name="Google Shape;12952;p49"/>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3" name="Google Shape;12953;p49"/>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4" name="Google Shape;12954;p49"/>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5" name="Google Shape;12955;p49"/>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6" name="Google Shape;12956;p49"/>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7" name="Google Shape;12957;p49"/>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8" name="Google Shape;12958;p49"/>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9" name="Google Shape;12959;p49"/>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0" name="Google Shape;12960;p49"/>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1" name="Google Shape;12961;p49"/>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2" name="Google Shape;12962;p49"/>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3" name="Google Shape;12963;p49"/>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64" name="Google Shape;12964;p49"/>
          <p:cNvGrpSpPr/>
          <p:nvPr/>
        </p:nvGrpSpPr>
        <p:grpSpPr>
          <a:xfrm>
            <a:off x="2703575" y="4286506"/>
            <a:ext cx="339098" cy="358446"/>
            <a:chOff x="2703575" y="4286506"/>
            <a:chExt cx="339098" cy="358446"/>
          </a:xfrm>
        </p:grpSpPr>
        <p:sp>
          <p:nvSpPr>
            <p:cNvPr id="12965" name="Google Shape;12965;p49"/>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6" name="Google Shape;12966;p49"/>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7" name="Google Shape;12967;p49"/>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8" name="Google Shape;12968;p49"/>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9" name="Google Shape;12969;p49"/>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0" name="Google Shape;12970;p49"/>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1" name="Google Shape;12971;p49"/>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2" name="Google Shape;12972;p49"/>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3" name="Google Shape;12973;p49"/>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4" name="Google Shape;12974;p49"/>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5" name="Google Shape;12975;p49"/>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76" name="Google Shape;12976;p49"/>
          <p:cNvGrpSpPr/>
          <p:nvPr/>
        </p:nvGrpSpPr>
        <p:grpSpPr>
          <a:xfrm>
            <a:off x="2638346" y="2005531"/>
            <a:ext cx="358551" cy="322869"/>
            <a:chOff x="2638346" y="2005531"/>
            <a:chExt cx="358551" cy="322869"/>
          </a:xfrm>
        </p:grpSpPr>
        <p:sp>
          <p:nvSpPr>
            <p:cNvPr id="12977" name="Google Shape;12977;p49"/>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8" name="Google Shape;12978;p49"/>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9" name="Google Shape;12979;p49"/>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0" name="Google Shape;12980;p49"/>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1" name="Google Shape;12981;p49"/>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2" name="Google Shape;12982;p49"/>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3" name="Google Shape;12983;p49"/>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4" name="Google Shape;12984;p49"/>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5" name="Google Shape;12985;p49"/>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6" name="Google Shape;12986;p49"/>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7" name="Google Shape;12987;p49"/>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8" name="Google Shape;12988;p49"/>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9" name="Google Shape;12989;p49"/>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0" name="Google Shape;12990;p49"/>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1" name="Google Shape;12991;p49"/>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2" name="Google Shape;12992;p49"/>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93" name="Google Shape;12993;p49"/>
          <p:cNvGrpSpPr/>
          <p:nvPr/>
        </p:nvGrpSpPr>
        <p:grpSpPr>
          <a:xfrm>
            <a:off x="2695605" y="2900833"/>
            <a:ext cx="221826" cy="358419"/>
            <a:chOff x="2695605" y="2900833"/>
            <a:chExt cx="221826" cy="358419"/>
          </a:xfrm>
        </p:grpSpPr>
        <p:sp>
          <p:nvSpPr>
            <p:cNvPr id="12994" name="Google Shape;12994;p49"/>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5" name="Google Shape;12995;p49"/>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6" name="Google Shape;12996;p49"/>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7" name="Google Shape;12997;p49"/>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8" name="Google Shape;12998;p49"/>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9" name="Google Shape;12999;p49"/>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0" name="Google Shape;13000;p49"/>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1" name="Google Shape;13001;p49"/>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2" name="Google Shape;13002;p49"/>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3" name="Google Shape;13003;p49"/>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04" name="Google Shape;13004;p49"/>
          <p:cNvGrpSpPr/>
          <p:nvPr/>
        </p:nvGrpSpPr>
        <p:grpSpPr>
          <a:xfrm>
            <a:off x="1309564" y="3381504"/>
            <a:ext cx="320509" cy="358341"/>
            <a:chOff x="1309564" y="3381504"/>
            <a:chExt cx="320509" cy="358341"/>
          </a:xfrm>
        </p:grpSpPr>
        <p:sp>
          <p:nvSpPr>
            <p:cNvPr id="13005" name="Google Shape;13005;p49"/>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6" name="Google Shape;13006;p49"/>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7" name="Google Shape;13007;p49"/>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8" name="Google Shape;13008;p49"/>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9" name="Google Shape;13009;p49"/>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0" name="Google Shape;13010;p49"/>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1" name="Google Shape;13011;p49"/>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2" name="Google Shape;13012;p49"/>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3" name="Google Shape;13013;p49"/>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4" name="Google Shape;13014;p49"/>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5" name="Google Shape;13015;p49"/>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16" name="Google Shape;13016;p49"/>
          <p:cNvGrpSpPr/>
          <p:nvPr/>
        </p:nvGrpSpPr>
        <p:grpSpPr>
          <a:xfrm>
            <a:off x="1309486" y="2442420"/>
            <a:ext cx="359311" cy="350554"/>
            <a:chOff x="1309486" y="2442420"/>
            <a:chExt cx="359311" cy="350554"/>
          </a:xfrm>
        </p:grpSpPr>
        <p:sp>
          <p:nvSpPr>
            <p:cNvPr id="13017" name="Google Shape;13017;p49"/>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8" name="Google Shape;13018;p49"/>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9" name="Google Shape;13019;p49"/>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0" name="Google Shape;13020;p49"/>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1" name="Google Shape;13021;p49"/>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2" name="Google Shape;13022;p49"/>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3" name="Google Shape;13023;p49"/>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4" name="Google Shape;13024;p49"/>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5" name="Google Shape;13025;p49"/>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6" name="Google Shape;13026;p49"/>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7" name="Google Shape;13027;p49"/>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8" name="Google Shape;13028;p49"/>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9" name="Google Shape;13029;p49"/>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0" name="Google Shape;13030;p49"/>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1" name="Google Shape;13031;p49"/>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2" name="Google Shape;13032;p49"/>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3" name="Google Shape;13033;p49"/>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4" name="Google Shape;13034;p49"/>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5" name="Google Shape;13035;p49"/>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6" name="Google Shape;13036;p49"/>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7" name="Google Shape;13037;p49"/>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8" name="Google Shape;13038;p49"/>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9" name="Google Shape;13039;p49"/>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0" name="Google Shape;13040;p49"/>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41" name="Google Shape;13041;p49"/>
          <p:cNvGrpSpPr/>
          <p:nvPr/>
        </p:nvGrpSpPr>
        <p:grpSpPr>
          <a:xfrm>
            <a:off x="3125755" y="3381504"/>
            <a:ext cx="278116" cy="358341"/>
            <a:chOff x="3125755" y="3381504"/>
            <a:chExt cx="278116" cy="358341"/>
          </a:xfrm>
        </p:grpSpPr>
        <p:sp>
          <p:nvSpPr>
            <p:cNvPr id="13042" name="Google Shape;13042;p49"/>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3" name="Google Shape;13043;p49"/>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4" name="Google Shape;13044;p49"/>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5" name="Google Shape;13045;p49"/>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6" name="Google Shape;13046;p49"/>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7" name="Google Shape;13047;p49"/>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8" name="Google Shape;13048;p49"/>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9" name="Google Shape;13049;p49"/>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0" name="Google Shape;13050;p49"/>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1" name="Google Shape;13051;p49"/>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2" name="Google Shape;13052;p49"/>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3" name="Google Shape;13053;p49"/>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4" name="Google Shape;13054;p49"/>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5" name="Google Shape;13055;p49"/>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6" name="Google Shape;13056;p49"/>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57" name="Google Shape;13057;p49"/>
          <p:cNvGrpSpPr/>
          <p:nvPr/>
        </p:nvGrpSpPr>
        <p:grpSpPr>
          <a:xfrm>
            <a:off x="1298081" y="1996591"/>
            <a:ext cx="358577" cy="341011"/>
            <a:chOff x="1298081" y="1996591"/>
            <a:chExt cx="358577" cy="341011"/>
          </a:xfrm>
        </p:grpSpPr>
        <p:sp>
          <p:nvSpPr>
            <p:cNvPr id="13058" name="Google Shape;13058;p49"/>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9" name="Google Shape;13059;p49"/>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0" name="Google Shape;13060;p49"/>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1" name="Google Shape;13061;p49"/>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2" name="Google Shape;13062;p49"/>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3" name="Google Shape;13063;p49"/>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4" name="Google Shape;13064;p49"/>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5" name="Google Shape;13065;p49"/>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6" name="Google Shape;13066;p49"/>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7" name="Google Shape;13067;p49"/>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8" name="Google Shape;13068;p49"/>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9" name="Google Shape;13069;p49"/>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0" name="Google Shape;13070;p49"/>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1" name="Google Shape;13071;p49"/>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2" name="Google Shape;13072;p49"/>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3" name="Google Shape;13073;p49"/>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4" name="Google Shape;13074;p49"/>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5" name="Google Shape;13075;p49"/>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6" name="Google Shape;13076;p49"/>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7" name="Google Shape;13077;p49"/>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8" name="Google Shape;13078;p49"/>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79" name="Google Shape;13079;p49"/>
          <p:cNvGrpSpPr/>
          <p:nvPr/>
        </p:nvGrpSpPr>
        <p:grpSpPr>
          <a:xfrm>
            <a:off x="3985322" y="3387403"/>
            <a:ext cx="358682" cy="346386"/>
            <a:chOff x="3985322" y="3387403"/>
            <a:chExt cx="358682" cy="346386"/>
          </a:xfrm>
        </p:grpSpPr>
        <p:sp>
          <p:nvSpPr>
            <p:cNvPr id="13080" name="Google Shape;13080;p49"/>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1" name="Google Shape;13081;p49"/>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2" name="Google Shape;13082;p49"/>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3" name="Google Shape;13083;p49"/>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4" name="Google Shape;13084;p49"/>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5" name="Google Shape;13085;p49"/>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6" name="Google Shape;13086;p49"/>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7" name="Google Shape;13087;p49"/>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8" name="Google Shape;13088;p49"/>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9" name="Google Shape;13089;p49"/>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0" name="Google Shape;13090;p49"/>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1" name="Google Shape;13091;p49"/>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2" name="Google Shape;13092;p49"/>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3" name="Google Shape;13093;p49"/>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4" name="Google Shape;13094;p49"/>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5" name="Google Shape;13095;p49"/>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6" name="Google Shape;13096;p49"/>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7" name="Google Shape;13097;p49"/>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8" name="Google Shape;13098;p49"/>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9" name="Google Shape;13099;p49"/>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00" name="Google Shape;13100;p49"/>
          <p:cNvGrpSpPr/>
          <p:nvPr/>
        </p:nvGrpSpPr>
        <p:grpSpPr>
          <a:xfrm>
            <a:off x="2162341" y="4286611"/>
            <a:ext cx="351341" cy="358262"/>
            <a:chOff x="2162341" y="4286611"/>
            <a:chExt cx="351341" cy="358262"/>
          </a:xfrm>
        </p:grpSpPr>
        <p:sp>
          <p:nvSpPr>
            <p:cNvPr id="13101" name="Google Shape;13101;p49"/>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2" name="Google Shape;13102;p49"/>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3" name="Google Shape;13103;p49"/>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4" name="Google Shape;13104;p49"/>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5" name="Google Shape;13105;p49"/>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6" name="Google Shape;13106;p49"/>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7" name="Google Shape;13107;p49"/>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8" name="Google Shape;13108;p49"/>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9" name="Google Shape;13109;p49"/>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0" name="Google Shape;13110;p49"/>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1" name="Google Shape;13111;p49"/>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12" name="Google Shape;13112;p49"/>
          <p:cNvGrpSpPr/>
          <p:nvPr/>
        </p:nvGrpSpPr>
        <p:grpSpPr>
          <a:xfrm>
            <a:off x="869949" y="3381478"/>
            <a:ext cx="303389" cy="358472"/>
            <a:chOff x="869949" y="3381478"/>
            <a:chExt cx="303389" cy="358472"/>
          </a:xfrm>
        </p:grpSpPr>
        <p:sp>
          <p:nvSpPr>
            <p:cNvPr id="13113" name="Google Shape;13113;p49"/>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4" name="Google Shape;13114;p49"/>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5" name="Google Shape;13115;p49"/>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6" name="Google Shape;13116;p49"/>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7" name="Google Shape;13117;p49"/>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8" name="Google Shape;13118;p49"/>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9" name="Google Shape;13119;p49"/>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0" name="Google Shape;13120;p49"/>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21" name="Google Shape;13121;p49"/>
          <p:cNvGrpSpPr/>
          <p:nvPr/>
        </p:nvGrpSpPr>
        <p:grpSpPr>
          <a:xfrm>
            <a:off x="1772461" y="2900833"/>
            <a:ext cx="261729" cy="358393"/>
            <a:chOff x="1772461" y="2900833"/>
            <a:chExt cx="261729" cy="358393"/>
          </a:xfrm>
        </p:grpSpPr>
        <p:sp>
          <p:nvSpPr>
            <p:cNvPr id="13122" name="Google Shape;13122;p49"/>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3" name="Google Shape;13123;p49"/>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4" name="Google Shape;13124;p49"/>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5" name="Google Shape;13125;p49"/>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6" name="Google Shape;13126;p49"/>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7" name="Google Shape;13127;p49"/>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8" name="Google Shape;13128;p49"/>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9" name="Google Shape;13129;p49"/>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0" name="Google Shape;13130;p49"/>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1" name="Google Shape;13131;p49"/>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2" name="Google Shape;13132;p49"/>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3" name="Google Shape;13133;p49"/>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4" name="Google Shape;13134;p49"/>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5" name="Google Shape;13135;p49"/>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6" name="Google Shape;13136;p49"/>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7" name="Google Shape;13137;p49"/>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8" name="Google Shape;13138;p49"/>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9" name="Google Shape;13139;p49"/>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0" name="Google Shape;13140;p49"/>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41" name="Google Shape;13141;p49"/>
          <p:cNvGrpSpPr/>
          <p:nvPr/>
        </p:nvGrpSpPr>
        <p:grpSpPr>
          <a:xfrm>
            <a:off x="1352587" y="1516077"/>
            <a:ext cx="310993" cy="358262"/>
            <a:chOff x="1352587" y="1516077"/>
            <a:chExt cx="310993" cy="358262"/>
          </a:xfrm>
        </p:grpSpPr>
        <p:sp>
          <p:nvSpPr>
            <p:cNvPr id="13142" name="Google Shape;13142;p49"/>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3" name="Google Shape;13143;p49"/>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4" name="Google Shape;13144;p49"/>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5" name="Google Shape;13145;p49"/>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6" name="Google Shape;13146;p49"/>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7" name="Google Shape;13147;p49"/>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8" name="Google Shape;13148;p49"/>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9" name="Google Shape;13149;p49"/>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0" name="Google Shape;13150;p49"/>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1" name="Google Shape;13151;p49"/>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2" name="Google Shape;13152;p49"/>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3" name="Google Shape;13153;p49"/>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4" name="Google Shape;13154;p49"/>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5" name="Google Shape;13155;p49"/>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6" name="Google Shape;13156;p49"/>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7" name="Google Shape;13157;p49"/>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8" name="Google Shape;13158;p49"/>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9" name="Google Shape;13159;p49"/>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0" name="Google Shape;13160;p49"/>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1" name="Google Shape;13161;p49"/>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62" name="Google Shape;13162;p49"/>
          <p:cNvSpPr/>
          <p:nvPr/>
        </p:nvSpPr>
        <p:spPr>
          <a:xfrm>
            <a:off x="1324482" y="324105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63" name="Google Shape;13163;p49"/>
          <p:cNvGrpSpPr/>
          <p:nvPr/>
        </p:nvGrpSpPr>
        <p:grpSpPr>
          <a:xfrm>
            <a:off x="1319160" y="2900937"/>
            <a:ext cx="265295" cy="358262"/>
            <a:chOff x="1319160" y="2900937"/>
            <a:chExt cx="265295" cy="358262"/>
          </a:xfrm>
        </p:grpSpPr>
        <p:sp>
          <p:nvSpPr>
            <p:cNvPr id="13164" name="Google Shape;13164;p49"/>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5" name="Google Shape;13165;p49"/>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6" name="Google Shape;13166;p49"/>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7" name="Google Shape;13167;p49"/>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8" name="Google Shape;13168;p49"/>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9" name="Google Shape;13169;p49"/>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0" name="Google Shape;13170;p49"/>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1" name="Google Shape;13171;p49"/>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2" name="Google Shape;13172;p49"/>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3" name="Google Shape;13173;p49"/>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4" name="Google Shape;13174;p49"/>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5" name="Google Shape;13175;p49"/>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6" name="Google Shape;13176;p49"/>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7" name="Google Shape;13177;p49"/>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8" name="Google Shape;13178;p49"/>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9" name="Google Shape;13179;p49"/>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0" name="Google Shape;13180;p49"/>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1" name="Google Shape;13181;p49"/>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2" name="Google Shape;13182;p49"/>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3" name="Google Shape;13183;p49"/>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4" name="Google Shape;13184;p49"/>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85" name="Google Shape;13185;p49"/>
          <p:cNvGrpSpPr/>
          <p:nvPr/>
        </p:nvGrpSpPr>
        <p:grpSpPr>
          <a:xfrm>
            <a:off x="3978401" y="2005216"/>
            <a:ext cx="358839" cy="323472"/>
            <a:chOff x="3978401" y="2005216"/>
            <a:chExt cx="358839" cy="323472"/>
          </a:xfrm>
        </p:grpSpPr>
        <p:sp>
          <p:nvSpPr>
            <p:cNvPr id="13186" name="Google Shape;13186;p49"/>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7" name="Google Shape;13187;p49"/>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8" name="Google Shape;13188;p49"/>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9" name="Google Shape;13189;p49"/>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0" name="Google Shape;13190;p49"/>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1" name="Google Shape;13191;p49"/>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2" name="Google Shape;13192;p49"/>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3" name="Google Shape;13193;p49"/>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4" name="Google Shape;13194;p49"/>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5" name="Google Shape;13195;p49"/>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96" name="Google Shape;13196;p49"/>
          <p:cNvGrpSpPr/>
          <p:nvPr/>
        </p:nvGrpSpPr>
        <p:grpSpPr>
          <a:xfrm>
            <a:off x="865099" y="2438644"/>
            <a:ext cx="360569" cy="358210"/>
            <a:chOff x="865099" y="2438644"/>
            <a:chExt cx="360569" cy="358210"/>
          </a:xfrm>
        </p:grpSpPr>
        <p:sp>
          <p:nvSpPr>
            <p:cNvPr id="13197" name="Google Shape;13197;p49"/>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8" name="Google Shape;13198;p49"/>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9" name="Google Shape;13199;p49"/>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0" name="Google Shape;13200;p49"/>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1" name="Google Shape;13201;p49"/>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2" name="Google Shape;13202;p49"/>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3" name="Google Shape;13203;p49"/>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4" name="Google Shape;13204;p49"/>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5" name="Google Shape;13205;p49"/>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6" name="Google Shape;13206;p49"/>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7" name="Google Shape;13207;p49"/>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8" name="Google Shape;13208;p49"/>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9" name="Google Shape;13209;p49"/>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0" name="Google Shape;13210;p49"/>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1" name="Google Shape;13211;p49"/>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12" name="Google Shape;13212;p49"/>
          <p:cNvGrpSpPr/>
          <p:nvPr/>
        </p:nvGrpSpPr>
        <p:grpSpPr>
          <a:xfrm>
            <a:off x="3126490" y="2901016"/>
            <a:ext cx="265242" cy="358288"/>
            <a:chOff x="3126490" y="2901016"/>
            <a:chExt cx="265242" cy="358288"/>
          </a:xfrm>
        </p:grpSpPr>
        <p:sp>
          <p:nvSpPr>
            <p:cNvPr id="13213" name="Google Shape;13213;p49"/>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4" name="Google Shape;13214;p49"/>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5" name="Google Shape;13215;p49"/>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6" name="Google Shape;13216;p49"/>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7" name="Google Shape;13217;p49"/>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8" name="Google Shape;13218;p49"/>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9" name="Google Shape;13219;p49"/>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0" name="Google Shape;13220;p49"/>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1" name="Google Shape;13221;p49"/>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2" name="Google Shape;13222;p49"/>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3" name="Google Shape;13223;p49"/>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4" name="Google Shape;13224;p49"/>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5" name="Google Shape;13225;p49"/>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6" name="Google Shape;13226;p49"/>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7" name="Google Shape;13227;p49"/>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8" name="Google Shape;13228;p49"/>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9" name="Google Shape;13229;p49"/>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30" name="Google Shape;13230;p49"/>
          <p:cNvGrpSpPr/>
          <p:nvPr/>
        </p:nvGrpSpPr>
        <p:grpSpPr>
          <a:xfrm>
            <a:off x="2671485" y="3381452"/>
            <a:ext cx="289336" cy="358393"/>
            <a:chOff x="2671485" y="3381452"/>
            <a:chExt cx="289336" cy="358393"/>
          </a:xfrm>
        </p:grpSpPr>
        <p:sp>
          <p:nvSpPr>
            <p:cNvPr id="13231" name="Google Shape;13231;p49"/>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2" name="Google Shape;13232;p49"/>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3" name="Google Shape;13233;p49"/>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4" name="Google Shape;13234;p49"/>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5" name="Google Shape;13235;p49"/>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6" name="Google Shape;13236;p49"/>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7" name="Google Shape;13237;p49"/>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8" name="Google Shape;13238;p49"/>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9" name="Google Shape;13239;p49"/>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0" name="Google Shape;13240;p49"/>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1" name="Google Shape;13241;p49"/>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2" name="Google Shape;13242;p49"/>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3" name="Google Shape;13243;p49"/>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4" name="Google Shape;13244;p49"/>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5" name="Google Shape;13245;p49"/>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46" name="Google Shape;13246;p49"/>
          <p:cNvGrpSpPr/>
          <p:nvPr/>
        </p:nvGrpSpPr>
        <p:grpSpPr>
          <a:xfrm>
            <a:off x="7153891" y="1513402"/>
            <a:ext cx="289546" cy="364974"/>
            <a:chOff x="7153891" y="1513402"/>
            <a:chExt cx="289546" cy="364974"/>
          </a:xfrm>
        </p:grpSpPr>
        <p:sp>
          <p:nvSpPr>
            <p:cNvPr id="13247" name="Google Shape;13247;p49"/>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8" name="Google Shape;13248;p49"/>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9" name="Google Shape;13249;p49"/>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0" name="Google Shape;13250;p49"/>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1" name="Google Shape;13251;p49"/>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2" name="Google Shape;13252;p49"/>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3" name="Google Shape;13253;p49"/>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4" name="Google Shape;13254;p49"/>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5" name="Google Shape;13255;p49"/>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6" name="Google Shape;13256;p49"/>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7" name="Google Shape;13257;p49"/>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8" name="Google Shape;13258;p49"/>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9" name="Google Shape;13259;p49"/>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0" name="Google Shape;13260;p49"/>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1" name="Google Shape;13261;p49"/>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62" name="Google Shape;13262;p49"/>
          <p:cNvGrpSpPr/>
          <p:nvPr/>
        </p:nvGrpSpPr>
        <p:grpSpPr>
          <a:xfrm>
            <a:off x="6255941" y="3797550"/>
            <a:ext cx="284958" cy="364974"/>
            <a:chOff x="6255941" y="3797550"/>
            <a:chExt cx="284958" cy="364974"/>
          </a:xfrm>
        </p:grpSpPr>
        <p:sp>
          <p:nvSpPr>
            <p:cNvPr id="13263" name="Google Shape;13263;p49"/>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4" name="Google Shape;13264;p49"/>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5" name="Google Shape;13265;p49"/>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6" name="Google Shape;13266;p49"/>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7" name="Google Shape;13267;p49"/>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8" name="Google Shape;13268;p49"/>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9" name="Google Shape;13269;p49"/>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0" name="Google Shape;13270;p49"/>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1" name="Google Shape;13271;p49"/>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2" name="Google Shape;13272;p49"/>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3" name="Google Shape;13273;p49"/>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4" name="Google Shape;13274;p49"/>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5" name="Google Shape;13275;p49"/>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6" name="Google Shape;13276;p49"/>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7" name="Google Shape;13277;p49"/>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78" name="Google Shape;13278;p49"/>
          <p:cNvGrpSpPr/>
          <p:nvPr/>
        </p:nvGrpSpPr>
        <p:grpSpPr>
          <a:xfrm>
            <a:off x="6698309" y="1513402"/>
            <a:ext cx="300557" cy="364974"/>
            <a:chOff x="6698309" y="1513402"/>
            <a:chExt cx="300557" cy="364974"/>
          </a:xfrm>
        </p:grpSpPr>
        <p:sp>
          <p:nvSpPr>
            <p:cNvPr id="13279" name="Google Shape;13279;p49"/>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0" name="Google Shape;13280;p49"/>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1" name="Google Shape;13281;p49"/>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2" name="Google Shape;13282;p49"/>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3" name="Google Shape;13283;p49"/>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4" name="Google Shape;13284;p49"/>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5" name="Google Shape;13285;p49"/>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6" name="Google Shape;13286;p49"/>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7" name="Google Shape;13287;p49"/>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8" name="Google Shape;13288;p49"/>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9" name="Google Shape;13289;p49"/>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0" name="Google Shape;13290;p49"/>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1" name="Google Shape;13291;p49"/>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2" name="Google Shape;13292;p49"/>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3" name="Google Shape;13293;p49"/>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4" name="Google Shape;13294;p49"/>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5" name="Google Shape;13295;p49"/>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96" name="Google Shape;13296;p49"/>
          <p:cNvGrpSpPr/>
          <p:nvPr/>
        </p:nvGrpSpPr>
        <p:grpSpPr>
          <a:xfrm>
            <a:off x="5327187" y="1513402"/>
            <a:ext cx="342243" cy="364974"/>
            <a:chOff x="5327187" y="1513402"/>
            <a:chExt cx="342243" cy="364974"/>
          </a:xfrm>
        </p:grpSpPr>
        <p:sp>
          <p:nvSpPr>
            <p:cNvPr id="13297" name="Google Shape;13297;p49"/>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8" name="Google Shape;13298;p49"/>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9" name="Google Shape;13299;p49"/>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0" name="Google Shape;13300;p49"/>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1" name="Google Shape;13301;p49"/>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2" name="Google Shape;13302;p49"/>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3" name="Google Shape;13303;p49"/>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4" name="Google Shape;13304;p49"/>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5" name="Google Shape;13305;p49"/>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6" name="Google Shape;13306;p49"/>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7" name="Google Shape;13307;p49"/>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8" name="Google Shape;13308;p49"/>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9" name="Google Shape;13309;p49"/>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0" name="Google Shape;13310;p49"/>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1" name="Google Shape;13311;p49"/>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12" name="Google Shape;13312;p49"/>
          <p:cNvGrpSpPr/>
          <p:nvPr/>
        </p:nvGrpSpPr>
        <p:grpSpPr>
          <a:xfrm>
            <a:off x="5782978" y="1513402"/>
            <a:ext cx="330839" cy="364975"/>
            <a:chOff x="5782978" y="1513402"/>
            <a:chExt cx="330839" cy="364975"/>
          </a:xfrm>
        </p:grpSpPr>
        <p:sp>
          <p:nvSpPr>
            <p:cNvPr id="13313" name="Google Shape;13313;p49"/>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4" name="Google Shape;13314;p49"/>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5" name="Google Shape;13315;p49"/>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6" name="Google Shape;13316;p49"/>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7" name="Google Shape;13317;p49"/>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8" name="Google Shape;13318;p49"/>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9" name="Google Shape;13319;p49"/>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0" name="Google Shape;13320;p49"/>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1" name="Google Shape;13321;p49"/>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2" name="Google Shape;13322;p49"/>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3" name="Google Shape;13323;p49"/>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4" name="Google Shape;13324;p49"/>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5" name="Google Shape;13325;p49"/>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6" name="Google Shape;13326;p49"/>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7" name="Google Shape;13327;p49"/>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8" name="Google Shape;13328;p49"/>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29" name="Google Shape;13329;p49"/>
          <p:cNvGrpSpPr/>
          <p:nvPr/>
        </p:nvGrpSpPr>
        <p:grpSpPr>
          <a:xfrm>
            <a:off x="4905609" y="3797550"/>
            <a:ext cx="285063" cy="364974"/>
            <a:chOff x="4905609" y="3797550"/>
            <a:chExt cx="285063" cy="364974"/>
          </a:xfrm>
        </p:grpSpPr>
        <p:sp>
          <p:nvSpPr>
            <p:cNvPr id="13330" name="Google Shape;13330;p49"/>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1" name="Google Shape;13331;p49"/>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2" name="Google Shape;13332;p49"/>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3" name="Google Shape;13333;p49"/>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4" name="Google Shape;13334;p49"/>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5" name="Google Shape;13335;p49"/>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6" name="Google Shape;13336;p49"/>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7" name="Google Shape;13337;p49"/>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8" name="Google Shape;13338;p49"/>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9" name="Google Shape;13339;p49"/>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0" name="Google Shape;13340;p49"/>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1" name="Google Shape;13341;p49"/>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2" name="Google Shape;13342;p49"/>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3" name="Google Shape;13343;p49"/>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4" name="Google Shape;13344;p49"/>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5" name="Google Shape;13345;p49"/>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46" name="Google Shape;13346;p49"/>
          <p:cNvGrpSpPr/>
          <p:nvPr/>
        </p:nvGrpSpPr>
        <p:grpSpPr>
          <a:xfrm>
            <a:off x="8056219" y="1513350"/>
            <a:ext cx="285168" cy="365026"/>
            <a:chOff x="8056219" y="1513350"/>
            <a:chExt cx="285168" cy="365026"/>
          </a:xfrm>
        </p:grpSpPr>
        <p:sp>
          <p:nvSpPr>
            <p:cNvPr id="13347" name="Google Shape;13347;p49"/>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8" name="Google Shape;13348;p49"/>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9" name="Google Shape;13349;p49"/>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0" name="Google Shape;13350;p49"/>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1" name="Google Shape;13351;p49"/>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2" name="Google Shape;13352;p49"/>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3" name="Google Shape;13353;p49"/>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4" name="Google Shape;13354;p49"/>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5" name="Google Shape;13355;p49"/>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6" name="Google Shape;13356;p49"/>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7" name="Google Shape;13357;p49"/>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8" name="Google Shape;13358;p49"/>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9" name="Google Shape;13359;p49"/>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0" name="Google Shape;13360;p49"/>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1" name="Google Shape;13361;p49"/>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2" name="Google Shape;13362;p49"/>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63" name="Google Shape;13363;p49"/>
          <p:cNvGrpSpPr/>
          <p:nvPr/>
        </p:nvGrpSpPr>
        <p:grpSpPr>
          <a:xfrm>
            <a:off x="6233054" y="1513402"/>
            <a:ext cx="330839" cy="364974"/>
            <a:chOff x="6233054" y="1513402"/>
            <a:chExt cx="330839" cy="364974"/>
          </a:xfrm>
        </p:grpSpPr>
        <p:sp>
          <p:nvSpPr>
            <p:cNvPr id="13364" name="Google Shape;13364;p49"/>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5" name="Google Shape;13365;p49"/>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6" name="Google Shape;13366;p49"/>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7" name="Google Shape;13367;p49"/>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8" name="Google Shape;13368;p49"/>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9" name="Google Shape;13369;p49"/>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0" name="Google Shape;13370;p49"/>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1" name="Google Shape;13371;p49"/>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2" name="Google Shape;13372;p49"/>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3" name="Google Shape;13373;p49"/>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4" name="Google Shape;13374;p49"/>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5" name="Google Shape;13375;p49"/>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6" name="Google Shape;13376;p49"/>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7" name="Google Shape;13377;p49"/>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8" name="Google Shape;13378;p49"/>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9" name="Google Shape;13379;p49"/>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0" name="Google Shape;13380;p49"/>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1" name="Google Shape;13381;p49"/>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2" name="Google Shape;13382;p49"/>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3" name="Google Shape;13383;p49"/>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4" name="Google Shape;13384;p49"/>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5" name="Google Shape;13385;p49"/>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86" name="Google Shape;13386;p49"/>
          <p:cNvGrpSpPr/>
          <p:nvPr/>
        </p:nvGrpSpPr>
        <p:grpSpPr>
          <a:xfrm>
            <a:off x="5805866" y="3797471"/>
            <a:ext cx="285168" cy="365288"/>
            <a:chOff x="5805866" y="3797471"/>
            <a:chExt cx="285168" cy="365288"/>
          </a:xfrm>
        </p:grpSpPr>
        <p:sp>
          <p:nvSpPr>
            <p:cNvPr id="13387" name="Google Shape;13387;p49"/>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8" name="Google Shape;13388;p49"/>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9" name="Google Shape;13389;p49"/>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0" name="Google Shape;13390;p49"/>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1" name="Google Shape;13391;p49"/>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2" name="Google Shape;13392;p49"/>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3" name="Google Shape;13393;p49"/>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4" name="Google Shape;13394;p49"/>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5" name="Google Shape;13395;p49"/>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6" name="Google Shape;13396;p49"/>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7" name="Google Shape;13397;p49"/>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8" name="Google Shape;13398;p49"/>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9" name="Google Shape;13399;p49"/>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0" name="Google Shape;13400;p49"/>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1" name="Google Shape;13401;p49"/>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2" name="Google Shape;13402;p49"/>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3" name="Google Shape;13403;p49"/>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4" name="Google Shape;13404;p49"/>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5" name="Google Shape;13405;p49"/>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6" name="Google Shape;13406;p49"/>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07" name="Google Shape;13407;p49"/>
          <p:cNvGrpSpPr/>
          <p:nvPr/>
        </p:nvGrpSpPr>
        <p:grpSpPr>
          <a:xfrm>
            <a:off x="5355790" y="3797471"/>
            <a:ext cx="284958" cy="365052"/>
            <a:chOff x="5355790" y="3797471"/>
            <a:chExt cx="284958" cy="365052"/>
          </a:xfrm>
        </p:grpSpPr>
        <p:sp>
          <p:nvSpPr>
            <p:cNvPr id="13408" name="Google Shape;13408;p49"/>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9" name="Google Shape;13409;p49"/>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0" name="Google Shape;13410;p49"/>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1" name="Google Shape;13411;p49"/>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2" name="Google Shape;13412;p49"/>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3" name="Google Shape;13413;p49"/>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4" name="Google Shape;13414;p49"/>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5" name="Google Shape;13415;p49"/>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6" name="Google Shape;13416;p49"/>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7" name="Google Shape;13417;p49"/>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8" name="Google Shape;13418;p49"/>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9" name="Google Shape;13419;p49"/>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0" name="Google Shape;13420;p49"/>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1" name="Google Shape;13421;p49"/>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2" name="Google Shape;13422;p49"/>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3" name="Google Shape;13423;p49"/>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4" name="Google Shape;13424;p49"/>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5" name="Google Shape;13425;p49"/>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6" name="Google Shape;13426;p49"/>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7" name="Google Shape;13427;p49"/>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8" name="Google Shape;13428;p49"/>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9" name="Google Shape;13429;p49"/>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0" name="Google Shape;13430;p49"/>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1" name="Google Shape;13431;p49"/>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32" name="Google Shape;13432;p49"/>
          <p:cNvGrpSpPr/>
          <p:nvPr/>
        </p:nvGrpSpPr>
        <p:grpSpPr>
          <a:xfrm>
            <a:off x="7156067" y="3797550"/>
            <a:ext cx="285089" cy="364974"/>
            <a:chOff x="7156067" y="3797550"/>
            <a:chExt cx="285089" cy="364974"/>
          </a:xfrm>
        </p:grpSpPr>
        <p:sp>
          <p:nvSpPr>
            <p:cNvPr id="13433" name="Google Shape;13433;p49"/>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4" name="Google Shape;13434;p49"/>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5" name="Google Shape;13435;p49"/>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6" name="Google Shape;13436;p49"/>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7" name="Google Shape;13437;p49"/>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8" name="Google Shape;13438;p49"/>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9" name="Google Shape;13439;p49"/>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0" name="Google Shape;13440;p49"/>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1" name="Google Shape;13441;p49"/>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2" name="Google Shape;13442;p49"/>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3" name="Google Shape;13443;p49"/>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4" name="Google Shape;13444;p49"/>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5" name="Google Shape;13445;p49"/>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6" name="Google Shape;13446;p49"/>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7" name="Google Shape;13447;p49"/>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8" name="Google Shape;13448;p49"/>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9" name="Google Shape;13449;p49"/>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0" name="Google Shape;13450;p49"/>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51" name="Google Shape;13451;p49"/>
          <p:cNvGrpSpPr/>
          <p:nvPr/>
        </p:nvGrpSpPr>
        <p:grpSpPr>
          <a:xfrm>
            <a:off x="6255941" y="4286087"/>
            <a:ext cx="284958" cy="364948"/>
            <a:chOff x="6255941" y="4286087"/>
            <a:chExt cx="284958" cy="364948"/>
          </a:xfrm>
        </p:grpSpPr>
        <p:sp>
          <p:nvSpPr>
            <p:cNvPr id="13452" name="Google Shape;13452;p49"/>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3" name="Google Shape;13453;p49"/>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4" name="Google Shape;13454;p49"/>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5" name="Google Shape;13455;p49"/>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6" name="Google Shape;13456;p49"/>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7" name="Google Shape;13457;p49"/>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8" name="Google Shape;13458;p49"/>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9" name="Google Shape;13459;p49"/>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0" name="Google Shape;13460;p49"/>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1" name="Google Shape;13461;p49"/>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2" name="Google Shape;13462;p49"/>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3" name="Google Shape;13463;p49"/>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4" name="Google Shape;13464;p49"/>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5" name="Google Shape;13465;p49"/>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6" name="Google Shape;13466;p49"/>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7" name="Google Shape;13467;p49"/>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8" name="Google Shape;13468;p49"/>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9" name="Google Shape;13469;p49"/>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0" name="Google Shape;13470;p49"/>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1" name="Google Shape;13471;p49"/>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2" name="Google Shape;13472;p49"/>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73" name="Google Shape;13473;p49"/>
          <p:cNvGrpSpPr/>
          <p:nvPr/>
        </p:nvGrpSpPr>
        <p:grpSpPr>
          <a:xfrm>
            <a:off x="7606143" y="3797602"/>
            <a:ext cx="285089" cy="364948"/>
            <a:chOff x="7606143" y="3797602"/>
            <a:chExt cx="285089" cy="364948"/>
          </a:xfrm>
        </p:grpSpPr>
        <p:sp>
          <p:nvSpPr>
            <p:cNvPr id="13474" name="Google Shape;13474;p49"/>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5" name="Google Shape;13475;p49"/>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6" name="Google Shape;13476;p49"/>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7" name="Google Shape;13477;p49"/>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8" name="Google Shape;13478;p49"/>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9" name="Google Shape;13479;p49"/>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0" name="Google Shape;13480;p49"/>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1" name="Google Shape;13481;p49"/>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2" name="Google Shape;13482;p49"/>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3" name="Google Shape;13483;p49"/>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4" name="Google Shape;13484;p49"/>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5" name="Google Shape;13485;p49"/>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6" name="Google Shape;13486;p49"/>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7" name="Google Shape;13487;p49"/>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8" name="Google Shape;13488;p49"/>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9" name="Google Shape;13489;p49"/>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0" name="Google Shape;13490;p49"/>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1" name="Google Shape;13491;p49"/>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2" name="Google Shape;13492;p49"/>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3" name="Google Shape;13493;p49"/>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4" name="Google Shape;13494;p49"/>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95" name="Google Shape;13495;p49"/>
          <p:cNvGrpSpPr/>
          <p:nvPr/>
        </p:nvGrpSpPr>
        <p:grpSpPr>
          <a:xfrm>
            <a:off x="7606143" y="3356519"/>
            <a:ext cx="285089" cy="365052"/>
            <a:chOff x="7606143" y="3356519"/>
            <a:chExt cx="285089" cy="365052"/>
          </a:xfrm>
        </p:grpSpPr>
        <p:sp>
          <p:nvSpPr>
            <p:cNvPr id="13496" name="Google Shape;13496;p49"/>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7" name="Google Shape;13497;p49"/>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8" name="Google Shape;13498;p49"/>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9" name="Google Shape;13499;p49"/>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0" name="Google Shape;13500;p49"/>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1" name="Google Shape;13501;p49"/>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2" name="Google Shape;13502;p49"/>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3" name="Google Shape;13503;p49"/>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4" name="Google Shape;13504;p49"/>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5" name="Google Shape;13505;p49"/>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6" name="Google Shape;13506;p49"/>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7" name="Google Shape;13507;p49"/>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8" name="Google Shape;13508;p49"/>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9" name="Google Shape;13509;p49"/>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0" name="Google Shape;13510;p49"/>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1" name="Google Shape;13511;p49"/>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2" name="Google Shape;13512;p49"/>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13" name="Google Shape;13513;p49"/>
          <p:cNvGrpSpPr/>
          <p:nvPr/>
        </p:nvGrpSpPr>
        <p:grpSpPr>
          <a:xfrm>
            <a:off x="4905557" y="4285510"/>
            <a:ext cx="285797" cy="366390"/>
            <a:chOff x="4905557" y="4285510"/>
            <a:chExt cx="285797" cy="366390"/>
          </a:xfrm>
        </p:grpSpPr>
        <p:sp>
          <p:nvSpPr>
            <p:cNvPr id="13514" name="Google Shape;13514;p49"/>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5" name="Google Shape;13515;p49"/>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6" name="Google Shape;13516;p49"/>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7" name="Google Shape;13517;p49"/>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8" name="Google Shape;13518;p49"/>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9" name="Google Shape;13519;p49"/>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0" name="Google Shape;13520;p49"/>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1" name="Google Shape;13521;p49"/>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2" name="Google Shape;13522;p49"/>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3" name="Google Shape;13523;p49"/>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4" name="Google Shape;13524;p49"/>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5" name="Google Shape;13525;p49"/>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6" name="Google Shape;13526;p49"/>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7" name="Google Shape;13527;p49"/>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8" name="Google Shape;13528;p49"/>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9" name="Google Shape;13529;p49"/>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30" name="Google Shape;13530;p49"/>
          <p:cNvGrpSpPr/>
          <p:nvPr/>
        </p:nvGrpSpPr>
        <p:grpSpPr>
          <a:xfrm>
            <a:off x="7606248" y="2431303"/>
            <a:ext cx="284984" cy="364843"/>
            <a:chOff x="7606248" y="2431303"/>
            <a:chExt cx="284984" cy="364843"/>
          </a:xfrm>
        </p:grpSpPr>
        <p:sp>
          <p:nvSpPr>
            <p:cNvPr id="13531" name="Google Shape;13531;p49"/>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2" name="Google Shape;13532;p49"/>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3" name="Google Shape;13533;p49"/>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4" name="Google Shape;13534;p49"/>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5" name="Google Shape;13535;p49"/>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6" name="Google Shape;13536;p49"/>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7" name="Google Shape;13537;p49"/>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8" name="Google Shape;13538;p49"/>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9" name="Google Shape;13539;p49"/>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0" name="Google Shape;13540;p49"/>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1" name="Google Shape;13541;p49"/>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2" name="Google Shape;13542;p49"/>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3" name="Google Shape;13543;p49"/>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4" name="Google Shape;13544;p49"/>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5" name="Google Shape;13545;p49"/>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6" name="Google Shape;13546;p49"/>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47" name="Google Shape;13547;p49"/>
          <p:cNvGrpSpPr/>
          <p:nvPr/>
        </p:nvGrpSpPr>
        <p:grpSpPr>
          <a:xfrm>
            <a:off x="5805866" y="4286087"/>
            <a:ext cx="284879" cy="364947"/>
            <a:chOff x="5805866" y="4286087"/>
            <a:chExt cx="284879" cy="364947"/>
          </a:xfrm>
        </p:grpSpPr>
        <p:sp>
          <p:nvSpPr>
            <p:cNvPr id="13548" name="Google Shape;13548;p49"/>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9" name="Google Shape;13549;p49"/>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0" name="Google Shape;13550;p49"/>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1" name="Google Shape;13551;p49"/>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2" name="Google Shape;13552;p49"/>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3" name="Google Shape;13553;p49"/>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4" name="Google Shape;13554;p49"/>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5" name="Google Shape;13555;p49"/>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6" name="Google Shape;13556;p49"/>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7" name="Google Shape;13557;p49"/>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8" name="Google Shape;13558;p49"/>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9" name="Google Shape;13559;p49"/>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0" name="Google Shape;13560;p49"/>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1" name="Google Shape;13561;p49"/>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2" name="Google Shape;13562;p49"/>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3" name="Google Shape;13563;p49"/>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4" name="Google Shape;13564;p49"/>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5" name="Google Shape;13565;p49"/>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6" name="Google Shape;13566;p49"/>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7" name="Google Shape;13567;p49"/>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8" name="Google Shape;13568;p49"/>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9" name="Google Shape;13569;p49"/>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70" name="Google Shape;13570;p49"/>
          <p:cNvGrpSpPr/>
          <p:nvPr/>
        </p:nvGrpSpPr>
        <p:grpSpPr>
          <a:xfrm>
            <a:off x="5355790" y="4286087"/>
            <a:ext cx="284958" cy="364948"/>
            <a:chOff x="5355790" y="4286087"/>
            <a:chExt cx="284958" cy="364948"/>
          </a:xfrm>
        </p:grpSpPr>
        <p:sp>
          <p:nvSpPr>
            <p:cNvPr id="13571" name="Google Shape;13571;p49"/>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2" name="Google Shape;13572;p49"/>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3" name="Google Shape;13573;p49"/>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4" name="Google Shape;13574;p49"/>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5" name="Google Shape;13575;p49"/>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6" name="Google Shape;13576;p49"/>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7" name="Google Shape;13577;p49"/>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8" name="Google Shape;13578;p49"/>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9" name="Google Shape;13579;p49"/>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0" name="Google Shape;13580;p49"/>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1" name="Google Shape;13581;p49"/>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2" name="Google Shape;13582;p49"/>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3" name="Google Shape;13583;p49"/>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4" name="Google Shape;13584;p49"/>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5" name="Google Shape;13585;p49"/>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6" name="Google Shape;13586;p49"/>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7" name="Google Shape;13587;p49"/>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8" name="Google Shape;13588;p49"/>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9" name="Google Shape;13589;p49"/>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0" name="Google Shape;13590;p49"/>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1" name="Google Shape;13591;p49"/>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2" name="Google Shape;13592;p49"/>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3" name="Google Shape;13593;p49"/>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94" name="Google Shape;13594;p49"/>
          <p:cNvGrpSpPr/>
          <p:nvPr/>
        </p:nvGrpSpPr>
        <p:grpSpPr>
          <a:xfrm>
            <a:off x="8056219" y="1983508"/>
            <a:ext cx="284984" cy="364869"/>
            <a:chOff x="8056219" y="1983508"/>
            <a:chExt cx="284984" cy="364869"/>
          </a:xfrm>
        </p:grpSpPr>
        <p:sp>
          <p:nvSpPr>
            <p:cNvPr id="13595" name="Google Shape;13595;p49"/>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6" name="Google Shape;13596;p49"/>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7" name="Google Shape;13597;p49"/>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8" name="Google Shape;13598;p49"/>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9" name="Google Shape;13599;p49"/>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0" name="Google Shape;13600;p49"/>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1" name="Google Shape;13601;p49"/>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2" name="Google Shape;13602;p49"/>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3" name="Google Shape;13603;p49"/>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4" name="Google Shape;13604;p49"/>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5" name="Google Shape;13605;p49"/>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6" name="Google Shape;13606;p49"/>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7" name="Google Shape;13607;p49"/>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8" name="Google Shape;13608;p49"/>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09" name="Google Shape;13609;p49"/>
          <p:cNvGrpSpPr/>
          <p:nvPr/>
        </p:nvGrpSpPr>
        <p:grpSpPr>
          <a:xfrm>
            <a:off x="7161782" y="4285982"/>
            <a:ext cx="273580" cy="365131"/>
            <a:chOff x="7161782" y="4285982"/>
            <a:chExt cx="273580" cy="365131"/>
          </a:xfrm>
        </p:grpSpPr>
        <p:sp>
          <p:nvSpPr>
            <p:cNvPr id="13610" name="Google Shape;13610;p49"/>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1" name="Google Shape;13611;p49"/>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2" name="Google Shape;13612;p49"/>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3" name="Google Shape;13613;p49"/>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4" name="Google Shape;13614;p49"/>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5" name="Google Shape;13615;p49"/>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6" name="Google Shape;13616;p49"/>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7" name="Google Shape;13617;p49"/>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8" name="Google Shape;13618;p49"/>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9" name="Google Shape;13619;p49"/>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0" name="Google Shape;13620;p49"/>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1" name="Google Shape;13621;p49"/>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2" name="Google Shape;13622;p49"/>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3" name="Google Shape;13623;p49"/>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4" name="Google Shape;13624;p49"/>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25" name="Google Shape;13625;p49"/>
          <p:cNvGrpSpPr/>
          <p:nvPr/>
        </p:nvGrpSpPr>
        <p:grpSpPr>
          <a:xfrm>
            <a:off x="7606352" y="1983508"/>
            <a:ext cx="285063" cy="364869"/>
            <a:chOff x="7606352" y="1983508"/>
            <a:chExt cx="285063" cy="364869"/>
          </a:xfrm>
        </p:grpSpPr>
        <p:sp>
          <p:nvSpPr>
            <p:cNvPr id="13626" name="Google Shape;13626;p49"/>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7" name="Google Shape;13627;p49"/>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8" name="Google Shape;13628;p49"/>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9" name="Google Shape;13629;p49"/>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0" name="Google Shape;13630;p49"/>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1" name="Google Shape;13631;p49"/>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2" name="Google Shape;13632;p49"/>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3" name="Google Shape;13633;p49"/>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4" name="Google Shape;13634;p49"/>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5" name="Google Shape;13635;p49"/>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6" name="Google Shape;13636;p49"/>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7" name="Google Shape;13637;p49"/>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8" name="Google Shape;13638;p49"/>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9" name="Google Shape;13639;p49"/>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0" name="Google Shape;13640;p49"/>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41" name="Google Shape;13641;p49"/>
          <p:cNvGrpSpPr/>
          <p:nvPr/>
        </p:nvGrpSpPr>
        <p:grpSpPr>
          <a:xfrm>
            <a:off x="7611937" y="4286087"/>
            <a:ext cx="273580" cy="365052"/>
            <a:chOff x="7611937" y="4286087"/>
            <a:chExt cx="273580" cy="365052"/>
          </a:xfrm>
        </p:grpSpPr>
        <p:sp>
          <p:nvSpPr>
            <p:cNvPr id="13642" name="Google Shape;13642;p49"/>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3" name="Google Shape;13643;p49"/>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4" name="Google Shape;13644;p49"/>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5" name="Google Shape;13645;p49"/>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6" name="Google Shape;13646;p49"/>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7" name="Google Shape;13647;p49"/>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8" name="Google Shape;13648;p49"/>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9" name="Google Shape;13649;p49"/>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0" name="Google Shape;13650;p49"/>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1" name="Google Shape;13651;p49"/>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2" name="Google Shape;13652;p49"/>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3" name="Google Shape;13653;p49"/>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4" name="Google Shape;13654;p49"/>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5" name="Google Shape;13655;p49"/>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6" name="Google Shape;13656;p49"/>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7" name="Google Shape;13657;p49"/>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8" name="Google Shape;13658;p49"/>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9" name="Google Shape;13659;p49"/>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0" name="Google Shape;13660;p49"/>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1" name="Google Shape;13661;p49"/>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2" name="Google Shape;13662;p49"/>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63" name="Google Shape;13663;p49"/>
          <p:cNvGrpSpPr/>
          <p:nvPr/>
        </p:nvGrpSpPr>
        <p:grpSpPr>
          <a:xfrm>
            <a:off x="8061934" y="2431198"/>
            <a:ext cx="273658" cy="365052"/>
            <a:chOff x="8061934" y="2431198"/>
            <a:chExt cx="273658" cy="365052"/>
          </a:xfrm>
        </p:grpSpPr>
        <p:sp>
          <p:nvSpPr>
            <p:cNvPr id="13664" name="Google Shape;13664;p49"/>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5" name="Google Shape;13665;p49"/>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6" name="Google Shape;13666;p49"/>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7" name="Google Shape;13667;p49"/>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8" name="Google Shape;13668;p49"/>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9" name="Google Shape;13669;p49"/>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0" name="Google Shape;13670;p49"/>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1" name="Google Shape;13671;p49"/>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2" name="Google Shape;13672;p49"/>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3" name="Google Shape;13673;p49"/>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4" name="Google Shape;13674;p49"/>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5" name="Google Shape;13675;p49"/>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6" name="Google Shape;13676;p49"/>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7" name="Google Shape;13677;p49"/>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8" name="Google Shape;13678;p49"/>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9" name="Google Shape;13679;p49"/>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80" name="Google Shape;13680;p49"/>
          <p:cNvGrpSpPr/>
          <p:nvPr/>
        </p:nvGrpSpPr>
        <p:grpSpPr>
          <a:xfrm>
            <a:off x="7161861" y="3356519"/>
            <a:ext cx="273501" cy="365131"/>
            <a:chOff x="7161861" y="3356519"/>
            <a:chExt cx="273501" cy="365131"/>
          </a:xfrm>
        </p:grpSpPr>
        <p:sp>
          <p:nvSpPr>
            <p:cNvPr id="13681" name="Google Shape;13681;p49"/>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2" name="Google Shape;13682;p49"/>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3" name="Google Shape;13683;p49"/>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4" name="Google Shape;13684;p49"/>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5" name="Google Shape;13685;p49"/>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6" name="Google Shape;13686;p49"/>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7" name="Google Shape;13687;p49"/>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8" name="Google Shape;13688;p49"/>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9" name="Google Shape;13689;p49"/>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0" name="Google Shape;13690;p49"/>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1" name="Google Shape;13691;p49"/>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2" name="Google Shape;13692;p49"/>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3" name="Google Shape;13693;p49"/>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4" name="Google Shape;13694;p49"/>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5" name="Google Shape;13695;p49"/>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6" name="Google Shape;13696;p49"/>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7" name="Google Shape;13697;p49"/>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8" name="Google Shape;13698;p49"/>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9" name="Google Shape;13699;p49"/>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0" name="Google Shape;13700;p49"/>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01" name="Google Shape;13701;p49"/>
          <p:cNvGrpSpPr/>
          <p:nvPr/>
        </p:nvGrpSpPr>
        <p:grpSpPr>
          <a:xfrm>
            <a:off x="7156067" y="1983508"/>
            <a:ext cx="285089" cy="365131"/>
            <a:chOff x="7156067" y="1983508"/>
            <a:chExt cx="285089" cy="365131"/>
          </a:xfrm>
        </p:grpSpPr>
        <p:sp>
          <p:nvSpPr>
            <p:cNvPr id="13702" name="Google Shape;13702;p49"/>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3" name="Google Shape;13703;p49"/>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4" name="Google Shape;13704;p49"/>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5" name="Google Shape;13705;p49"/>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6" name="Google Shape;13706;p49"/>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7" name="Google Shape;13707;p49"/>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8" name="Google Shape;13708;p49"/>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9" name="Google Shape;13709;p49"/>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0" name="Google Shape;13710;p49"/>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1" name="Google Shape;13711;p49"/>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2" name="Google Shape;13712;p49"/>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3" name="Google Shape;13713;p49"/>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4" name="Google Shape;13714;p49"/>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5" name="Google Shape;13715;p49"/>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6" name="Google Shape;13716;p49"/>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7" name="Google Shape;13717;p49"/>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8" name="Google Shape;13718;p49"/>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9" name="Google Shape;13719;p49"/>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20" name="Google Shape;13720;p49"/>
          <p:cNvGrpSpPr/>
          <p:nvPr/>
        </p:nvGrpSpPr>
        <p:grpSpPr>
          <a:xfrm>
            <a:off x="5355790" y="1983508"/>
            <a:ext cx="284879" cy="364974"/>
            <a:chOff x="5355790" y="1983508"/>
            <a:chExt cx="284879" cy="364974"/>
          </a:xfrm>
        </p:grpSpPr>
        <p:sp>
          <p:nvSpPr>
            <p:cNvPr id="13721" name="Google Shape;13721;p49"/>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2" name="Google Shape;13722;p49"/>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3" name="Google Shape;13723;p49"/>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4" name="Google Shape;13724;p49"/>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5" name="Google Shape;13725;p49"/>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6" name="Google Shape;13726;p49"/>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7" name="Google Shape;13727;p49"/>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8" name="Google Shape;13728;p49"/>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9" name="Google Shape;13729;p49"/>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0" name="Google Shape;13730;p49"/>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1" name="Google Shape;13731;p49"/>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2" name="Google Shape;13732;p49"/>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3" name="Google Shape;13733;p49"/>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4" name="Google Shape;13734;p49"/>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5" name="Google Shape;13735;p49"/>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6" name="Google Shape;13736;p49"/>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7" name="Google Shape;13737;p49"/>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38" name="Google Shape;13738;p49"/>
          <p:cNvGrpSpPr/>
          <p:nvPr/>
        </p:nvGrpSpPr>
        <p:grpSpPr>
          <a:xfrm>
            <a:off x="7161573" y="2894750"/>
            <a:ext cx="273868" cy="365131"/>
            <a:chOff x="7161573" y="2894750"/>
            <a:chExt cx="273868" cy="365131"/>
          </a:xfrm>
        </p:grpSpPr>
        <p:sp>
          <p:nvSpPr>
            <p:cNvPr id="13739" name="Google Shape;13739;p49"/>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0" name="Google Shape;13740;p49"/>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1" name="Google Shape;13741;p49"/>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2" name="Google Shape;13742;p49"/>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3" name="Google Shape;13743;p49"/>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4" name="Google Shape;13744;p49"/>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5" name="Google Shape;13745;p49"/>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6" name="Google Shape;13746;p49"/>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7" name="Google Shape;13747;p49"/>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8" name="Google Shape;13748;p49"/>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9" name="Google Shape;13749;p49"/>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0" name="Google Shape;13750;p49"/>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51" name="Google Shape;13751;p49"/>
          <p:cNvGrpSpPr/>
          <p:nvPr/>
        </p:nvGrpSpPr>
        <p:grpSpPr>
          <a:xfrm>
            <a:off x="4911692" y="1513402"/>
            <a:ext cx="273108" cy="364974"/>
            <a:chOff x="4911692" y="1513402"/>
            <a:chExt cx="273108" cy="364974"/>
          </a:xfrm>
        </p:grpSpPr>
        <p:sp>
          <p:nvSpPr>
            <p:cNvPr id="13752" name="Google Shape;13752;p49"/>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3" name="Google Shape;13753;p49"/>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4" name="Google Shape;13754;p49"/>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5" name="Google Shape;13755;p49"/>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6" name="Google Shape;13756;p49"/>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7" name="Google Shape;13757;p49"/>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8" name="Google Shape;13758;p49"/>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9" name="Google Shape;13759;p49"/>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0" name="Google Shape;13760;p49"/>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1" name="Google Shape;13761;p49"/>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2" name="Google Shape;13762;p49"/>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3" name="Google Shape;13763;p49"/>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4" name="Google Shape;13764;p49"/>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5" name="Google Shape;13765;p49"/>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6" name="Google Shape;13766;p49"/>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7" name="Google Shape;13767;p49"/>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8" name="Google Shape;13768;p49"/>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9" name="Google Shape;13769;p49"/>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70" name="Google Shape;13770;p49"/>
          <p:cNvGrpSpPr/>
          <p:nvPr/>
        </p:nvGrpSpPr>
        <p:grpSpPr>
          <a:xfrm>
            <a:off x="8062013" y="3797628"/>
            <a:ext cx="273580" cy="364921"/>
            <a:chOff x="8062013" y="3797628"/>
            <a:chExt cx="273580" cy="364921"/>
          </a:xfrm>
        </p:grpSpPr>
        <p:sp>
          <p:nvSpPr>
            <p:cNvPr id="13771" name="Google Shape;13771;p49"/>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2" name="Google Shape;13772;p49"/>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3" name="Google Shape;13773;p49"/>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4" name="Google Shape;13774;p49"/>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5" name="Google Shape;13775;p49"/>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6" name="Google Shape;13776;p49"/>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7" name="Google Shape;13777;p49"/>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8" name="Google Shape;13778;p49"/>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9" name="Google Shape;13779;p49"/>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0" name="Google Shape;13780;p49"/>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1" name="Google Shape;13781;p49"/>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2" name="Google Shape;13782;p49"/>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3" name="Google Shape;13783;p49"/>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4" name="Google Shape;13784;p49"/>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5" name="Google Shape;13785;p49"/>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6" name="Google Shape;13786;p49"/>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7" name="Google Shape;13787;p49"/>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8" name="Google Shape;13788;p49"/>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9" name="Google Shape;13789;p49"/>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0" name="Google Shape;13790;p49"/>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1" name="Google Shape;13791;p49"/>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2" name="Google Shape;13792;p49"/>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93" name="Google Shape;13793;p49"/>
          <p:cNvGrpSpPr/>
          <p:nvPr/>
        </p:nvGrpSpPr>
        <p:grpSpPr>
          <a:xfrm>
            <a:off x="6711785" y="3356598"/>
            <a:ext cx="273501" cy="365052"/>
            <a:chOff x="6711785" y="3356598"/>
            <a:chExt cx="273501" cy="365052"/>
          </a:xfrm>
        </p:grpSpPr>
        <p:sp>
          <p:nvSpPr>
            <p:cNvPr id="13794" name="Google Shape;13794;p49"/>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5" name="Google Shape;13795;p49"/>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6" name="Google Shape;13796;p49"/>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7" name="Google Shape;13797;p49"/>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8" name="Google Shape;13798;p49"/>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9" name="Google Shape;13799;p49"/>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0" name="Google Shape;13800;p49"/>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1" name="Google Shape;13801;p49"/>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2" name="Google Shape;13802;p49"/>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3" name="Google Shape;13803;p49"/>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4" name="Google Shape;13804;p49"/>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5" name="Google Shape;13805;p49"/>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6" name="Google Shape;13806;p49"/>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7" name="Google Shape;13807;p49"/>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8" name="Google Shape;13808;p49"/>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9" name="Google Shape;13809;p49"/>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0" name="Google Shape;13810;p49"/>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11" name="Google Shape;13811;p49"/>
          <p:cNvGrpSpPr/>
          <p:nvPr/>
        </p:nvGrpSpPr>
        <p:grpSpPr>
          <a:xfrm>
            <a:off x="6261814" y="3356598"/>
            <a:ext cx="273501" cy="364948"/>
            <a:chOff x="6261814" y="3356598"/>
            <a:chExt cx="273501" cy="364948"/>
          </a:xfrm>
        </p:grpSpPr>
        <p:sp>
          <p:nvSpPr>
            <p:cNvPr id="13812" name="Google Shape;13812;p49"/>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3" name="Google Shape;13813;p49"/>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4" name="Google Shape;13814;p49"/>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5" name="Google Shape;13815;p49"/>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6" name="Google Shape;13816;p49"/>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7" name="Google Shape;13817;p49"/>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8" name="Google Shape;13818;p49"/>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9" name="Google Shape;13819;p49"/>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0" name="Google Shape;13820;p49"/>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1" name="Google Shape;13821;p49"/>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2" name="Google Shape;13822;p49"/>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3" name="Google Shape;13823;p49"/>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4" name="Google Shape;13824;p49"/>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5" name="Google Shape;13825;p49"/>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6" name="Google Shape;13826;p49"/>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7" name="Google Shape;13827;p49"/>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8" name="Google Shape;13828;p49"/>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9" name="Google Shape;13829;p49"/>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0" name="Google Shape;13830;p49"/>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31" name="Google Shape;13831;p49"/>
          <p:cNvGrpSpPr/>
          <p:nvPr/>
        </p:nvGrpSpPr>
        <p:grpSpPr>
          <a:xfrm>
            <a:off x="7611753" y="2894671"/>
            <a:ext cx="273868" cy="365131"/>
            <a:chOff x="7611753" y="2894671"/>
            <a:chExt cx="273868" cy="365131"/>
          </a:xfrm>
        </p:grpSpPr>
        <p:sp>
          <p:nvSpPr>
            <p:cNvPr id="13832" name="Google Shape;13832;p49"/>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3" name="Google Shape;13833;p49"/>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4" name="Google Shape;13834;p49"/>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5" name="Google Shape;13835;p49"/>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6" name="Google Shape;13836;p49"/>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7" name="Google Shape;13837;p49"/>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8" name="Google Shape;13838;p49"/>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9" name="Google Shape;13839;p49"/>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0" name="Google Shape;13840;p49"/>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1" name="Google Shape;13841;p49"/>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2" name="Google Shape;13842;p49"/>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3" name="Google Shape;13843;p49"/>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4" name="Google Shape;13844;p49"/>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5" name="Google Shape;13845;p49"/>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6" name="Google Shape;13846;p49"/>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7" name="Google Shape;13847;p49"/>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8" name="Google Shape;13848;p49"/>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9" name="Google Shape;13849;p49"/>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50" name="Google Shape;13850;p49"/>
          <p:cNvGrpSpPr/>
          <p:nvPr/>
        </p:nvGrpSpPr>
        <p:grpSpPr>
          <a:xfrm>
            <a:off x="6706096" y="1983482"/>
            <a:ext cx="284984" cy="364896"/>
            <a:chOff x="6706096" y="1983482"/>
            <a:chExt cx="284984" cy="364896"/>
          </a:xfrm>
        </p:grpSpPr>
        <p:sp>
          <p:nvSpPr>
            <p:cNvPr id="13851" name="Google Shape;13851;p49"/>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2" name="Google Shape;13852;p49"/>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3" name="Google Shape;13853;p49"/>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4" name="Google Shape;13854;p49"/>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5" name="Google Shape;13855;p49"/>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6" name="Google Shape;13856;p49"/>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7" name="Google Shape;13857;p49"/>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8" name="Google Shape;13858;p49"/>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9" name="Google Shape;13859;p49"/>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0" name="Google Shape;13860;p49"/>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1" name="Google Shape;13861;p49"/>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2" name="Google Shape;13862;p49"/>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3" name="Google Shape;13863;p49"/>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4" name="Google Shape;13864;p49"/>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5" name="Google Shape;13865;p49"/>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6" name="Google Shape;13866;p49"/>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7" name="Google Shape;13867;p49"/>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8" name="Google Shape;13868;p49"/>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9" name="Google Shape;13869;p49"/>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0" name="Google Shape;13870;p49"/>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1" name="Google Shape;13871;p49"/>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2" name="Google Shape;13872;p49"/>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3" name="Google Shape;13873;p49"/>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4" name="Google Shape;13874;p49"/>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5" name="Google Shape;13875;p49"/>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76" name="Google Shape;13876;p49"/>
          <p:cNvGrpSpPr/>
          <p:nvPr/>
        </p:nvGrpSpPr>
        <p:grpSpPr>
          <a:xfrm>
            <a:off x="6261526" y="2894671"/>
            <a:ext cx="273868" cy="365026"/>
            <a:chOff x="6261526" y="2894671"/>
            <a:chExt cx="273868" cy="365026"/>
          </a:xfrm>
        </p:grpSpPr>
        <p:sp>
          <p:nvSpPr>
            <p:cNvPr id="13877" name="Google Shape;13877;p49"/>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8" name="Google Shape;13878;p49"/>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9" name="Google Shape;13879;p49"/>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0" name="Google Shape;13880;p49"/>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1" name="Google Shape;13881;p49"/>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2" name="Google Shape;13882;p49"/>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3" name="Google Shape;13883;p49"/>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4" name="Google Shape;13884;p49"/>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5" name="Google Shape;13885;p49"/>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6" name="Google Shape;13886;p49"/>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7" name="Google Shape;13887;p49"/>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8" name="Google Shape;13888;p49"/>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9" name="Google Shape;13889;p49"/>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0" name="Google Shape;13890;p49"/>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1" name="Google Shape;13891;p49"/>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2" name="Google Shape;13892;p49"/>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3" name="Google Shape;13893;p49"/>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94" name="Google Shape;13894;p49"/>
          <p:cNvGrpSpPr/>
          <p:nvPr/>
        </p:nvGrpSpPr>
        <p:grpSpPr>
          <a:xfrm>
            <a:off x="4905609" y="1983508"/>
            <a:ext cx="285063" cy="364870"/>
            <a:chOff x="4905609" y="1983508"/>
            <a:chExt cx="285063" cy="364870"/>
          </a:xfrm>
        </p:grpSpPr>
        <p:sp>
          <p:nvSpPr>
            <p:cNvPr id="13895" name="Google Shape;13895;p49"/>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6" name="Google Shape;13896;p49"/>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7" name="Google Shape;13897;p49"/>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8" name="Google Shape;13898;p49"/>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9" name="Google Shape;13899;p49"/>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0" name="Google Shape;13900;p49"/>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1" name="Google Shape;13901;p49"/>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2" name="Google Shape;13902;p49"/>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3" name="Google Shape;13903;p49"/>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4" name="Google Shape;13904;p49"/>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5" name="Google Shape;13905;p49"/>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6" name="Google Shape;13906;p49"/>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7" name="Google Shape;13907;p49"/>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8" name="Google Shape;13908;p49"/>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9" name="Google Shape;13909;p49"/>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0" name="Google Shape;13910;p49"/>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1" name="Google Shape;13911;p49"/>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2" name="Google Shape;13912;p49"/>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3" name="Google Shape;13913;p49"/>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4" name="Google Shape;13914;p49"/>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5" name="Google Shape;13915;p49"/>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6" name="Google Shape;13916;p49"/>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7" name="Google Shape;13917;p49"/>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8" name="Google Shape;13918;p49"/>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19" name="Google Shape;13919;p49"/>
          <p:cNvGrpSpPr/>
          <p:nvPr/>
        </p:nvGrpSpPr>
        <p:grpSpPr>
          <a:xfrm>
            <a:off x="5811555" y="2894750"/>
            <a:ext cx="273684" cy="365052"/>
            <a:chOff x="5811555" y="2894750"/>
            <a:chExt cx="273684" cy="365052"/>
          </a:xfrm>
        </p:grpSpPr>
        <p:sp>
          <p:nvSpPr>
            <p:cNvPr id="13920" name="Google Shape;13920;p49"/>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1" name="Google Shape;13921;p49"/>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2" name="Google Shape;13922;p49"/>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3" name="Google Shape;13923;p49"/>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4" name="Google Shape;13924;p49"/>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5" name="Google Shape;13925;p49"/>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6" name="Google Shape;13926;p49"/>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7" name="Google Shape;13927;p49"/>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8" name="Google Shape;13928;p49"/>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9" name="Google Shape;13929;p49"/>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0" name="Google Shape;13930;p49"/>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1" name="Google Shape;13931;p49"/>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2" name="Google Shape;13932;p49"/>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3" name="Google Shape;13933;p49"/>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4" name="Google Shape;13934;p49"/>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5" name="Google Shape;13935;p49"/>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6" name="Google Shape;13936;p49"/>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37" name="Google Shape;13937;p49"/>
          <p:cNvGrpSpPr/>
          <p:nvPr/>
        </p:nvGrpSpPr>
        <p:grpSpPr>
          <a:xfrm>
            <a:off x="5361296" y="2894750"/>
            <a:ext cx="274052" cy="365157"/>
            <a:chOff x="5361296" y="2894750"/>
            <a:chExt cx="274052" cy="365157"/>
          </a:xfrm>
        </p:grpSpPr>
        <p:sp>
          <p:nvSpPr>
            <p:cNvPr id="13938" name="Google Shape;13938;p49"/>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9" name="Google Shape;13939;p49"/>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0" name="Google Shape;13940;p49"/>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1" name="Google Shape;13941;p49"/>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2" name="Google Shape;13942;p49"/>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3" name="Google Shape;13943;p49"/>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4" name="Google Shape;13944;p49"/>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5" name="Google Shape;13945;p49"/>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6" name="Google Shape;13946;p49"/>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7" name="Google Shape;13947;p49"/>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8" name="Google Shape;13948;p49"/>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9" name="Google Shape;13949;p49"/>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0" name="Google Shape;13950;p49"/>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1" name="Google Shape;13951;p49"/>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2" name="Google Shape;13952;p49"/>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3" name="Google Shape;13953;p49"/>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4" name="Google Shape;13954;p49"/>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55" name="Google Shape;13955;p49"/>
          <p:cNvGrpSpPr/>
          <p:nvPr/>
        </p:nvGrpSpPr>
        <p:grpSpPr>
          <a:xfrm>
            <a:off x="5805866" y="1983430"/>
            <a:ext cx="284958" cy="365078"/>
            <a:chOff x="5805866" y="1983430"/>
            <a:chExt cx="284958" cy="365078"/>
          </a:xfrm>
        </p:grpSpPr>
        <p:sp>
          <p:nvSpPr>
            <p:cNvPr id="13956" name="Google Shape;13956;p49"/>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7" name="Google Shape;13957;p49"/>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8" name="Google Shape;13958;p49"/>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9" name="Google Shape;13959;p49"/>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0" name="Google Shape;13960;p49"/>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1" name="Google Shape;13961;p49"/>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2" name="Google Shape;13962;p49"/>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3" name="Google Shape;13963;p49"/>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4" name="Google Shape;13964;p49"/>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5" name="Google Shape;13965;p49"/>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6" name="Google Shape;13966;p49"/>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7" name="Google Shape;13967;p49"/>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8" name="Google Shape;13968;p49"/>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9" name="Google Shape;13969;p49"/>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0" name="Google Shape;13970;p49"/>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1" name="Google Shape;13971;p49"/>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2" name="Google Shape;13972;p49"/>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3" name="Google Shape;13973;p49"/>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4" name="Google Shape;13974;p49"/>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5" name="Google Shape;13975;p49"/>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6" name="Google Shape;13976;p49"/>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7" name="Google Shape;13977;p49"/>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8" name="Google Shape;13978;p49"/>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9" name="Google Shape;13979;p49"/>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0" name="Google Shape;13980;p49"/>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1" name="Google Shape;13981;p49"/>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2" name="Google Shape;13982;p49"/>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83" name="Google Shape;13983;p49"/>
          <p:cNvGrpSpPr/>
          <p:nvPr/>
        </p:nvGrpSpPr>
        <p:grpSpPr>
          <a:xfrm>
            <a:off x="6255941" y="1983508"/>
            <a:ext cx="284958" cy="364948"/>
            <a:chOff x="6255941" y="1983508"/>
            <a:chExt cx="284958" cy="364948"/>
          </a:xfrm>
        </p:grpSpPr>
        <p:sp>
          <p:nvSpPr>
            <p:cNvPr id="13984" name="Google Shape;13984;p49"/>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5" name="Google Shape;13985;p49"/>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6" name="Google Shape;13986;p49"/>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7" name="Google Shape;13987;p49"/>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8" name="Google Shape;13988;p49"/>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9" name="Google Shape;13989;p49"/>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0" name="Google Shape;13990;p49"/>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1" name="Google Shape;13991;p49"/>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2" name="Google Shape;13992;p49"/>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3" name="Google Shape;13993;p49"/>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4" name="Google Shape;13994;p49"/>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5" name="Google Shape;13995;p49"/>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6" name="Google Shape;13996;p49"/>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7" name="Google Shape;13997;p49"/>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8" name="Google Shape;13998;p49"/>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9" name="Google Shape;13999;p49"/>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0" name="Google Shape;14000;p49"/>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1" name="Google Shape;14001;p49"/>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2" name="Google Shape;14002;p49"/>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3" name="Google Shape;14003;p49"/>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4" name="Google Shape;14004;p49"/>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5" name="Google Shape;14005;p49"/>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6" name="Google Shape;14006;p49"/>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7" name="Google Shape;14007;p49"/>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8" name="Google Shape;14008;p49"/>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9" name="Google Shape;14009;p49"/>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0" name="Google Shape;14010;p49"/>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1" name="Google Shape;14011;p49"/>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12" name="Google Shape;14012;p49"/>
          <p:cNvGrpSpPr/>
          <p:nvPr/>
        </p:nvGrpSpPr>
        <p:grpSpPr>
          <a:xfrm>
            <a:off x="6711706" y="2894855"/>
            <a:ext cx="273763" cy="364948"/>
            <a:chOff x="6711706" y="2894855"/>
            <a:chExt cx="273763" cy="364948"/>
          </a:xfrm>
        </p:grpSpPr>
        <p:sp>
          <p:nvSpPr>
            <p:cNvPr id="14013" name="Google Shape;14013;p49"/>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4" name="Google Shape;14014;p49"/>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5" name="Google Shape;14015;p49"/>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6" name="Google Shape;14016;p49"/>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7" name="Google Shape;14017;p49"/>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8" name="Google Shape;14018;p49"/>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9" name="Google Shape;14019;p49"/>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0" name="Google Shape;14020;p49"/>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1" name="Google Shape;14021;p49"/>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2" name="Google Shape;14022;p49"/>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3" name="Google Shape;14023;p49"/>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4" name="Google Shape;14024;p49"/>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5" name="Google Shape;14025;p49"/>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6" name="Google Shape;14026;p49"/>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7" name="Google Shape;14027;p49"/>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8" name="Google Shape;14028;p49"/>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9" name="Google Shape;14029;p49"/>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0" name="Google Shape;14030;p49"/>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31" name="Google Shape;14031;p49"/>
          <p:cNvGrpSpPr/>
          <p:nvPr/>
        </p:nvGrpSpPr>
        <p:grpSpPr>
          <a:xfrm>
            <a:off x="7611753" y="1513402"/>
            <a:ext cx="273501" cy="364974"/>
            <a:chOff x="7611753" y="1513402"/>
            <a:chExt cx="273501" cy="364974"/>
          </a:xfrm>
        </p:grpSpPr>
        <p:sp>
          <p:nvSpPr>
            <p:cNvPr id="14032" name="Google Shape;14032;p49"/>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3" name="Google Shape;14033;p49"/>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4" name="Google Shape;14034;p49"/>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5" name="Google Shape;14035;p49"/>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6" name="Google Shape;14036;p49"/>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7" name="Google Shape;14037;p49"/>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8" name="Google Shape;14038;p49"/>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9" name="Google Shape;14039;p49"/>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0" name="Google Shape;14040;p49"/>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1" name="Google Shape;14041;p49"/>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2" name="Google Shape;14042;p49"/>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3" name="Google Shape;14043;p49"/>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4" name="Google Shape;14044;p49"/>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5" name="Google Shape;14045;p49"/>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6" name="Google Shape;14046;p49"/>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7" name="Google Shape;14047;p49"/>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48" name="Google Shape;14048;p49"/>
          <p:cNvGrpSpPr/>
          <p:nvPr/>
        </p:nvGrpSpPr>
        <p:grpSpPr>
          <a:xfrm>
            <a:off x="6711706" y="4286087"/>
            <a:ext cx="273580" cy="365052"/>
            <a:chOff x="6711706" y="4286087"/>
            <a:chExt cx="273580" cy="365052"/>
          </a:xfrm>
        </p:grpSpPr>
        <p:sp>
          <p:nvSpPr>
            <p:cNvPr id="14049" name="Google Shape;14049;p49"/>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0" name="Google Shape;14050;p49"/>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1" name="Google Shape;14051;p49"/>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2" name="Google Shape;14052;p49"/>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3" name="Google Shape;14053;p49"/>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4" name="Google Shape;14054;p49"/>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5" name="Google Shape;14055;p49"/>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6" name="Google Shape;14056;p49"/>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7" name="Google Shape;14057;p49"/>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8" name="Google Shape;14058;p49"/>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9" name="Google Shape;14059;p49"/>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0" name="Google Shape;14060;p49"/>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1" name="Google Shape;14061;p49"/>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2" name="Google Shape;14062;p49"/>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3" name="Google Shape;14063;p49"/>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4" name="Google Shape;14064;p49"/>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5" name="Google Shape;14065;p49"/>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6" name="Google Shape;14066;p49"/>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67" name="Google Shape;14067;p49"/>
          <p:cNvGrpSpPr/>
          <p:nvPr/>
        </p:nvGrpSpPr>
        <p:grpSpPr>
          <a:xfrm>
            <a:off x="8058499" y="4286087"/>
            <a:ext cx="280606" cy="365052"/>
            <a:chOff x="8058499" y="4286087"/>
            <a:chExt cx="280606" cy="365052"/>
          </a:xfrm>
        </p:grpSpPr>
        <p:sp>
          <p:nvSpPr>
            <p:cNvPr id="14068" name="Google Shape;14068;p49"/>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9" name="Google Shape;14069;p49"/>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0" name="Google Shape;14070;p49"/>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1" name="Google Shape;14071;p49"/>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2" name="Google Shape;14072;p49"/>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3" name="Google Shape;14073;p49"/>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4" name="Google Shape;14074;p49"/>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5" name="Google Shape;14075;p49"/>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6" name="Google Shape;14076;p49"/>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7" name="Google Shape;14077;p49"/>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8" name="Google Shape;14078;p49"/>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9" name="Google Shape;14079;p49"/>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0" name="Google Shape;14080;p49"/>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1" name="Google Shape;14081;p49"/>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2" name="Google Shape;14082;p49"/>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3" name="Google Shape;14083;p49"/>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4" name="Google Shape;14084;p49"/>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85" name="Google Shape;14085;p49"/>
          <p:cNvGrpSpPr/>
          <p:nvPr/>
        </p:nvGrpSpPr>
        <p:grpSpPr>
          <a:xfrm>
            <a:off x="6711785" y="3797550"/>
            <a:ext cx="273606" cy="365052"/>
            <a:chOff x="6711785" y="3797550"/>
            <a:chExt cx="273606" cy="365052"/>
          </a:xfrm>
        </p:grpSpPr>
        <p:sp>
          <p:nvSpPr>
            <p:cNvPr id="14086" name="Google Shape;14086;p49"/>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7" name="Google Shape;14087;p49"/>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8" name="Google Shape;14088;p49"/>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9" name="Google Shape;14089;p49"/>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0" name="Google Shape;14090;p49"/>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1" name="Google Shape;14091;p49"/>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2" name="Google Shape;14092;p49"/>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3" name="Google Shape;14093;p49"/>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4" name="Google Shape;14094;p49"/>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5" name="Google Shape;14095;p49"/>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6" name="Google Shape;14096;p49"/>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7" name="Google Shape;14097;p49"/>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8" name="Google Shape;14098;p49"/>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9" name="Google Shape;14099;p49"/>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0" name="Google Shape;14100;p49"/>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01" name="Google Shape;14101;p49"/>
          <p:cNvGrpSpPr/>
          <p:nvPr/>
        </p:nvGrpSpPr>
        <p:grpSpPr>
          <a:xfrm>
            <a:off x="7156067" y="2431198"/>
            <a:ext cx="285089" cy="364948"/>
            <a:chOff x="7156067" y="2431198"/>
            <a:chExt cx="285089" cy="364948"/>
          </a:xfrm>
        </p:grpSpPr>
        <p:sp>
          <p:nvSpPr>
            <p:cNvPr id="14102" name="Google Shape;14102;p49"/>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3" name="Google Shape;14103;p49"/>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4" name="Google Shape;14104;p49"/>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5" name="Google Shape;14105;p49"/>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6" name="Google Shape;14106;p49"/>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7" name="Google Shape;14107;p49"/>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8" name="Google Shape;14108;p49"/>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9" name="Google Shape;14109;p49"/>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0" name="Google Shape;14110;p49"/>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1" name="Google Shape;14111;p49"/>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2" name="Google Shape;14112;p49"/>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3" name="Google Shape;14113;p49"/>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4" name="Google Shape;14114;p49"/>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5" name="Google Shape;14115;p49"/>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6" name="Google Shape;14116;p49"/>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7" name="Google Shape;14117;p49"/>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8" name="Google Shape;14118;p49"/>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9" name="Google Shape;14119;p49"/>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0" name="Google Shape;14120;p49"/>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21" name="Google Shape;14121;p49"/>
          <p:cNvGrpSpPr/>
          <p:nvPr/>
        </p:nvGrpSpPr>
        <p:grpSpPr>
          <a:xfrm>
            <a:off x="8061252" y="2893623"/>
            <a:ext cx="274864" cy="367517"/>
            <a:chOff x="8061252" y="2893623"/>
            <a:chExt cx="274864" cy="367517"/>
          </a:xfrm>
        </p:grpSpPr>
        <p:sp>
          <p:nvSpPr>
            <p:cNvPr id="14122" name="Google Shape;14122;p49"/>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3" name="Google Shape;14123;p49"/>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4" name="Google Shape;14124;p49"/>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5" name="Google Shape;14125;p49"/>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6" name="Google Shape;14126;p49"/>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7" name="Google Shape;14127;p49"/>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8" name="Google Shape;14128;p49"/>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9" name="Google Shape;14129;p49"/>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0" name="Google Shape;14130;p49"/>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1" name="Google Shape;14131;p49"/>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2" name="Google Shape;14132;p49"/>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3" name="Google Shape;14133;p49"/>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34" name="Google Shape;14134;p49"/>
          <p:cNvGrpSpPr/>
          <p:nvPr/>
        </p:nvGrpSpPr>
        <p:grpSpPr>
          <a:xfrm>
            <a:off x="4905714" y="2431198"/>
            <a:ext cx="284958" cy="365053"/>
            <a:chOff x="4905714" y="2431198"/>
            <a:chExt cx="284958" cy="365053"/>
          </a:xfrm>
        </p:grpSpPr>
        <p:sp>
          <p:nvSpPr>
            <p:cNvPr id="14135" name="Google Shape;14135;p49"/>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6" name="Google Shape;14136;p49"/>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7" name="Google Shape;14137;p49"/>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8" name="Google Shape;14138;p49"/>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9" name="Google Shape;14139;p49"/>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0" name="Google Shape;14140;p49"/>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1" name="Google Shape;14141;p49"/>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2" name="Google Shape;14142;p49"/>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3" name="Google Shape;14143;p49"/>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4" name="Google Shape;14144;p49"/>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5" name="Google Shape;14145;p49"/>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6" name="Google Shape;14146;p49"/>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7" name="Google Shape;14147;p49"/>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8" name="Google Shape;14148;p49"/>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9" name="Google Shape;14149;p49"/>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0" name="Google Shape;14150;p49"/>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1" name="Google Shape;14151;p49"/>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2" name="Google Shape;14152;p49"/>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3" name="Google Shape;14153;p49"/>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4" name="Google Shape;14154;p49"/>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5" name="Google Shape;14155;p49"/>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6" name="Google Shape;14156;p49"/>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7" name="Google Shape;14157;p49"/>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58" name="Google Shape;14158;p49"/>
          <p:cNvGrpSpPr/>
          <p:nvPr/>
        </p:nvGrpSpPr>
        <p:grpSpPr>
          <a:xfrm>
            <a:off x="4911403" y="3356545"/>
            <a:ext cx="273475" cy="365052"/>
            <a:chOff x="4911403" y="3356545"/>
            <a:chExt cx="273475" cy="365052"/>
          </a:xfrm>
        </p:grpSpPr>
        <p:sp>
          <p:nvSpPr>
            <p:cNvPr id="14159" name="Google Shape;14159;p49"/>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0" name="Google Shape;14160;p49"/>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1" name="Google Shape;14161;p49"/>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2" name="Google Shape;14162;p49"/>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3" name="Google Shape;14163;p49"/>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4" name="Google Shape;14164;p49"/>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5" name="Google Shape;14165;p49"/>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6" name="Google Shape;14166;p49"/>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7" name="Google Shape;14167;p49"/>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8" name="Google Shape;14168;p49"/>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9" name="Google Shape;14169;p49"/>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0" name="Google Shape;14170;p49"/>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1" name="Google Shape;14171;p49"/>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2" name="Google Shape;14172;p49"/>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3" name="Google Shape;14173;p49"/>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4" name="Google Shape;14174;p49"/>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5" name="Google Shape;14175;p49"/>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6" name="Google Shape;14176;p49"/>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7" name="Google Shape;14177;p49"/>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78" name="Google Shape;14178;p49"/>
          <p:cNvGrpSpPr/>
          <p:nvPr/>
        </p:nvGrpSpPr>
        <p:grpSpPr>
          <a:xfrm>
            <a:off x="5361479" y="3356598"/>
            <a:ext cx="273580" cy="364948"/>
            <a:chOff x="5361479" y="3356598"/>
            <a:chExt cx="273580" cy="364948"/>
          </a:xfrm>
        </p:grpSpPr>
        <p:sp>
          <p:nvSpPr>
            <p:cNvPr id="14179" name="Google Shape;14179;p49"/>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0" name="Google Shape;14180;p49"/>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1" name="Google Shape;14181;p49"/>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2" name="Google Shape;14182;p49"/>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3" name="Google Shape;14183;p49"/>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4" name="Google Shape;14184;p49"/>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5" name="Google Shape;14185;p49"/>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6" name="Google Shape;14186;p49"/>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7" name="Google Shape;14187;p49"/>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8" name="Google Shape;14188;p49"/>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9" name="Google Shape;14189;p49"/>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0" name="Google Shape;14190;p49"/>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1" name="Google Shape;14191;p49"/>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2" name="Google Shape;14192;p49"/>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3" name="Google Shape;14193;p49"/>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4" name="Google Shape;14194;p49"/>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5" name="Google Shape;14195;p49"/>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6" name="Google Shape;14196;p49"/>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7" name="Google Shape;14197;p49"/>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8" name="Google Shape;14198;p49"/>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99" name="Google Shape;14199;p49"/>
          <p:cNvGrpSpPr/>
          <p:nvPr/>
        </p:nvGrpSpPr>
        <p:grpSpPr>
          <a:xfrm>
            <a:off x="5808042" y="2431225"/>
            <a:ext cx="280711" cy="365026"/>
            <a:chOff x="5808042" y="2431225"/>
            <a:chExt cx="280711" cy="365026"/>
          </a:xfrm>
        </p:grpSpPr>
        <p:sp>
          <p:nvSpPr>
            <p:cNvPr id="14200" name="Google Shape;14200;p49"/>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1" name="Google Shape;14201;p49"/>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2" name="Google Shape;14202;p49"/>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3" name="Google Shape;14203;p49"/>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4" name="Google Shape;14204;p49"/>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5" name="Google Shape;14205;p49"/>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6" name="Google Shape;14206;p49"/>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7" name="Google Shape;14207;p49"/>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8" name="Google Shape;14208;p49"/>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9" name="Google Shape;14209;p49"/>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0" name="Google Shape;14210;p49"/>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1" name="Google Shape;14211;p49"/>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2" name="Google Shape;14212;p49"/>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3" name="Google Shape;14213;p49"/>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4" name="Google Shape;14214;p49"/>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5" name="Google Shape;14215;p49"/>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6" name="Google Shape;14216;p49"/>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7" name="Google Shape;14217;p49"/>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8" name="Google Shape;14218;p49"/>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19" name="Google Shape;14219;p49"/>
          <p:cNvGrpSpPr/>
          <p:nvPr/>
        </p:nvGrpSpPr>
        <p:grpSpPr>
          <a:xfrm>
            <a:off x="6705912" y="2431225"/>
            <a:ext cx="285063" cy="365026"/>
            <a:chOff x="6705912" y="2431225"/>
            <a:chExt cx="285063" cy="365026"/>
          </a:xfrm>
        </p:grpSpPr>
        <p:sp>
          <p:nvSpPr>
            <p:cNvPr id="14220" name="Google Shape;14220;p49"/>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1" name="Google Shape;14221;p49"/>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2" name="Google Shape;14222;p49"/>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3" name="Google Shape;14223;p49"/>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4" name="Google Shape;14224;p49"/>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5" name="Google Shape;14225;p49"/>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6" name="Google Shape;14226;p49"/>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7" name="Google Shape;14227;p49"/>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8" name="Google Shape;14228;p49"/>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9" name="Google Shape;14229;p49"/>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0" name="Google Shape;14230;p49"/>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1" name="Google Shape;14231;p49"/>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2" name="Google Shape;14232;p49"/>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3" name="Google Shape;14233;p49"/>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4" name="Google Shape;14234;p49"/>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5" name="Google Shape;14235;p49"/>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6" name="Google Shape;14236;p49"/>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7" name="Google Shape;14237;p49"/>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8" name="Google Shape;14238;p49"/>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9" name="Google Shape;14239;p49"/>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0" name="Google Shape;14240;p49"/>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1" name="Google Shape;14241;p49"/>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2" name="Google Shape;14242;p49"/>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3" name="Google Shape;14243;p49"/>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44" name="Google Shape;14244;p49"/>
          <p:cNvGrpSpPr/>
          <p:nvPr/>
        </p:nvGrpSpPr>
        <p:grpSpPr>
          <a:xfrm>
            <a:off x="5811634" y="3356702"/>
            <a:ext cx="273501" cy="364948"/>
            <a:chOff x="5811634" y="3356702"/>
            <a:chExt cx="273501" cy="364948"/>
          </a:xfrm>
        </p:grpSpPr>
        <p:sp>
          <p:nvSpPr>
            <p:cNvPr id="14245" name="Google Shape;14245;p49"/>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6" name="Google Shape;14246;p49"/>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7" name="Google Shape;14247;p49"/>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8" name="Google Shape;14248;p49"/>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9" name="Google Shape;14249;p49"/>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0" name="Google Shape;14250;p49"/>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1" name="Google Shape;14251;p49"/>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2" name="Google Shape;14252;p49"/>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3" name="Google Shape;14253;p49"/>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4" name="Google Shape;14254;p49"/>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5" name="Google Shape;14255;p49"/>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6" name="Google Shape;14256;p49"/>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7" name="Google Shape;14257;p49"/>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8" name="Google Shape;14258;p49"/>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9" name="Google Shape;14259;p49"/>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60" name="Google Shape;14260;p49"/>
          <p:cNvGrpSpPr/>
          <p:nvPr/>
        </p:nvGrpSpPr>
        <p:grpSpPr>
          <a:xfrm>
            <a:off x="4905793" y="2894802"/>
            <a:ext cx="284879" cy="365105"/>
            <a:chOff x="4905793" y="2894802"/>
            <a:chExt cx="284879" cy="365105"/>
          </a:xfrm>
        </p:grpSpPr>
        <p:sp>
          <p:nvSpPr>
            <p:cNvPr id="14261" name="Google Shape;14261;p49"/>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2" name="Google Shape;14262;p49"/>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3" name="Google Shape;14263;p49"/>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4" name="Google Shape;14264;p49"/>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5" name="Google Shape;14265;p49"/>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6" name="Google Shape;14266;p49"/>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7" name="Google Shape;14267;p49"/>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8" name="Google Shape;14268;p49"/>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9" name="Google Shape;14269;p49"/>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0" name="Google Shape;14270;p49"/>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1" name="Google Shape;14271;p49"/>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2" name="Google Shape;14272;p49"/>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3" name="Google Shape;14273;p49"/>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4" name="Google Shape;14274;p49"/>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5" name="Google Shape;14275;p49"/>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6" name="Google Shape;14276;p49"/>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7" name="Google Shape;14277;p49"/>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8" name="Google Shape;14278;p49"/>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9" name="Google Shape;14279;p49"/>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0" name="Google Shape;14280;p49"/>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1" name="Google Shape;14281;p49"/>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2" name="Google Shape;14282;p49"/>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3" name="Google Shape;14283;p49"/>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4" name="Google Shape;14284;p49"/>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5" name="Google Shape;14285;p49"/>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6" name="Google Shape;14286;p49"/>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87" name="Google Shape;14287;p49"/>
          <p:cNvGrpSpPr/>
          <p:nvPr/>
        </p:nvGrpSpPr>
        <p:grpSpPr>
          <a:xfrm>
            <a:off x="8062013" y="3356598"/>
            <a:ext cx="273501" cy="364948"/>
            <a:chOff x="8062013" y="3356598"/>
            <a:chExt cx="273501" cy="364948"/>
          </a:xfrm>
        </p:grpSpPr>
        <p:sp>
          <p:nvSpPr>
            <p:cNvPr id="14288" name="Google Shape;14288;p49"/>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9" name="Google Shape;14289;p49"/>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0" name="Google Shape;14290;p49"/>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1" name="Google Shape;14291;p49"/>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2" name="Google Shape;14292;p49"/>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3" name="Google Shape;14293;p49"/>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4" name="Google Shape;14294;p49"/>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5" name="Google Shape;14295;p49"/>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6" name="Google Shape;14296;p49"/>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7" name="Google Shape;14297;p49"/>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8" name="Google Shape;14298;p49"/>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9" name="Google Shape;14299;p49"/>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0" name="Google Shape;14300;p49"/>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1" name="Google Shape;14301;p49"/>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2" name="Google Shape;14302;p49"/>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3" name="Google Shape;14303;p49"/>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4" name="Google Shape;14304;p49"/>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5" name="Google Shape;14305;p49"/>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06" name="Google Shape;14306;p49"/>
          <p:cNvGrpSpPr/>
          <p:nvPr/>
        </p:nvGrpSpPr>
        <p:grpSpPr>
          <a:xfrm>
            <a:off x="6261709" y="2431198"/>
            <a:ext cx="273606" cy="365052"/>
            <a:chOff x="6261709" y="2431198"/>
            <a:chExt cx="273606" cy="365052"/>
          </a:xfrm>
        </p:grpSpPr>
        <p:sp>
          <p:nvSpPr>
            <p:cNvPr id="14307" name="Google Shape;14307;p49"/>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8" name="Google Shape;14308;p49"/>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9" name="Google Shape;14309;p49"/>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0" name="Google Shape;14310;p49"/>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1" name="Google Shape;14311;p49"/>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2" name="Google Shape;14312;p49"/>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3" name="Google Shape;14313;p49"/>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4" name="Google Shape;14314;p49"/>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5" name="Google Shape;14315;p49"/>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6" name="Google Shape;14316;p49"/>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7" name="Google Shape;14317;p49"/>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8" name="Google Shape;14318;p49"/>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9" name="Google Shape;14319;p49"/>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0" name="Google Shape;14320;p49"/>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1" name="Google Shape;14321;p49"/>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2" name="Google Shape;14322;p49"/>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23" name="Google Shape;14323;p49"/>
          <p:cNvGrpSpPr/>
          <p:nvPr/>
        </p:nvGrpSpPr>
        <p:grpSpPr>
          <a:xfrm>
            <a:off x="5361296" y="2431198"/>
            <a:ext cx="273947" cy="365052"/>
            <a:chOff x="5361296" y="2431198"/>
            <a:chExt cx="273947" cy="365052"/>
          </a:xfrm>
        </p:grpSpPr>
        <p:sp>
          <p:nvSpPr>
            <p:cNvPr id="14324" name="Google Shape;14324;p49"/>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5" name="Google Shape;14325;p49"/>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6" name="Google Shape;14326;p49"/>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7" name="Google Shape;14327;p49"/>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8" name="Google Shape;14328;p49"/>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9" name="Google Shape;14329;p49"/>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0" name="Google Shape;14330;p49"/>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1" name="Google Shape;14331;p49"/>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2" name="Google Shape;14332;p49"/>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3" name="Google Shape;14333;p49"/>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4" name="Google Shape;14334;p49"/>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5" name="Google Shape;14335;p49"/>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6" name="Google Shape;14336;p49"/>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7" name="Google Shape;14337;p49"/>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8" name="Google Shape;14338;p49"/>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9" name="Google Shape;14339;p49"/>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0" name="Google Shape;14340;p49"/>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1" name="Google Shape;14341;p49"/>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2" name="Google Shape;14342;p49"/>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3" name="Google Shape;14343;p49"/>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4" name="Google Shape;14344;p49"/>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48" name="Shape 14348"/>
        <p:cNvGrpSpPr/>
        <p:nvPr/>
      </p:nvGrpSpPr>
      <p:grpSpPr>
        <a:xfrm>
          <a:off x="0" y="0"/>
          <a:ext cx="0" cy="0"/>
          <a:chOff x="0" y="0"/>
          <a:chExt cx="0" cy="0"/>
        </a:xfrm>
      </p:grpSpPr>
      <p:sp>
        <p:nvSpPr>
          <p:cNvPr id="14349" name="Google Shape;14349;p50"/>
          <p:cNvSpPr txBox="1"/>
          <p:nvPr>
            <p:ph idx="4294967295" type="title"/>
          </p:nvPr>
        </p:nvSpPr>
        <p:spPr>
          <a:xfrm>
            <a:off x="849675"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350" name="Google Shape;14350;p50"/>
          <p:cNvSpPr txBox="1"/>
          <p:nvPr>
            <p:ph idx="4294967295" type="title"/>
          </p:nvPr>
        </p:nvSpPr>
        <p:spPr>
          <a:xfrm>
            <a:off x="4858400"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351" name="Google Shape;14351;p50"/>
          <p:cNvGrpSpPr/>
          <p:nvPr/>
        </p:nvGrpSpPr>
        <p:grpSpPr>
          <a:xfrm>
            <a:off x="3516462" y="3365328"/>
            <a:ext cx="367569" cy="365289"/>
            <a:chOff x="3516462" y="3365328"/>
            <a:chExt cx="367569" cy="365289"/>
          </a:xfrm>
        </p:grpSpPr>
        <p:sp>
          <p:nvSpPr>
            <p:cNvPr id="14352" name="Google Shape;14352;p50"/>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3" name="Google Shape;14353;p50"/>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4" name="Google Shape;14354;p50"/>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5" name="Google Shape;14355;p50"/>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6" name="Google Shape;14356;p50"/>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7" name="Google Shape;14357;p50"/>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8" name="Google Shape;14358;p50"/>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9" name="Google Shape;14359;p50"/>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0" name="Google Shape;14360;p50"/>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1" name="Google Shape;14361;p50"/>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2" name="Google Shape;14362;p50"/>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3" name="Google Shape;14363;p50"/>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4" name="Google Shape;14364;p50"/>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5" name="Google Shape;14365;p50"/>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6" name="Google Shape;14366;p5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7" name="Google Shape;14367;p5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8" name="Google Shape;14368;p50"/>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9" name="Google Shape;14369;p50"/>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0" name="Google Shape;14370;p50"/>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71" name="Google Shape;14371;p50"/>
          <p:cNvGrpSpPr/>
          <p:nvPr/>
        </p:nvGrpSpPr>
        <p:grpSpPr>
          <a:xfrm>
            <a:off x="2758162" y="1965433"/>
            <a:ext cx="112329" cy="366285"/>
            <a:chOff x="2758162" y="1965433"/>
            <a:chExt cx="112329" cy="366285"/>
          </a:xfrm>
        </p:grpSpPr>
        <p:sp>
          <p:nvSpPr>
            <p:cNvPr id="14372" name="Google Shape;14372;p50"/>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3" name="Google Shape;14373;p50"/>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4" name="Google Shape;14374;p50"/>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5" name="Google Shape;14375;p50"/>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6" name="Google Shape;14376;p50"/>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7" name="Google Shape;14377;p50"/>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8" name="Google Shape;14378;p50"/>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9" name="Google Shape;14379;p50"/>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0" name="Google Shape;14380;p50"/>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1" name="Google Shape;14381;p50"/>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82" name="Google Shape;14382;p50"/>
          <p:cNvGrpSpPr/>
          <p:nvPr/>
        </p:nvGrpSpPr>
        <p:grpSpPr>
          <a:xfrm>
            <a:off x="1840734" y="3809329"/>
            <a:ext cx="169818" cy="365525"/>
            <a:chOff x="1840734" y="3809329"/>
            <a:chExt cx="169818" cy="365525"/>
          </a:xfrm>
        </p:grpSpPr>
        <p:sp>
          <p:nvSpPr>
            <p:cNvPr id="14383" name="Google Shape;14383;p50"/>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4" name="Google Shape;14384;p50"/>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5" name="Google Shape;14385;p50"/>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6" name="Google Shape;14386;p50"/>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7" name="Google Shape;14387;p50"/>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8" name="Google Shape;14388;p50"/>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9" name="Google Shape;14389;p50"/>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0" name="Google Shape;14390;p50"/>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1" name="Google Shape;14391;p50"/>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2" name="Google Shape;14392;p50"/>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93" name="Google Shape;14393;p50"/>
          <p:cNvGrpSpPr/>
          <p:nvPr/>
        </p:nvGrpSpPr>
        <p:grpSpPr>
          <a:xfrm>
            <a:off x="3964761" y="2010082"/>
            <a:ext cx="365394" cy="276856"/>
            <a:chOff x="3964761" y="2010082"/>
            <a:chExt cx="365394" cy="276856"/>
          </a:xfrm>
        </p:grpSpPr>
        <p:sp>
          <p:nvSpPr>
            <p:cNvPr id="14394" name="Google Shape;14394;p50"/>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5" name="Google Shape;14395;p50"/>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6" name="Google Shape;14396;p50"/>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7" name="Google Shape;14397;p50"/>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8" name="Google Shape;14398;p50"/>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9" name="Google Shape;14399;p50"/>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00" name="Google Shape;14400;p50"/>
          <p:cNvGrpSpPr/>
          <p:nvPr/>
        </p:nvGrpSpPr>
        <p:grpSpPr>
          <a:xfrm>
            <a:off x="1769017" y="2017340"/>
            <a:ext cx="365420" cy="248217"/>
            <a:chOff x="1769017" y="2017340"/>
            <a:chExt cx="365420" cy="248217"/>
          </a:xfrm>
        </p:grpSpPr>
        <p:sp>
          <p:nvSpPr>
            <p:cNvPr id="14401" name="Google Shape;14401;p50"/>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2" name="Google Shape;14402;p50"/>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3" name="Google Shape;14403;p50"/>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4" name="Google Shape;14404;p50"/>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5" name="Google Shape;14405;p50"/>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6" name="Google Shape;14406;p50"/>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7" name="Google Shape;14407;p50"/>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8" name="Google Shape;14408;p50"/>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9" name="Google Shape;14409;p50"/>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0" name="Google Shape;14410;p50"/>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1" name="Google Shape;14411;p50"/>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2" name="Google Shape;14412;p50"/>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13" name="Google Shape;14413;p50"/>
          <p:cNvGrpSpPr/>
          <p:nvPr/>
        </p:nvGrpSpPr>
        <p:grpSpPr>
          <a:xfrm>
            <a:off x="1298499" y="2066286"/>
            <a:ext cx="365525" cy="164421"/>
            <a:chOff x="1298499" y="2066286"/>
            <a:chExt cx="365525" cy="164421"/>
          </a:xfrm>
        </p:grpSpPr>
        <p:sp>
          <p:nvSpPr>
            <p:cNvPr id="14414" name="Google Shape;14414;p50"/>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5" name="Google Shape;14415;p50"/>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6" name="Google Shape;14416;p50"/>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7" name="Google Shape;14417;p50"/>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8" name="Google Shape;14418;p50"/>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9" name="Google Shape;14419;p50"/>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0" name="Google Shape;14420;p50"/>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1" name="Google Shape;14421;p50"/>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2" name="Google Shape;14422;p50"/>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3" name="Google Shape;14423;p50"/>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4" name="Google Shape;14424;p50"/>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5" name="Google Shape;14425;p50"/>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6" name="Google Shape;14426;p50"/>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7" name="Google Shape;14427;p5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8" name="Google Shape;14428;p50"/>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9" name="Google Shape;14429;p5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0" name="Google Shape;14430;p50"/>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1" name="Google Shape;14431;p5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2" name="Google Shape;14432;p5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3" name="Google Shape;14433;p50"/>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4" name="Google Shape;14434;p50"/>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5" name="Google Shape;14435;p50"/>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36" name="Google Shape;14436;p50"/>
          <p:cNvGrpSpPr/>
          <p:nvPr/>
        </p:nvGrpSpPr>
        <p:grpSpPr>
          <a:xfrm>
            <a:off x="854105" y="2085178"/>
            <a:ext cx="365551" cy="126663"/>
            <a:chOff x="854105" y="2085178"/>
            <a:chExt cx="365551" cy="126663"/>
          </a:xfrm>
        </p:grpSpPr>
        <p:sp>
          <p:nvSpPr>
            <p:cNvPr id="14437" name="Google Shape;14437;p50"/>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8" name="Google Shape;14438;p50"/>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9" name="Google Shape;14439;p50"/>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0" name="Google Shape;14440;p50"/>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41" name="Google Shape;14441;p50"/>
          <p:cNvGrpSpPr/>
          <p:nvPr/>
        </p:nvGrpSpPr>
        <p:grpSpPr>
          <a:xfrm>
            <a:off x="2315916" y="1965800"/>
            <a:ext cx="110705" cy="365472"/>
            <a:chOff x="2315916" y="1965800"/>
            <a:chExt cx="110705" cy="365472"/>
          </a:xfrm>
        </p:grpSpPr>
        <p:sp>
          <p:nvSpPr>
            <p:cNvPr id="14442" name="Google Shape;14442;p50"/>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3" name="Google Shape;14443;p50"/>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4" name="Google Shape;14444;p50"/>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5" name="Google Shape;14445;p50"/>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46" name="Google Shape;14446;p50"/>
          <p:cNvGrpSpPr/>
          <p:nvPr/>
        </p:nvGrpSpPr>
        <p:grpSpPr>
          <a:xfrm>
            <a:off x="936878" y="3809408"/>
            <a:ext cx="198615" cy="365446"/>
            <a:chOff x="936878" y="3809408"/>
            <a:chExt cx="198615" cy="365446"/>
          </a:xfrm>
        </p:grpSpPr>
        <p:sp>
          <p:nvSpPr>
            <p:cNvPr id="14447" name="Google Shape;14447;p50"/>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8" name="Google Shape;14448;p50"/>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9" name="Google Shape;14449;p50"/>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0" name="Google Shape;14450;p50"/>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1" name="Google Shape;14451;p50"/>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2" name="Google Shape;14452;p50"/>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3" name="Google Shape;14453;p50"/>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4" name="Google Shape;14454;p50"/>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5" name="Google Shape;14455;p50"/>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6" name="Google Shape;14456;p50"/>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7" name="Google Shape;14457;p50"/>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8" name="Google Shape;14458;p50"/>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59" name="Google Shape;14459;p50"/>
          <p:cNvGrpSpPr/>
          <p:nvPr/>
        </p:nvGrpSpPr>
        <p:grpSpPr>
          <a:xfrm>
            <a:off x="2270140" y="3809460"/>
            <a:ext cx="202022" cy="365394"/>
            <a:chOff x="2270140" y="3809460"/>
            <a:chExt cx="202022" cy="365394"/>
          </a:xfrm>
        </p:grpSpPr>
        <p:sp>
          <p:nvSpPr>
            <p:cNvPr id="14460" name="Google Shape;14460;p50"/>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1" name="Google Shape;14461;p50"/>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2" name="Google Shape;14462;p50"/>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3" name="Google Shape;14463;p50"/>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4" name="Google Shape;14464;p50"/>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5" name="Google Shape;14465;p50"/>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6" name="Google Shape;14466;p50"/>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7" name="Google Shape;14467;p50"/>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8" name="Google Shape;14468;p50"/>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9" name="Google Shape;14469;p50"/>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0" name="Google Shape;14470;p50"/>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1" name="Google Shape;14471;p50"/>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2" name="Google Shape;14472;p50"/>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3" name="Google Shape;14473;p50"/>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74" name="Google Shape;14474;p50"/>
          <p:cNvGrpSpPr/>
          <p:nvPr/>
        </p:nvGrpSpPr>
        <p:grpSpPr>
          <a:xfrm>
            <a:off x="3201010" y="1965826"/>
            <a:ext cx="115370" cy="365420"/>
            <a:chOff x="3201010" y="1965826"/>
            <a:chExt cx="115370" cy="365420"/>
          </a:xfrm>
        </p:grpSpPr>
        <p:sp>
          <p:nvSpPr>
            <p:cNvPr id="14475" name="Google Shape;14475;p50"/>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6" name="Google Shape;14476;p50"/>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7" name="Google Shape;14477;p50"/>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8" name="Google Shape;14478;p50"/>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9" name="Google Shape;14479;p50"/>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0" name="Google Shape;14480;p50"/>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1" name="Google Shape;14481;p50"/>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82" name="Google Shape;14482;p50"/>
          <p:cNvGrpSpPr/>
          <p:nvPr/>
        </p:nvGrpSpPr>
        <p:grpSpPr>
          <a:xfrm>
            <a:off x="3520366" y="2010082"/>
            <a:ext cx="365551" cy="276856"/>
            <a:chOff x="3520366" y="2010082"/>
            <a:chExt cx="365551" cy="276856"/>
          </a:xfrm>
        </p:grpSpPr>
        <p:sp>
          <p:nvSpPr>
            <p:cNvPr id="14483" name="Google Shape;14483;p50"/>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4" name="Google Shape;14484;p50"/>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5" name="Google Shape;14485;p50"/>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6" name="Google Shape;14486;p50"/>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7" name="Google Shape;14487;p50"/>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8" name="Google Shape;14488;p50"/>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9" name="Google Shape;14489;p50"/>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0" name="Google Shape;14490;p50"/>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1" name="Google Shape;14491;p50"/>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2" name="Google Shape;14492;p50"/>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93" name="Google Shape;14493;p50"/>
          <p:cNvGrpSpPr/>
          <p:nvPr/>
        </p:nvGrpSpPr>
        <p:grpSpPr>
          <a:xfrm>
            <a:off x="1298368" y="3809460"/>
            <a:ext cx="365420" cy="365394"/>
            <a:chOff x="1298368" y="3809460"/>
            <a:chExt cx="365420" cy="365394"/>
          </a:xfrm>
        </p:grpSpPr>
        <p:sp>
          <p:nvSpPr>
            <p:cNvPr id="14494" name="Google Shape;14494;p50"/>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5" name="Google Shape;14495;p50"/>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6" name="Google Shape;14496;p50"/>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7" name="Google Shape;14497;p50"/>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8" name="Google Shape;14498;p50"/>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9" name="Google Shape;14499;p50"/>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0" name="Google Shape;14500;p50"/>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1" name="Google Shape;14501;p50"/>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2" name="Google Shape;14502;p50"/>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3" name="Google Shape;14503;p50"/>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4" name="Google Shape;14504;p50"/>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5" name="Google Shape;14505;p50"/>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6" name="Google Shape;14506;p50"/>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7" name="Google Shape;14507;p50"/>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8" name="Google Shape;14508;p50"/>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9" name="Google Shape;14509;p50"/>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0" name="Google Shape;14510;p50"/>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1" name="Google Shape;14511;p50"/>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2" name="Google Shape;14512;p50"/>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3" name="Google Shape;14513;p50"/>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4" name="Google Shape;14514;p50"/>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5" name="Google Shape;14515;p50"/>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6" name="Google Shape;14516;p50"/>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7" name="Google Shape;14517;p50"/>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8" name="Google Shape;14518;p50"/>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9" name="Google Shape;14519;p50"/>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0" name="Google Shape;14520;p50"/>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1" name="Google Shape;14521;p50"/>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2" name="Google Shape;14522;p50"/>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3" name="Google Shape;14523;p50"/>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4" name="Google Shape;14524;p50"/>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5" name="Google Shape;14525;p50"/>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6" name="Google Shape;14526;p50"/>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7" name="Google Shape;14527;p50"/>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8" name="Google Shape;14528;p50"/>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9" name="Google Shape;14529;p50"/>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0" name="Google Shape;14530;p50"/>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1" name="Google Shape;14531;p50"/>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2" name="Google Shape;14532;p50"/>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3" name="Google Shape;14533;p50"/>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4" name="Google Shape;14534;p50"/>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5" name="Google Shape;14535;p50"/>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6" name="Google Shape;14536;p50"/>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7" name="Google Shape;14537;p50"/>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38" name="Google Shape;14538;p50"/>
          <p:cNvGrpSpPr/>
          <p:nvPr/>
        </p:nvGrpSpPr>
        <p:grpSpPr>
          <a:xfrm>
            <a:off x="3963503" y="3350943"/>
            <a:ext cx="365394" cy="365472"/>
            <a:chOff x="3963503" y="3350943"/>
            <a:chExt cx="365394" cy="365472"/>
          </a:xfrm>
        </p:grpSpPr>
        <p:sp>
          <p:nvSpPr>
            <p:cNvPr id="14539" name="Google Shape;14539;p50"/>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0" name="Google Shape;14540;p50"/>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1" name="Google Shape;14541;p50"/>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2" name="Google Shape;14542;p50"/>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3" name="Google Shape;14543;p50"/>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4" name="Google Shape;14544;p50"/>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5" name="Google Shape;14545;p50"/>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6" name="Google Shape;14546;p50"/>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7" name="Google Shape;14547;p50"/>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8" name="Google Shape;14548;p50"/>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9" name="Google Shape;14549;p50"/>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0" name="Google Shape;14550;p50"/>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51" name="Google Shape;14551;p50"/>
          <p:cNvGrpSpPr/>
          <p:nvPr/>
        </p:nvGrpSpPr>
        <p:grpSpPr>
          <a:xfrm>
            <a:off x="858140" y="3364961"/>
            <a:ext cx="319879" cy="365918"/>
            <a:chOff x="858140" y="3364961"/>
            <a:chExt cx="319879" cy="365918"/>
          </a:xfrm>
        </p:grpSpPr>
        <p:sp>
          <p:nvSpPr>
            <p:cNvPr id="14552" name="Google Shape;14552;p50"/>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3" name="Google Shape;14553;p50"/>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4" name="Google Shape;14554;p50"/>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5" name="Google Shape;14555;p50"/>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6" name="Google Shape;14556;p50"/>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7" name="Google Shape;14557;p50"/>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8" name="Google Shape;14558;p50"/>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9" name="Google Shape;14559;p50"/>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0" name="Google Shape;14560;p50"/>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1" name="Google Shape;14561;p50"/>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2" name="Google Shape;14562;p50"/>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3" name="Google Shape;14563;p50"/>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4" name="Google Shape;14564;p50"/>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65" name="Google Shape;14565;p50"/>
          <p:cNvGrpSpPr/>
          <p:nvPr/>
        </p:nvGrpSpPr>
        <p:grpSpPr>
          <a:xfrm>
            <a:off x="4014938" y="1504295"/>
            <a:ext cx="318125" cy="362931"/>
            <a:chOff x="4014938" y="1504295"/>
            <a:chExt cx="318125" cy="362931"/>
          </a:xfrm>
        </p:grpSpPr>
        <p:sp>
          <p:nvSpPr>
            <p:cNvPr id="14566" name="Google Shape;14566;p50"/>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7" name="Google Shape;14567;p50"/>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8" name="Google Shape;14568;p50"/>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9" name="Google Shape;14569;p50"/>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0" name="Google Shape;14570;p50"/>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1" name="Google Shape;14571;p50"/>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2" name="Google Shape;14572;p50"/>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73" name="Google Shape;14573;p50"/>
          <p:cNvGrpSpPr/>
          <p:nvPr/>
        </p:nvGrpSpPr>
        <p:grpSpPr>
          <a:xfrm>
            <a:off x="1308797" y="3365118"/>
            <a:ext cx="311705" cy="365499"/>
            <a:chOff x="1308797" y="3365118"/>
            <a:chExt cx="311705" cy="365499"/>
          </a:xfrm>
        </p:grpSpPr>
        <p:sp>
          <p:nvSpPr>
            <p:cNvPr id="14574" name="Google Shape;14574;p50"/>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5" name="Google Shape;14575;p50"/>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6" name="Google Shape;14576;p50"/>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7" name="Google Shape;14577;p50"/>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8" name="Google Shape;14578;p50"/>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9" name="Google Shape;14579;p50"/>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0" name="Google Shape;14580;p50"/>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1" name="Google Shape;14581;p50"/>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2" name="Google Shape;14582;p50"/>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3" name="Google Shape;14583;p50"/>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4" name="Google Shape;14584;p50"/>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5" name="Google Shape;14585;p50"/>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6" name="Google Shape;14586;p50"/>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7" name="Google Shape;14587;p50"/>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8" name="Google Shape;14588;p50"/>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9" name="Google Shape;14589;p50"/>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0" name="Google Shape;14590;p50"/>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1" name="Google Shape;14591;p50"/>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2" name="Google Shape;14592;p50"/>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3" name="Google Shape;14593;p50"/>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4" name="Google Shape;14594;p50"/>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5" name="Google Shape;14595;p50"/>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6" name="Google Shape;14596;p50"/>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7" name="Google Shape;14597;p50"/>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8" name="Google Shape;14598;p50"/>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99" name="Google Shape;14599;p50"/>
          <p:cNvGrpSpPr/>
          <p:nvPr/>
        </p:nvGrpSpPr>
        <p:grpSpPr>
          <a:xfrm>
            <a:off x="2661291" y="1502933"/>
            <a:ext cx="336624" cy="365551"/>
            <a:chOff x="2661291" y="1502933"/>
            <a:chExt cx="336624" cy="365551"/>
          </a:xfrm>
        </p:grpSpPr>
        <p:sp>
          <p:nvSpPr>
            <p:cNvPr id="14600" name="Google Shape;14600;p50"/>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1" name="Google Shape;14601;p50"/>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2" name="Google Shape;14602;p50"/>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3" name="Google Shape;14603;p50"/>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4" name="Google Shape;14604;p50"/>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5" name="Google Shape;14605;p50"/>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6" name="Google Shape;14606;p50"/>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7" name="Google Shape;14607;p50"/>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8" name="Google Shape;14608;p50"/>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9" name="Google Shape;14609;p50"/>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0" name="Google Shape;14610;p50"/>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1" name="Google Shape;14611;p50"/>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2" name="Google Shape;14612;p50"/>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3" name="Google Shape;14613;p50"/>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4" name="Google Shape;14614;p50"/>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5" name="Google Shape;14615;p50"/>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6" name="Google Shape;14616;p50"/>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7" name="Google Shape;14617;p50"/>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8" name="Google Shape;14618;p50"/>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9" name="Google Shape;14619;p50"/>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0" name="Google Shape;14620;p5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1" name="Google Shape;14621;p5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2" name="Google Shape;14622;p50"/>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3" name="Google Shape;14623;p5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4" name="Google Shape;14624;p5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5" name="Google Shape;14625;p5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6" name="Google Shape;14626;p5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7" name="Google Shape;14627;p5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8" name="Google Shape;14628;p50"/>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9" name="Google Shape;14629;p50"/>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0" name="Google Shape;14630;p5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1" name="Google Shape;14631;p5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2" name="Google Shape;14632;p50"/>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3" name="Google Shape;14633;p50"/>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4" name="Google Shape;14634;p50"/>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5" name="Google Shape;14635;p50"/>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6" name="Google Shape;14636;p50"/>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37" name="Google Shape;14637;p50"/>
          <p:cNvGrpSpPr/>
          <p:nvPr/>
        </p:nvGrpSpPr>
        <p:grpSpPr>
          <a:xfrm>
            <a:off x="854000" y="1591550"/>
            <a:ext cx="365787" cy="188501"/>
            <a:chOff x="854000" y="1591550"/>
            <a:chExt cx="365787" cy="188501"/>
          </a:xfrm>
        </p:grpSpPr>
        <p:sp>
          <p:nvSpPr>
            <p:cNvPr id="14638" name="Google Shape;14638;p50"/>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9" name="Google Shape;14639;p50"/>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0" name="Google Shape;14640;p50"/>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41" name="Google Shape;14641;p50"/>
          <p:cNvGrpSpPr/>
          <p:nvPr/>
        </p:nvGrpSpPr>
        <p:grpSpPr>
          <a:xfrm>
            <a:off x="3562762" y="1502933"/>
            <a:ext cx="326535" cy="365551"/>
            <a:chOff x="3562762" y="1502933"/>
            <a:chExt cx="326535" cy="365551"/>
          </a:xfrm>
        </p:grpSpPr>
        <p:sp>
          <p:nvSpPr>
            <p:cNvPr id="14642" name="Google Shape;14642;p50"/>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3" name="Google Shape;14643;p50"/>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4" name="Google Shape;14644;p50"/>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5" name="Google Shape;14645;p50"/>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6" name="Google Shape;14646;p50"/>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7" name="Google Shape;14647;p50"/>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8" name="Google Shape;14648;p50"/>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9" name="Google Shape;14649;p50"/>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0" name="Google Shape;14650;p50"/>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1" name="Google Shape;14651;p50"/>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2" name="Google Shape;14652;p50"/>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53" name="Google Shape;14653;p50"/>
          <p:cNvGrpSpPr/>
          <p:nvPr/>
        </p:nvGrpSpPr>
        <p:grpSpPr>
          <a:xfrm>
            <a:off x="1302508" y="1502933"/>
            <a:ext cx="364162" cy="365551"/>
            <a:chOff x="1302508" y="1502933"/>
            <a:chExt cx="364162" cy="365551"/>
          </a:xfrm>
        </p:grpSpPr>
        <p:sp>
          <p:nvSpPr>
            <p:cNvPr id="14654" name="Google Shape;14654;p50"/>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5" name="Google Shape;14655;p50"/>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6" name="Google Shape;14656;p50"/>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7" name="Google Shape;14657;p50"/>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8" name="Google Shape;14658;p50"/>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9" name="Google Shape;14659;p50"/>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0" name="Google Shape;14660;p50"/>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1" name="Google Shape;14661;p50"/>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2" name="Google Shape;14662;p50"/>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3" name="Google Shape;14663;p50"/>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4" name="Google Shape;14664;p50"/>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5" name="Google Shape;14665;p50"/>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6" name="Google Shape;14666;p50"/>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7" name="Google Shape;14667;p50"/>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8" name="Google Shape;14668;p50"/>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9" name="Google Shape;14669;p50"/>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0" name="Google Shape;14670;p50"/>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1" name="Google Shape;14671;p50"/>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2" name="Google Shape;14672;p50"/>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73" name="Google Shape;14673;p50"/>
          <p:cNvGrpSpPr/>
          <p:nvPr/>
        </p:nvGrpSpPr>
        <p:grpSpPr>
          <a:xfrm>
            <a:off x="2213019" y="1502933"/>
            <a:ext cx="336755" cy="365551"/>
            <a:chOff x="2213019" y="1502933"/>
            <a:chExt cx="336755" cy="365551"/>
          </a:xfrm>
        </p:grpSpPr>
        <p:sp>
          <p:nvSpPr>
            <p:cNvPr id="14674" name="Google Shape;14674;p50"/>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5" name="Google Shape;14675;p50"/>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6" name="Google Shape;14676;p50"/>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7" name="Google Shape;14677;p50"/>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8" name="Google Shape;14678;p50"/>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9" name="Google Shape;14679;p50"/>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0" name="Google Shape;14680;p50"/>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1" name="Google Shape;14681;p50"/>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2" name="Google Shape;14682;p50"/>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3" name="Google Shape;14683;p50"/>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4" name="Google Shape;14684;p50"/>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5" name="Google Shape;14685;p50"/>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86" name="Google Shape;14686;p50"/>
          <p:cNvGrpSpPr/>
          <p:nvPr/>
        </p:nvGrpSpPr>
        <p:grpSpPr>
          <a:xfrm>
            <a:off x="2202380" y="3365197"/>
            <a:ext cx="306255" cy="365499"/>
            <a:chOff x="2202380" y="3365197"/>
            <a:chExt cx="306255" cy="365499"/>
          </a:xfrm>
        </p:grpSpPr>
        <p:sp>
          <p:nvSpPr>
            <p:cNvPr id="14687" name="Google Shape;14687;p50"/>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8" name="Google Shape;14688;p50"/>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9" name="Google Shape;14689;p50"/>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0" name="Google Shape;14690;p50"/>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1" name="Google Shape;14691;p50"/>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2" name="Google Shape;14692;p50"/>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3" name="Google Shape;14693;p50"/>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4" name="Google Shape;14694;p50"/>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5" name="Google Shape;14695;p50"/>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6" name="Google Shape;14696;p50"/>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7" name="Google Shape;14697;p50"/>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8" name="Google Shape;14698;p50"/>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9" name="Google Shape;14699;p50"/>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00" name="Google Shape;14700;p50"/>
          <p:cNvGrpSpPr/>
          <p:nvPr/>
        </p:nvGrpSpPr>
        <p:grpSpPr>
          <a:xfrm>
            <a:off x="1759349" y="3365144"/>
            <a:ext cx="304525" cy="365394"/>
            <a:chOff x="1759349" y="3365144"/>
            <a:chExt cx="304525" cy="365394"/>
          </a:xfrm>
        </p:grpSpPr>
        <p:sp>
          <p:nvSpPr>
            <p:cNvPr id="14701" name="Google Shape;14701;p50"/>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2" name="Google Shape;14702;p50"/>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3" name="Google Shape;14703;p50"/>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4" name="Google Shape;14704;p50"/>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5" name="Google Shape;14705;p50"/>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6" name="Google Shape;14706;p50"/>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7" name="Google Shape;14707;p50"/>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8" name="Google Shape;14708;p50"/>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9" name="Google Shape;14709;p50"/>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0" name="Google Shape;14710;p50"/>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1" name="Google Shape;14711;p50"/>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2" name="Google Shape;14712;p50"/>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3" name="Google Shape;14713;p50"/>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4" name="Google Shape;14714;p50"/>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5" name="Google Shape;14715;p50"/>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6" name="Google Shape;14716;p50"/>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7" name="Google Shape;14717;p50"/>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8" name="Google Shape;14718;p50"/>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9" name="Google Shape;14719;p50"/>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20" name="Google Shape;14720;p50"/>
          <p:cNvGrpSpPr/>
          <p:nvPr/>
        </p:nvGrpSpPr>
        <p:grpSpPr>
          <a:xfrm>
            <a:off x="4110892" y="2421802"/>
            <a:ext cx="95115" cy="365368"/>
            <a:chOff x="4110892" y="2421802"/>
            <a:chExt cx="95115" cy="365368"/>
          </a:xfrm>
        </p:grpSpPr>
        <p:sp>
          <p:nvSpPr>
            <p:cNvPr id="14721" name="Google Shape;14721;p50"/>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2" name="Google Shape;14722;p50"/>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3" name="Google Shape;14723;p50"/>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4" name="Google Shape;14724;p50"/>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5" name="Google Shape;14725;p50"/>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6" name="Google Shape;14726;p50"/>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7" name="Google Shape;14727;p50"/>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28" name="Google Shape;14728;p50"/>
          <p:cNvGrpSpPr/>
          <p:nvPr/>
        </p:nvGrpSpPr>
        <p:grpSpPr>
          <a:xfrm>
            <a:off x="2769848" y="3805635"/>
            <a:ext cx="91473" cy="365525"/>
            <a:chOff x="2769848" y="3805635"/>
            <a:chExt cx="91473" cy="365525"/>
          </a:xfrm>
        </p:grpSpPr>
        <p:sp>
          <p:nvSpPr>
            <p:cNvPr id="14729" name="Google Shape;14729;p50"/>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0" name="Google Shape;14730;p50"/>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1" name="Google Shape;14731;p50"/>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2" name="Google Shape;14732;p50"/>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3" name="Google Shape;14733;p50"/>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4" name="Google Shape;14734;p50"/>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5" name="Google Shape;14735;p50"/>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6" name="Google Shape;14736;p50"/>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37" name="Google Shape;14737;p50"/>
          <p:cNvGrpSpPr/>
          <p:nvPr/>
        </p:nvGrpSpPr>
        <p:grpSpPr>
          <a:xfrm>
            <a:off x="1794067" y="2421750"/>
            <a:ext cx="269807" cy="365525"/>
            <a:chOff x="1794067" y="2421750"/>
            <a:chExt cx="269807" cy="365525"/>
          </a:xfrm>
        </p:grpSpPr>
        <p:sp>
          <p:nvSpPr>
            <p:cNvPr id="14738" name="Google Shape;14738;p50"/>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9" name="Google Shape;14739;p50"/>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0" name="Google Shape;14740;p50"/>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1" name="Google Shape;14741;p50"/>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2" name="Google Shape;14742;p50"/>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3" name="Google Shape;14743;p50"/>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4" name="Google Shape;14744;p50"/>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5" name="Google Shape;14745;p50"/>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6" name="Google Shape;14746;p50"/>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7" name="Google Shape;14747;p50"/>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8" name="Google Shape;14748;p50"/>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9" name="Google Shape;14749;p50"/>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0" name="Google Shape;14750;p50"/>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1" name="Google Shape;14751;p50"/>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2" name="Google Shape;14752;p50"/>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3" name="Google Shape;14753;p50"/>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4" name="Google Shape;14754;p50"/>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5" name="Google Shape;14755;p50"/>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6" name="Google Shape;14756;p50"/>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7" name="Google Shape;14757;p50"/>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8" name="Google Shape;14758;p50"/>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9" name="Google Shape;14759;p50"/>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0" name="Google Shape;14760;p50"/>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1" name="Google Shape;14761;p50"/>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2" name="Google Shape;14762;p50"/>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3" name="Google Shape;14763;p50"/>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4" name="Google Shape;14764;p50"/>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65" name="Google Shape;14765;p50"/>
          <p:cNvGrpSpPr/>
          <p:nvPr/>
        </p:nvGrpSpPr>
        <p:grpSpPr>
          <a:xfrm>
            <a:off x="3606782" y="2421750"/>
            <a:ext cx="211585" cy="365525"/>
            <a:chOff x="3606782" y="2421750"/>
            <a:chExt cx="211585" cy="365525"/>
          </a:xfrm>
        </p:grpSpPr>
        <p:sp>
          <p:nvSpPr>
            <p:cNvPr id="14766" name="Google Shape;14766;p50"/>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7" name="Google Shape;14767;p50"/>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8" name="Google Shape;14768;p50"/>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9" name="Google Shape;14769;p50"/>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0" name="Google Shape;14770;p50"/>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1" name="Google Shape;14771;p50"/>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2" name="Google Shape;14772;p50"/>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3" name="Google Shape;14773;p50"/>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74" name="Google Shape;14774;p50"/>
          <p:cNvGrpSpPr/>
          <p:nvPr/>
        </p:nvGrpSpPr>
        <p:grpSpPr>
          <a:xfrm>
            <a:off x="3104664" y="1503037"/>
            <a:ext cx="336754" cy="365342"/>
            <a:chOff x="3104664" y="1503037"/>
            <a:chExt cx="336754" cy="365342"/>
          </a:xfrm>
        </p:grpSpPr>
        <p:sp>
          <p:nvSpPr>
            <p:cNvPr id="14775" name="Google Shape;14775;p50"/>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6" name="Google Shape;14776;p50"/>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7" name="Google Shape;14777;p50"/>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8" name="Google Shape;14778;p50"/>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9" name="Google Shape;14779;p50"/>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0" name="Google Shape;14780;p50"/>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1" name="Google Shape;14781;p50"/>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2" name="Google Shape;14782;p50"/>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3" name="Google Shape;14783;p50"/>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4" name="Google Shape;14784;p50"/>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5" name="Google Shape;14785;p50"/>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6" name="Google Shape;14786;p50"/>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7" name="Google Shape;14787;p50"/>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8" name="Google Shape;14788;p50"/>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89" name="Google Shape;14789;p50"/>
          <p:cNvGrpSpPr/>
          <p:nvPr/>
        </p:nvGrpSpPr>
        <p:grpSpPr>
          <a:xfrm>
            <a:off x="2241946" y="2421750"/>
            <a:ext cx="265562" cy="365525"/>
            <a:chOff x="2241946" y="2421750"/>
            <a:chExt cx="265562" cy="365525"/>
          </a:xfrm>
        </p:grpSpPr>
        <p:sp>
          <p:nvSpPr>
            <p:cNvPr id="14790" name="Google Shape;14790;p50"/>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1" name="Google Shape;14791;p50"/>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2" name="Google Shape;14792;p50"/>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3" name="Google Shape;14793;p50"/>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4" name="Google Shape;14794;p50"/>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5" name="Google Shape;14795;p50"/>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6" name="Google Shape;14796;p50"/>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7" name="Google Shape;14797;p50"/>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8" name="Google Shape;14798;p50"/>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9" name="Google Shape;14799;p50"/>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00" name="Google Shape;14800;p50"/>
          <p:cNvGrpSpPr/>
          <p:nvPr/>
        </p:nvGrpSpPr>
        <p:grpSpPr>
          <a:xfrm>
            <a:off x="2694018" y="2421881"/>
            <a:ext cx="254583" cy="365393"/>
            <a:chOff x="2694018" y="2421881"/>
            <a:chExt cx="254583" cy="365393"/>
          </a:xfrm>
        </p:grpSpPr>
        <p:sp>
          <p:nvSpPr>
            <p:cNvPr id="14801" name="Google Shape;14801;p50"/>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2" name="Google Shape;14802;p50"/>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3" name="Google Shape;14803;p50"/>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4" name="Google Shape;14804;p50"/>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5" name="Google Shape;14805;p50"/>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6" name="Google Shape;14806;p50"/>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7" name="Google Shape;14807;p50"/>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08" name="Google Shape;14808;p50"/>
          <p:cNvGrpSpPr/>
          <p:nvPr/>
        </p:nvGrpSpPr>
        <p:grpSpPr>
          <a:xfrm>
            <a:off x="3947519" y="4326147"/>
            <a:ext cx="365420" cy="263021"/>
            <a:chOff x="3947519" y="4326147"/>
            <a:chExt cx="365420" cy="263021"/>
          </a:xfrm>
        </p:grpSpPr>
        <p:sp>
          <p:nvSpPr>
            <p:cNvPr id="14809" name="Google Shape;14809;p50"/>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0" name="Google Shape;14810;p50"/>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1" name="Google Shape;14811;p50"/>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2" name="Google Shape;14812;p50"/>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3" name="Google Shape;14813;p50"/>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4" name="Google Shape;14814;p50"/>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5" name="Google Shape;14815;p50"/>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6" name="Google Shape;14816;p50"/>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7" name="Google Shape;14817;p50"/>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8" name="Google Shape;14818;p50"/>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9" name="Google Shape;14819;p50"/>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0" name="Google Shape;14820;p50"/>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1" name="Google Shape;14821;p50"/>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2" name="Google Shape;14822;p50"/>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3" name="Google Shape;14823;p50"/>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4" name="Google Shape;14824;p50"/>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5" name="Google Shape;14825;p50"/>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6" name="Google Shape;14826;p50"/>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7" name="Google Shape;14827;p50"/>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28" name="Google Shape;14828;p50"/>
          <p:cNvGrpSpPr/>
          <p:nvPr/>
        </p:nvGrpSpPr>
        <p:grpSpPr>
          <a:xfrm>
            <a:off x="3430072" y="4291874"/>
            <a:ext cx="368931" cy="331489"/>
            <a:chOff x="3430072" y="4291874"/>
            <a:chExt cx="368931" cy="331489"/>
          </a:xfrm>
        </p:grpSpPr>
        <p:sp>
          <p:nvSpPr>
            <p:cNvPr id="14829" name="Google Shape;14829;p50"/>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0" name="Google Shape;14830;p50"/>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1" name="Google Shape;14831;p50"/>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2" name="Google Shape;14832;p50"/>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3" name="Google Shape;14833;p50"/>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4" name="Google Shape;14834;p50"/>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5" name="Google Shape;14835;p50"/>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6" name="Google Shape;14836;p50"/>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7" name="Google Shape;14837;p50"/>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8" name="Google Shape;14838;p50"/>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9" name="Google Shape;14839;p50"/>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0" name="Google Shape;14840;p50"/>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1" name="Google Shape;14841;p50"/>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2" name="Google Shape;14842;p50"/>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3" name="Google Shape;14843;p50"/>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4" name="Google Shape;14844;p50"/>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5" name="Google Shape;14845;p50"/>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6" name="Google Shape;14846;p50"/>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7" name="Google Shape;14847;p50"/>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48" name="Google Shape;14848;p50"/>
          <p:cNvGrpSpPr/>
          <p:nvPr/>
        </p:nvGrpSpPr>
        <p:grpSpPr>
          <a:xfrm>
            <a:off x="3153479" y="2421881"/>
            <a:ext cx="225158" cy="364267"/>
            <a:chOff x="3153479" y="2421881"/>
            <a:chExt cx="225158" cy="364267"/>
          </a:xfrm>
        </p:grpSpPr>
        <p:sp>
          <p:nvSpPr>
            <p:cNvPr id="14849" name="Google Shape;14849;p50"/>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0" name="Google Shape;14850;p50"/>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1" name="Google Shape;14851;p50"/>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2" name="Google Shape;14852;p50"/>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3" name="Google Shape;14853;p50"/>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4" name="Google Shape;14854;p50"/>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5" name="Google Shape;14855;p50"/>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6" name="Google Shape;14856;p50"/>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7" name="Google Shape;14857;p50"/>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8" name="Google Shape;14858;p50"/>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9" name="Google Shape;14859;p50"/>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0" name="Google Shape;14860;p50"/>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1" name="Google Shape;14861;p50"/>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62" name="Google Shape;14862;p50"/>
          <p:cNvGrpSpPr/>
          <p:nvPr/>
        </p:nvGrpSpPr>
        <p:grpSpPr>
          <a:xfrm>
            <a:off x="3967643" y="3839881"/>
            <a:ext cx="365551" cy="297504"/>
            <a:chOff x="3967643" y="3839881"/>
            <a:chExt cx="365551" cy="297504"/>
          </a:xfrm>
        </p:grpSpPr>
        <p:sp>
          <p:nvSpPr>
            <p:cNvPr id="14863" name="Google Shape;14863;p50"/>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4" name="Google Shape;14864;p50"/>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5" name="Google Shape;14865;p50"/>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6" name="Google Shape;14866;p50"/>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7" name="Google Shape;14867;p50"/>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8" name="Google Shape;14868;p50"/>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9" name="Google Shape;14869;p50"/>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0" name="Google Shape;14870;p50"/>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1" name="Google Shape;14871;p50"/>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2" name="Google Shape;14872;p50"/>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3" name="Google Shape;14873;p50"/>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4" name="Google Shape;14874;p50"/>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5" name="Google Shape;14875;p50"/>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6" name="Google Shape;14876;p50"/>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7" name="Google Shape;14877;p50"/>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8" name="Google Shape;14878;p50"/>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9" name="Google Shape;14879;p50"/>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0" name="Google Shape;14880;p50"/>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1" name="Google Shape;14881;p5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2" name="Google Shape;14882;p5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3" name="Google Shape;14883;p50"/>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4" name="Google Shape;14884;p50"/>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5" name="Google Shape;14885;p50"/>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6" name="Google Shape;14886;p50"/>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7" name="Google Shape;14887;p50"/>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88" name="Google Shape;14888;p50"/>
          <p:cNvGrpSpPr/>
          <p:nvPr/>
        </p:nvGrpSpPr>
        <p:grpSpPr>
          <a:xfrm>
            <a:off x="3220505" y="3805687"/>
            <a:ext cx="80153" cy="365472"/>
            <a:chOff x="3220505" y="3805687"/>
            <a:chExt cx="80153" cy="365472"/>
          </a:xfrm>
        </p:grpSpPr>
        <p:sp>
          <p:nvSpPr>
            <p:cNvPr id="14889" name="Google Shape;14889;p50"/>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0" name="Google Shape;14890;p50"/>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1" name="Google Shape;14891;p50"/>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2" name="Google Shape;14892;p50"/>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3" name="Google Shape;14893;p50"/>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4" name="Google Shape;14894;p50"/>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5" name="Google Shape;14895;p50"/>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6" name="Google Shape;14896;p50"/>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7" name="Google Shape;14897;p50"/>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98" name="Google Shape;14898;p50"/>
          <p:cNvGrpSpPr/>
          <p:nvPr/>
        </p:nvGrpSpPr>
        <p:grpSpPr>
          <a:xfrm>
            <a:off x="1347157" y="2421723"/>
            <a:ext cx="280655" cy="365552"/>
            <a:chOff x="1347157" y="2421723"/>
            <a:chExt cx="280655" cy="365552"/>
          </a:xfrm>
        </p:grpSpPr>
        <p:sp>
          <p:nvSpPr>
            <p:cNvPr id="14899" name="Google Shape;14899;p50"/>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0" name="Google Shape;14900;p50"/>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1" name="Google Shape;14901;p50"/>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2" name="Google Shape;14902;p50"/>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3" name="Google Shape;14903;p50"/>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4" name="Google Shape;14904;p50"/>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5" name="Google Shape;14905;p50"/>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6" name="Google Shape;14906;p50"/>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7" name="Google Shape;14907;p50"/>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8" name="Google Shape;14908;p50"/>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9" name="Google Shape;14909;p50"/>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0" name="Google Shape;14910;p50"/>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1" name="Google Shape;14911;p50"/>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2" name="Google Shape;14912;p50"/>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3" name="Google Shape;14913;p50"/>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4" name="Google Shape;14914;p50"/>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5" name="Google Shape;14915;p50"/>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6" name="Google Shape;14916;p50"/>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7" name="Google Shape;14917;p50"/>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8" name="Google Shape;14918;p50"/>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9" name="Google Shape;14919;p50"/>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0" name="Google Shape;14920;p50"/>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1" name="Google Shape;14921;p50"/>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22" name="Google Shape;14922;p50"/>
          <p:cNvGrpSpPr/>
          <p:nvPr/>
        </p:nvGrpSpPr>
        <p:grpSpPr>
          <a:xfrm>
            <a:off x="3507658" y="3832256"/>
            <a:ext cx="395474" cy="312491"/>
            <a:chOff x="3507658" y="3832256"/>
            <a:chExt cx="395474" cy="312491"/>
          </a:xfrm>
        </p:grpSpPr>
        <p:sp>
          <p:nvSpPr>
            <p:cNvPr id="14923" name="Google Shape;14923;p50"/>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4" name="Google Shape;14924;p50"/>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5" name="Google Shape;14925;p50"/>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26" name="Google Shape;14926;p50"/>
          <p:cNvGrpSpPr/>
          <p:nvPr/>
        </p:nvGrpSpPr>
        <p:grpSpPr>
          <a:xfrm>
            <a:off x="3962481" y="2901255"/>
            <a:ext cx="365158" cy="365368"/>
            <a:chOff x="3962481" y="2901255"/>
            <a:chExt cx="365158" cy="365368"/>
          </a:xfrm>
        </p:grpSpPr>
        <p:sp>
          <p:nvSpPr>
            <p:cNvPr id="14927" name="Google Shape;14927;p50"/>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8" name="Google Shape;14928;p50"/>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9" name="Google Shape;14929;p50"/>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0" name="Google Shape;14930;p50"/>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1" name="Google Shape;14931;p50"/>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2" name="Google Shape;14932;p50"/>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3" name="Google Shape;14933;p50"/>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4" name="Google Shape;14934;p50"/>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5" name="Google Shape;14935;p50"/>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6" name="Google Shape;14936;p5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7" name="Google Shape;14937;p50"/>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8" name="Google Shape;14938;p50"/>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9" name="Google Shape;14939;p50"/>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0" name="Google Shape;14940;p5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1" name="Google Shape;14941;p50"/>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2" name="Google Shape;14942;p50"/>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3" name="Google Shape;14943;p50"/>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4" name="Google Shape;14944;p50"/>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5" name="Google Shape;14945;p50"/>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46" name="Google Shape;14946;p50"/>
          <p:cNvGrpSpPr/>
          <p:nvPr/>
        </p:nvGrpSpPr>
        <p:grpSpPr>
          <a:xfrm>
            <a:off x="3520995" y="2925728"/>
            <a:ext cx="365551" cy="316238"/>
            <a:chOff x="3520995" y="2925728"/>
            <a:chExt cx="365551" cy="316238"/>
          </a:xfrm>
        </p:grpSpPr>
        <p:sp>
          <p:nvSpPr>
            <p:cNvPr id="14947" name="Google Shape;14947;p50"/>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8" name="Google Shape;14948;p50"/>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9" name="Google Shape;14949;p50"/>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0" name="Google Shape;14950;p50"/>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1" name="Google Shape;14951;p50"/>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2" name="Google Shape;14952;p50"/>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3" name="Google Shape;14953;p50"/>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9525">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4" name="Google Shape;14954;p50"/>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5" name="Google Shape;14955;p50"/>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6" name="Google Shape;14956;p50"/>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7" name="Google Shape;14957;p50"/>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8" name="Google Shape;14958;p50"/>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9" name="Google Shape;14959;p50"/>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0" name="Google Shape;14960;p50"/>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1" name="Google Shape;14961;p50"/>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2" name="Google Shape;14962;p50"/>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9525">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3" name="Google Shape;14963;p50"/>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4" name="Google Shape;14964;p50"/>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5" name="Google Shape;14965;p50"/>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6" name="Google Shape;14966;p50"/>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7" name="Google Shape;14967;p50"/>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8" name="Google Shape;14968;p50"/>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9" name="Google Shape;14969;p50"/>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0" name="Google Shape;14970;p50"/>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1" name="Google Shape;14971;p50"/>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2" name="Google Shape;14972;p50"/>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3" name="Google Shape;14973;p50"/>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4" name="Google Shape;14974;p50"/>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5" name="Google Shape;14975;p50"/>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6" name="Google Shape;14976;p50"/>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7" name="Google Shape;14977;p50"/>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8" name="Google Shape;14978;p50"/>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9" name="Google Shape;14979;p50"/>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0" name="Google Shape;14980;p50"/>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1" name="Google Shape;14981;p50"/>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2" name="Google Shape;14982;p50"/>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3" name="Google Shape;14983;p50"/>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4" name="Google Shape;14984;p50"/>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5" name="Google Shape;14985;p50"/>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6" name="Google Shape;14986;p50"/>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87" name="Google Shape;14987;p50"/>
          <p:cNvGrpSpPr/>
          <p:nvPr/>
        </p:nvGrpSpPr>
        <p:grpSpPr>
          <a:xfrm>
            <a:off x="894378" y="2422038"/>
            <a:ext cx="284926" cy="365237"/>
            <a:chOff x="894378" y="2422038"/>
            <a:chExt cx="284926" cy="365237"/>
          </a:xfrm>
        </p:grpSpPr>
        <p:sp>
          <p:nvSpPr>
            <p:cNvPr id="14988" name="Google Shape;14988;p50"/>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9" name="Google Shape;14989;p50"/>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0" name="Google Shape;14990;p50"/>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1" name="Google Shape;14991;p50"/>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2" name="Google Shape;14992;p50"/>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3" name="Google Shape;14993;p50"/>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4" name="Google Shape;14994;p50"/>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5" name="Google Shape;14995;p50"/>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6" name="Google Shape;14996;p50"/>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7" name="Google Shape;14997;p50"/>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8" name="Google Shape;14998;p50"/>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9" name="Google Shape;14999;p50"/>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0" name="Google Shape;15000;p50"/>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01" name="Google Shape;15001;p50"/>
          <p:cNvGrpSpPr/>
          <p:nvPr/>
        </p:nvGrpSpPr>
        <p:grpSpPr>
          <a:xfrm>
            <a:off x="3077518" y="2928637"/>
            <a:ext cx="376844" cy="310369"/>
            <a:chOff x="3077518" y="2928637"/>
            <a:chExt cx="376844" cy="310369"/>
          </a:xfrm>
        </p:grpSpPr>
        <p:sp>
          <p:nvSpPr>
            <p:cNvPr id="15002" name="Google Shape;15002;p50"/>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3" name="Google Shape;15003;p50"/>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4" name="Google Shape;15004;p50"/>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5" name="Google Shape;15005;p50"/>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6" name="Google Shape;15006;p50"/>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7" name="Google Shape;15007;p50"/>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8" name="Google Shape;15008;p50"/>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9" name="Google Shape;15009;p50"/>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0" name="Google Shape;15010;p50"/>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1" name="Google Shape;15011;p50"/>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2" name="Google Shape;15012;p50"/>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3" name="Google Shape;15013;p50"/>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4" name="Google Shape;15014;p50"/>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15" name="Google Shape;15015;p50"/>
          <p:cNvGrpSpPr/>
          <p:nvPr/>
        </p:nvGrpSpPr>
        <p:grpSpPr>
          <a:xfrm>
            <a:off x="2637656" y="2901098"/>
            <a:ext cx="365289" cy="365525"/>
            <a:chOff x="2637656" y="2901098"/>
            <a:chExt cx="365289" cy="365525"/>
          </a:xfrm>
        </p:grpSpPr>
        <p:sp>
          <p:nvSpPr>
            <p:cNvPr id="15016" name="Google Shape;15016;p50"/>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7" name="Google Shape;15017;p50"/>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8" name="Google Shape;15018;p50"/>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9" name="Google Shape;15019;p50"/>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0" name="Google Shape;15020;p50"/>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1" name="Google Shape;15021;p50"/>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22" name="Google Shape;15022;p50"/>
          <p:cNvGrpSpPr/>
          <p:nvPr/>
        </p:nvGrpSpPr>
        <p:grpSpPr>
          <a:xfrm>
            <a:off x="2195804" y="2946376"/>
            <a:ext cx="365394" cy="274969"/>
            <a:chOff x="2195804" y="2946376"/>
            <a:chExt cx="365394" cy="274969"/>
          </a:xfrm>
        </p:grpSpPr>
        <p:sp>
          <p:nvSpPr>
            <p:cNvPr id="15023" name="Google Shape;15023;p50"/>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4" name="Google Shape;15024;p50"/>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5" name="Google Shape;15025;p50"/>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6" name="Google Shape;15026;p5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7" name="Google Shape;15027;p5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8" name="Google Shape;15028;p50"/>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9" name="Google Shape;15029;p50"/>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0" name="Google Shape;15030;p50"/>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1" name="Google Shape;15031;p50"/>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2" name="Google Shape;15032;p50"/>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3" name="Google Shape;15033;p50"/>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4" name="Google Shape;15034;p50"/>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5" name="Google Shape;15035;p50"/>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6" name="Google Shape;15036;p50"/>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7" name="Google Shape;15037;p50"/>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8" name="Google Shape;15038;p50"/>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9" name="Google Shape;15039;p50"/>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0" name="Google Shape;15040;p50"/>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1" name="Google Shape;15041;p50"/>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2" name="Google Shape;15042;p50"/>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3" name="Google Shape;15043;p50"/>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4" name="Google Shape;15044;p50"/>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5" name="Google Shape;15045;p50"/>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6" name="Google Shape;15046;p50"/>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7" name="Google Shape;15047;p50"/>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8" name="Google Shape;15048;p50"/>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9" name="Google Shape;15049;p50"/>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0" name="Google Shape;15050;p50"/>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1" name="Google Shape;15051;p50"/>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52" name="Google Shape;15052;p50"/>
          <p:cNvGrpSpPr/>
          <p:nvPr/>
        </p:nvGrpSpPr>
        <p:grpSpPr>
          <a:xfrm>
            <a:off x="1312334" y="2901098"/>
            <a:ext cx="377342" cy="365525"/>
            <a:chOff x="1312334" y="2901098"/>
            <a:chExt cx="377342" cy="365525"/>
          </a:xfrm>
        </p:grpSpPr>
        <p:sp>
          <p:nvSpPr>
            <p:cNvPr id="15053" name="Google Shape;15053;p50"/>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4" name="Google Shape;15054;p50"/>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5" name="Google Shape;15055;p50"/>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6" name="Google Shape;15056;p50"/>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7" name="Google Shape;15057;p50"/>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8" name="Google Shape;15058;p50"/>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9" name="Google Shape;15059;p50"/>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60" name="Google Shape;15060;p50"/>
          <p:cNvGrpSpPr/>
          <p:nvPr/>
        </p:nvGrpSpPr>
        <p:grpSpPr>
          <a:xfrm>
            <a:off x="859660" y="2901229"/>
            <a:ext cx="377132" cy="365341"/>
            <a:chOff x="859660" y="2901229"/>
            <a:chExt cx="377132" cy="365341"/>
          </a:xfrm>
        </p:grpSpPr>
        <p:sp>
          <p:nvSpPr>
            <p:cNvPr id="15061" name="Google Shape;15061;p50"/>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2" name="Google Shape;15062;p50"/>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3" name="Google Shape;15063;p50"/>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4" name="Google Shape;15064;p50"/>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5" name="Google Shape;15065;p50"/>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6" name="Google Shape;15066;p50"/>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7" name="Google Shape;15067;p50"/>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8" name="Google Shape;15068;p50"/>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9" name="Google Shape;15069;p50"/>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0" name="Google Shape;15070;p50"/>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1" name="Google Shape;15071;p50"/>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2" name="Google Shape;15072;p50"/>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3" name="Google Shape;15073;p50"/>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4" name="Google Shape;15074;p50"/>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5" name="Google Shape;15075;p50"/>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6" name="Google Shape;15076;p50"/>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7" name="Google Shape;15077;p50"/>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8" name="Google Shape;15078;p50"/>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9" name="Google Shape;15079;p50"/>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80" name="Google Shape;15080;p50"/>
          <p:cNvGrpSpPr/>
          <p:nvPr/>
        </p:nvGrpSpPr>
        <p:grpSpPr>
          <a:xfrm>
            <a:off x="3090671" y="3365275"/>
            <a:ext cx="323365" cy="365420"/>
            <a:chOff x="3090671" y="3365275"/>
            <a:chExt cx="323365" cy="365420"/>
          </a:xfrm>
        </p:grpSpPr>
        <p:sp>
          <p:nvSpPr>
            <p:cNvPr id="15081" name="Google Shape;15081;p50"/>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2" name="Google Shape;15082;p50"/>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3" name="Google Shape;15083;p50"/>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4" name="Google Shape;15084;p50"/>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5" name="Google Shape;15085;p50"/>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6" name="Google Shape;15086;p50"/>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7" name="Google Shape;15087;p50"/>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8" name="Google Shape;15088;p50"/>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9" name="Google Shape;15089;p50"/>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0" name="Google Shape;15090;p50"/>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1" name="Google Shape;15091;p50"/>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2" name="Google Shape;15092;p50"/>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3" name="Google Shape;15093;p50"/>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4" name="Google Shape;15094;p50"/>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5" name="Google Shape;15095;p50"/>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6" name="Google Shape;15096;p50"/>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7" name="Google Shape;15097;p50"/>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8" name="Google Shape;15098;p50"/>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9" name="Google Shape;15099;p5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0" name="Google Shape;15100;p50"/>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1" name="Google Shape;15101;p50"/>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2" name="Google Shape;15102;p50"/>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3" name="Google Shape;15103;p5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4" name="Google Shape;15104;p50"/>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5" name="Google Shape;15105;p50"/>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6" name="Google Shape;15106;p50"/>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7" name="Google Shape;15107;p50"/>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08" name="Google Shape;15108;p50"/>
          <p:cNvGrpSpPr/>
          <p:nvPr/>
        </p:nvGrpSpPr>
        <p:grpSpPr>
          <a:xfrm>
            <a:off x="861651" y="4280581"/>
            <a:ext cx="346554" cy="364844"/>
            <a:chOff x="861651" y="4280581"/>
            <a:chExt cx="346554" cy="364844"/>
          </a:xfrm>
        </p:grpSpPr>
        <p:sp>
          <p:nvSpPr>
            <p:cNvPr id="15109" name="Google Shape;15109;p50"/>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0" name="Google Shape;15110;p50"/>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1" name="Google Shape;15111;p50"/>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2" name="Google Shape;15112;p50"/>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3" name="Google Shape;15113;p50"/>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4" name="Google Shape;15114;p50"/>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5" name="Google Shape;15115;p50"/>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6" name="Google Shape;15116;p50"/>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7" name="Google Shape;15117;p50"/>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8" name="Google Shape;15118;p50"/>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9" name="Google Shape;15119;p50"/>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0" name="Google Shape;15120;p50"/>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21" name="Google Shape;15121;p50"/>
          <p:cNvGrpSpPr/>
          <p:nvPr/>
        </p:nvGrpSpPr>
        <p:grpSpPr>
          <a:xfrm>
            <a:off x="1385020" y="4280607"/>
            <a:ext cx="330440" cy="364791"/>
            <a:chOff x="1385020" y="4280607"/>
            <a:chExt cx="330440" cy="364791"/>
          </a:xfrm>
        </p:grpSpPr>
        <p:sp>
          <p:nvSpPr>
            <p:cNvPr id="15122" name="Google Shape;15122;p50"/>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3" name="Google Shape;15123;p50"/>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4" name="Google Shape;15124;p50"/>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5" name="Google Shape;15125;p50"/>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6" name="Google Shape;15126;p50"/>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7" name="Google Shape;15127;p50"/>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8" name="Google Shape;15128;p50"/>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9" name="Google Shape;15129;p50"/>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0" name="Google Shape;15130;p50"/>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1" name="Google Shape;15131;p50"/>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2" name="Google Shape;15132;p50"/>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3" name="Google Shape;15133;p50"/>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4" name="Google Shape;15134;p50"/>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5" name="Google Shape;15135;p50"/>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6" name="Google Shape;15136;p50"/>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7" name="Google Shape;15137;p50"/>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8" name="Google Shape;15138;p50"/>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9" name="Google Shape;15139;p50"/>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0" name="Google Shape;15140;p50"/>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1" name="Google Shape;15141;p50"/>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2" name="Google Shape;15142;p50"/>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3" name="Google Shape;15143;p50"/>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4" name="Google Shape;15144;p50"/>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5" name="Google Shape;15145;p50"/>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6" name="Google Shape;15146;p50"/>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7" name="Google Shape;15147;p50"/>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48" name="Google Shape;15148;p50"/>
          <p:cNvGrpSpPr/>
          <p:nvPr/>
        </p:nvGrpSpPr>
        <p:grpSpPr>
          <a:xfrm>
            <a:off x="1737836" y="1500941"/>
            <a:ext cx="392015" cy="369560"/>
            <a:chOff x="1737836" y="1500941"/>
            <a:chExt cx="392015" cy="369560"/>
          </a:xfrm>
        </p:grpSpPr>
        <p:sp>
          <p:nvSpPr>
            <p:cNvPr id="15149" name="Google Shape;15149;p50"/>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0" name="Google Shape;15150;p50"/>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1" name="Google Shape;15151;p50"/>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2" name="Google Shape;15152;p50"/>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3" name="Google Shape;15153;p50"/>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4" name="Google Shape;15154;p50"/>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5" name="Google Shape;15155;p50"/>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6" name="Google Shape;15156;p50"/>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7" name="Google Shape;15157;p50"/>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8" name="Google Shape;15158;p50"/>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9" name="Google Shape;15159;p50"/>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0" name="Google Shape;15160;p50"/>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1" name="Google Shape;15161;p50"/>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2" name="Google Shape;15162;p50"/>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3" name="Google Shape;15163;p5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4" name="Google Shape;15164;p50"/>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5" name="Google Shape;15165;p50"/>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6" name="Google Shape;15166;p50"/>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7" name="Google Shape;15167;p50"/>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8" name="Google Shape;15168;p5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9" name="Google Shape;15169;p50"/>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0" name="Google Shape;15170;p50"/>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1" name="Google Shape;15171;p5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2" name="Google Shape;15172;p5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3" name="Google Shape;15173;p5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4" name="Google Shape;15174;p5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5" name="Google Shape;15175;p5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6" name="Google Shape;15176;p5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7" name="Google Shape;15177;p5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8" name="Google Shape;15178;p50"/>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9" name="Google Shape;15179;p50"/>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0" name="Google Shape;15180;p5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1" name="Google Shape;15181;p5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2" name="Google Shape;15182;p50"/>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3" name="Google Shape;15183;p50"/>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4" name="Google Shape;15184;p50"/>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5" name="Google Shape;15185;p50"/>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86" name="Google Shape;15186;p50"/>
          <p:cNvGrpSpPr/>
          <p:nvPr/>
        </p:nvGrpSpPr>
        <p:grpSpPr>
          <a:xfrm>
            <a:off x="1879330" y="4298346"/>
            <a:ext cx="379884" cy="329182"/>
            <a:chOff x="1879330" y="4298346"/>
            <a:chExt cx="379884" cy="329182"/>
          </a:xfrm>
        </p:grpSpPr>
        <p:sp>
          <p:nvSpPr>
            <p:cNvPr id="15187" name="Google Shape;15187;p50"/>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8" name="Google Shape;15188;p50"/>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9" name="Google Shape;15189;p50"/>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0" name="Google Shape;15190;p50"/>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1" name="Google Shape;15191;p50"/>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2" name="Google Shape;15192;p50"/>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3" name="Google Shape;15193;p50"/>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4" name="Google Shape;15194;p50"/>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5" name="Google Shape;15195;p50"/>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6" name="Google Shape;15196;p50"/>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7" name="Google Shape;15197;p50"/>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8" name="Google Shape;15198;p50"/>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9" name="Google Shape;15199;p50"/>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0" name="Google Shape;15200;p50"/>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1" name="Google Shape;15201;p50"/>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2" name="Google Shape;15202;p50"/>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3" name="Google Shape;15203;p50"/>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4" name="Google Shape;15204;p50"/>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5" name="Google Shape;15205;p50"/>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6" name="Google Shape;15206;p50"/>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7" name="Google Shape;15207;p50"/>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8" name="Google Shape;15208;p50"/>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09" name="Google Shape;15209;p50"/>
          <p:cNvGrpSpPr/>
          <p:nvPr/>
        </p:nvGrpSpPr>
        <p:grpSpPr>
          <a:xfrm>
            <a:off x="2399816" y="4298215"/>
            <a:ext cx="365394" cy="329707"/>
            <a:chOff x="2399816" y="4298215"/>
            <a:chExt cx="365394" cy="329707"/>
          </a:xfrm>
        </p:grpSpPr>
        <p:sp>
          <p:nvSpPr>
            <p:cNvPr id="15210" name="Google Shape;15210;p50"/>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1" name="Google Shape;15211;p50"/>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2" name="Google Shape;15212;p50"/>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3" name="Google Shape;15213;p50"/>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4" name="Google Shape;15214;p50"/>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5" name="Google Shape;15215;p50"/>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6" name="Google Shape;15216;p50"/>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7" name="Google Shape;15217;p50"/>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8" name="Google Shape;15218;p50"/>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9" name="Google Shape;15219;p50"/>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0" name="Google Shape;15220;p50"/>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1" name="Google Shape;15221;p50"/>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2" name="Google Shape;15222;p50"/>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3" name="Google Shape;15223;p50"/>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4" name="Google Shape;15224;p50"/>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5" name="Google Shape;15225;p50"/>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26" name="Google Shape;15226;p50"/>
          <p:cNvGrpSpPr/>
          <p:nvPr/>
        </p:nvGrpSpPr>
        <p:grpSpPr>
          <a:xfrm>
            <a:off x="2915743" y="4295071"/>
            <a:ext cx="366547" cy="335968"/>
            <a:chOff x="2915743" y="4295071"/>
            <a:chExt cx="366547" cy="335968"/>
          </a:xfrm>
        </p:grpSpPr>
        <p:sp>
          <p:nvSpPr>
            <p:cNvPr id="15227" name="Google Shape;15227;p50"/>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8" name="Google Shape;15228;p50"/>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9" name="Google Shape;15229;p50"/>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0" name="Google Shape;15230;p50"/>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1" name="Google Shape;15231;p50"/>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2" name="Google Shape;15232;p50"/>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3" name="Google Shape;15233;p50"/>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4" name="Google Shape;15234;p50"/>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5" name="Google Shape;15235;p50"/>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6" name="Google Shape;15236;p50"/>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7" name="Google Shape;15237;p50"/>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8" name="Google Shape;15238;p50"/>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9" name="Google Shape;15239;p50"/>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0" name="Google Shape;15240;p50"/>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1" name="Google Shape;15241;p50"/>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2" name="Google Shape;15242;p50"/>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3" name="Google Shape;15243;p50"/>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4" name="Google Shape;15244;p50"/>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5" name="Google Shape;15245;p50"/>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6" name="Google Shape;15246;p50"/>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7" name="Google Shape;15247;p50"/>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8" name="Google Shape;15248;p50"/>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9" name="Google Shape;15249;p50"/>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0" name="Google Shape;15250;p50"/>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1" name="Google Shape;15251;p50"/>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2" name="Google Shape;15252;p50"/>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3" name="Google Shape;15253;p50"/>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4" name="Google Shape;15254;p50"/>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5" name="Google Shape;15255;p50"/>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56" name="Google Shape;15256;p50"/>
          <p:cNvGrpSpPr/>
          <p:nvPr/>
        </p:nvGrpSpPr>
        <p:grpSpPr>
          <a:xfrm>
            <a:off x="5712834" y="3812971"/>
            <a:ext cx="347550" cy="324046"/>
            <a:chOff x="5712834" y="3812971"/>
            <a:chExt cx="347550" cy="324046"/>
          </a:xfrm>
        </p:grpSpPr>
        <p:sp>
          <p:nvSpPr>
            <p:cNvPr id="15257" name="Google Shape;15257;p50"/>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8" name="Google Shape;15258;p50"/>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9" name="Google Shape;15259;p50"/>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0" name="Google Shape;15260;p50"/>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1" name="Google Shape;15261;p50"/>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2" name="Google Shape;15262;p50"/>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3" name="Google Shape;15263;p50"/>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4" name="Google Shape;15264;p50"/>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5" name="Google Shape;15265;p50"/>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6" name="Google Shape;15266;p50"/>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7" name="Google Shape;15267;p50"/>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8" name="Google Shape;15268;p50"/>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9" name="Google Shape;15269;p50"/>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0" name="Google Shape;15270;p50"/>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1" name="Google Shape;15271;p50"/>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2" name="Google Shape;15272;p50"/>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73" name="Google Shape;15273;p50"/>
          <p:cNvGrpSpPr/>
          <p:nvPr/>
        </p:nvGrpSpPr>
        <p:grpSpPr>
          <a:xfrm>
            <a:off x="6181466" y="3859140"/>
            <a:ext cx="347943" cy="231709"/>
            <a:chOff x="6181466" y="3859140"/>
            <a:chExt cx="347943" cy="231709"/>
          </a:xfrm>
        </p:grpSpPr>
        <p:sp>
          <p:nvSpPr>
            <p:cNvPr id="15274" name="Google Shape;15274;p50"/>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5" name="Google Shape;15275;p50"/>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6" name="Google Shape;15276;p50"/>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7" name="Google Shape;15277;p50"/>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8" name="Google Shape;15278;p50"/>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9" name="Google Shape;15279;p50"/>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0" name="Google Shape;15280;p50"/>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1" name="Google Shape;15281;p50"/>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2" name="Google Shape;15282;p50"/>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3" name="Google Shape;15283;p50"/>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4" name="Google Shape;15284;p50"/>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5" name="Google Shape;15285;p50"/>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6" name="Google Shape;15286;p50"/>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7" name="Google Shape;15287;p50"/>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88" name="Google Shape;15288;p50"/>
          <p:cNvGrpSpPr/>
          <p:nvPr/>
        </p:nvGrpSpPr>
        <p:grpSpPr>
          <a:xfrm>
            <a:off x="2656024" y="3365144"/>
            <a:ext cx="298735" cy="365473"/>
            <a:chOff x="2656024" y="3365144"/>
            <a:chExt cx="298735" cy="365473"/>
          </a:xfrm>
        </p:grpSpPr>
        <p:sp>
          <p:nvSpPr>
            <p:cNvPr id="15289" name="Google Shape;15289;p50"/>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0" name="Google Shape;15290;p50"/>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1" name="Google Shape;15291;p50"/>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2" name="Google Shape;15292;p50"/>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3" name="Google Shape;15293;p50"/>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4" name="Google Shape;15294;p50"/>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5" name="Google Shape;15295;p50"/>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6" name="Google Shape;15296;p50"/>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7" name="Google Shape;15297;p50"/>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8" name="Google Shape;15298;p50"/>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9" name="Google Shape;15299;p50"/>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0" name="Google Shape;15300;p50"/>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1" name="Google Shape;15301;p50"/>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2" name="Google Shape;15302;p50"/>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3" name="Google Shape;15303;p50"/>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4" name="Google Shape;15304;p50"/>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5" name="Google Shape;15305;p50"/>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6" name="Google Shape;15306;p50"/>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7" name="Google Shape;15307;p50"/>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8" name="Google Shape;15308;p50"/>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9" name="Google Shape;15309;p50"/>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0" name="Google Shape;15310;p50"/>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1" name="Google Shape;15311;p50"/>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12" name="Google Shape;15312;p50"/>
          <p:cNvGrpSpPr/>
          <p:nvPr/>
        </p:nvGrpSpPr>
        <p:grpSpPr>
          <a:xfrm>
            <a:off x="7172235" y="3803355"/>
            <a:ext cx="387561" cy="384312"/>
            <a:chOff x="7172235" y="3803355"/>
            <a:chExt cx="387561" cy="384312"/>
          </a:xfrm>
        </p:grpSpPr>
        <p:sp>
          <p:nvSpPr>
            <p:cNvPr id="15313" name="Google Shape;15313;p50"/>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4" name="Google Shape;15314;p50"/>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5" name="Google Shape;15315;p50"/>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6" name="Google Shape;15316;p50"/>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7" name="Google Shape;15317;p50"/>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8" name="Google Shape;15318;p50"/>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9" name="Google Shape;15319;p50"/>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0" name="Google Shape;15320;p50"/>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1" name="Google Shape;15321;p50"/>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2" name="Google Shape;15322;p50"/>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3" name="Google Shape;15323;p50"/>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4" name="Google Shape;15324;p50"/>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5" name="Google Shape;15325;p50"/>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6" name="Google Shape;15326;p50"/>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7" name="Google Shape;15327;p50"/>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8" name="Google Shape;15328;p50"/>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9" name="Google Shape;15329;p50"/>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0" name="Google Shape;15330;p50"/>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1" name="Google Shape;15331;p50"/>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2" name="Google Shape;15332;p50"/>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3" name="Google Shape;15333;p50"/>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4" name="Google Shape;15334;p50"/>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5" name="Google Shape;15335;p50"/>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6" name="Google Shape;15336;p50"/>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7" name="Google Shape;15337;p50"/>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38" name="Google Shape;15338;p50"/>
          <p:cNvGrpSpPr/>
          <p:nvPr/>
        </p:nvGrpSpPr>
        <p:grpSpPr>
          <a:xfrm>
            <a:off x="6655443" y="3799215"/>
            <a:ext cx="428280" cy="351638"/>
            <a:chOff x="6655443" y="3799215"/>
            <a:chExt cx="428280" cy="351638"/>
          </a:xfrm>
        </p:grpSpPr>
        <p:sp>
          <p:nvSpPr>
            <p:cNvPr id="15339" name="Google Shape;15339;p50"/>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0" name="Google Shape;15340;p50"/>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1" name="Google Shape;15341;p50"/>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2" name="Google Shape;15342;p50"/>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3" name="Google Shape;15343;p50"/>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4" name="Google Shape;15344;p50"/>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5" name="Google Shape;15345;p50"/>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6" name="Google Shape;15346;p50"/>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7" name="Google Shape;15347;p50"/>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8" name="Google Shape;15348;p50"/>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9" name="Google Shape;15349;p50"/>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0" name="Google Shape;15350;p50"/>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1" name="Google Shape;15351;p50"/>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52" name="Google Shape;15352;p50"/>
          <p:cNvGrpSpPr/>
          <p:nvPr/>
        </p:nvGrpSpPr>
        <p:grpSpPr>
          <a:xfrm>
            <a:off x="5224551" y="3793267"/>
            <a:ext cx="366547" cy="363507"/>
            <a:chOff x="5224551" y="3793267"/>
            <a:chExt cx="366547" cy="363507"/>
          </a:xfrm>
        </p:grpSpPr>
        <p:sp>
          <p:nvSpPr>
            <p:cNvPr id="15353" name="Google Shape;15353;p50"/>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4" name="Google Shape;15354;p50"/>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5" name="Google Shape;15355;p50"/>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6" name="Google Shape;15356;p50"/>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7" name="Google Shape;15357;p50"/>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8" name="Google Shape;15358;p50"/>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9" name="Google Shape;15359;p50"/>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0" name="Google Shape;15360;p50"/>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1" name="Google Shape;15361;p50"/>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2" name="Google Shape;15362;p50"/>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3" name="Google Shape;15363;p50"/>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4" name="Google Shape;15364;p50"/>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5" name="Google Shape;15365;p50"/>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6" name="Google Shape;15366;p50"/>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67" name="Google Shape;15367;p50"/>
          <p:cNvGrpSpPr/>
          <p:nvPr/>
        </p:nvGrpSpPr>
        <p:grpSpPr>
          <a:xfrm>
            <a:off x="7075390" y="3349554"/>
            <a:ext cx="375429" cy="363822"/>
            <a:chOff x="7075390" y="3349554"/>
            <a:chExt cx="375429" cy="363822"/>
          </a:xfrm>
        </p:grpSpPr>
        <p:sp>
          <p:nvSpPr>
            <p:cNvPr id="15368" name="Google Shape;15368;p50"/>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9" name="Google Shape;15369;p50"/>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0" name="Google Shape;15370;p50"/>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1" name="Google Shape;15371;p50"/>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2" name="Google Shape;15372;p50"/>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3" name="Google Shape;15373;p50"/>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4" name="Google Shape;15374;p50"/>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5" name="Google Shape;15375;p50"/>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6" name="Google Shape;15376;p50"/>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7" name="Google Shape;15377;p50"/>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8" name="Google Shape;15378;p50"/>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9" name="Google Shape;15379;p50"/>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0" name="Google Shape;15380;p50"/>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1" name="Google Shape;15381;p50"/>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2" name="Google Shape;15382;p50"/>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3" name="Google Shape;15383;p50"/>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4" name="Google Shape;15384;p50"/>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5" name="Google Shape;15385;p50"/>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6" name="Google Shape;15386;p50"/>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87" name="Google Shape;15387;p50"/>
          <p:cNvGrpSpPr/>
          <p:nvPr/>
        </p:nvGrpSpPr>
        <p:grpSpPr>
          <a:xfrm>
            <a:off x="6641451" y="3400544"/>
            <a:ext cx="363402" cy="261527"/>
            <a:chOff x="6641451" y="3400544"/>
            <a:chExt cx="363402" cy="261527"/>
          </a:xfrm>
        </p:grpSpPr>
        <p:sp>
          <p:nvSpPr>
            <p:cNvPr id="15388" name="Google Shape;15388;p50"/>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9" name="Google Shape;15389;p50"/>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0" name="Google Shape;15390;p50"/>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1" name="Google Shape;15391;p50"/>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2" name="Google Shape;15392;p50"/>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3" name="Google Shape;15393;p50"/>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4" name="Google Shape;15394;p50"/>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5" name="Google Shape;15395;p50"/>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6" name="Google Shape;15396;p50"/>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7" name="Google Shape;15397;p50"/>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8" name="Google Shape;15398;p50"/>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9" name="Google Shape;15399;p50"/>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0" name="Google Shape;15400;p50"/>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1" name="Google Shape;15401;p50"/>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2" name="Google Shape;15402;p50"/>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3" name="Google Shape;15403;p50"/>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4" name="Google Shape;15404;p50"/>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5" name="Google Shape;15405;p50"/>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6" name="Google Shape;15406;p50"/>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07" name="Google Shape;15407;p50"/>
          <p:cNvGrpSpPr/>
          <p:nvPr/>
        </p:nvGrpSpPr>
        <p:grpSpPr>
          <a:xfrm>
            <a:off x="7658737" y="3349606"/>
            <a:ext cx="110208" cy="363220"/>
            <a:chOff x="7658737" y="3349606"/>
            <a:chExt cx="110208" cy="363220"/>
          </a:xfrm>
        </p:grpSpPr>
        <p:sp>
          <p:nvSpPr>
            <p:cNvPr id="15408" name="Google Shape;15408;p50"/>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9" name="Google Shape;15409;p50"/>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0" name="Google Shape;15410;p50"/>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1" name="Google Shape;15411;p50"/>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12" name="Google Shape;15412;p50"/>
          <p:cNvGrpSpPr/>
          <p:nvPr/>
        </p:nvGrpSpPr>
        <p:grpSpPr>
          <a:xfrm>
            <a:off x="7975263" y="3383696"/>
            <a:ext cx="363717" cy="295355"/>
            <a:chOff x="7975263" y="3383696"/>
            <a:chExt cx="363717" cy="295355"/>
          </a:xfrm>
        </p:grpSpPr>
        <p:sp>
          <p:nvSpPr>
            <p:cNvPr id="15413" name="Google Shape;15413;p50"/>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4" name="Google Shape;15414;p50"/>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5" name="Google Shape;15415;p50"/>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6" name="Google Shape;15416;p50"/>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7" name="Google Shape;15417;p50"/>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8" name="Google Shape;15418;p50"/>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9" name="Google Shape;15419;p50"/>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0" name="Google Shape;15420;p50"/>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1" name="Google Shape;15421;p50"/>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2" name="Google Shape;15422;p50"/>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3" name="Google Shape;15423;p50"/>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4" name="Google Shape;15424;p50"/>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5" name="Google Shape;15425;p50"/>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6" name="Google Shape;15426;p50"/>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7" name="Google Shape;15427;p50"/>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8" name="Google Shape;15428;p50"/>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9" name="Google Shape;15429;p50"/>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0" name="Google Shape;15430;p50"/>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1" name="Google Shape;15431;p50"/>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2" name="Google Shape;15432;p50"/>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33" name="Google Shape;15433;p50"/>
          <p:cNvGrpSpPr/>
          <p:nvPr/>
        </p:nvGrpSpPr>
        <p:grpSpPr>
          <a:xfrm>
            <a:off x="4891988" y="2428300"/>
            <a:ext cx="285424" cy="363507"/>
            <a:chOff x="4891988" y="2428300"/>
            <a:chExt cx="285424" cy="363507"/>
          </a:xfrm>
        </p:grpSpPr>
        <p:sp>
          <p:nvSpPr>
            <p:cNvPr id="15434" name="Google Shape;15434;p50"/>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5" name="Google Shape;15435;p50"/>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6" name="Google Shape;15436;p50"/>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7" name="Google Shape;15437;p50"/>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8" name="Google Shape;15438;p50"/>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9" name="Google Shape;15439;p50"/>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0" name="Google Shape;15440;p50"/>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1" name="Google Shape;15441;p50"/>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2" name="Google Shape;15442;p50"/>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3" name="Google Shape;15443;p50"/>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44" name="Google Shape;15444;p50"/>
          <p:cNvGrpSpPr/>
          <p:nvPr/>
        </p:nvGrpSpPr>
        <p:grpSpPr>
          <a:xfrm>
            <a:off x="6632909" y="2447821"/>
            <a:ext cx="368302" cy="324361"/>
            <a:chOff x="6632909" y="2447821"/>
            <a:chExt cx="368302" cy="324361"/>
          </a:xfrm>
        </p:grpSpPr>
        <p:sp>
          <p:nvSpPr>
            <p:cNvPr id="15445" name="Google Shape;15445;p50"/>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6" name="Google Shape;15446;p50"/>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7" name="Google Shape;15447;p50"/>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8" name="Google Shape;15448;p50"/>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9" name="Google Shape;15449;p50"/>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0" name="Google Shape;15450;p50"/>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1" name="Google Shape;15451;p50"/>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2" name="Google Shape;15452;p50"/>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3" name="Google Shape;15453;p50"/>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4" name="Google Shape;15454;p50"/>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5" name="Google Shape;15455;p50"/>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6" name="Google Shape;15456;p50"/>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7" name="Google Shape;15457;p50"/>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8" name="Google Shape;15458;p50"/>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9" name="Google Shape;15459;p50"/>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60" name="Google Shape;15460;p50"/>
          <p:cNvGrpSpPr/>
          <p:nvPr/>
        </p:nvGrpSpPr>
        <p:grpSpPr>
          <a:xfrm>
            <a:off x="1754187" y="2901098"/>
            <a:ext cx="365289" cy="365525"/>
            <a:chOff x="1754187" y="2901098"/>
            <a:chExt cx="365289" cy="365525"/>
          </a:xfrm>
        </p:grpSpPr>
        <p:sp>
          <p:nvSpPr>
            <p:cNvPr id="15461" name="Google Shape;15461;p50"/>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2" name="Google Shape;15462;p50"/>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3" name="Google Shape;15463;p50"/>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4" name="Google Shape;15464;p50"/>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5" name="Google Shape;15465;p50"/>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6" name="Google Shape;15466;p50"/>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7" name="Google Shape;15467;p50"/>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8" name="Google Shape;15468;p50"/>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9" name="Google Shape;15469;p50"/>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0" name="Google Shape;15470;p50"/>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1" name="Google Shape;15471;p50"/>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2" name="Google Shape;15472;p50"/>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3" name="Google Shape;15473;p50"/>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4" name="Google Shape;15474;p50"/>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5" name="Google Shape;15475;p50"/>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6" name="Google Shape;15476;p50"/>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7" name="Google Shape;15477;p50"/>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8" name="Google Shape;15478;p50"/>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9" name="Google Shape;15479;p50"/>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80" name="Google Shape;15480;p50"/>
          <p:cNvGrpSpPr/>
          <p:nvPr/>
        </p:nvGrpSpPr>
        <p:grpSpPr>
          <a:xfrm>
            <a:off x="5770820" y="2015349"/>
            <a:ext cx="363507" cy="303032"/>
            <a:chOff x="5770820" y="2015349"/>
            <a:chExt cx="363507" cy="303032"/>
          </a:xfrm>
        </p:grpSpPr>
        <p:sp>
          <p:nvSpPr>
            <p:cNvPr id="15481" name="Google Shape;15481;p50"/>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2" name="Google Shape;15482;p50"/>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3" name="Google Shape;15483;p50"/>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4" name="Google Shape;15484;p50"/>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5" name="Google Shape;15485;p50"/>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6" name="Google Shape;15486;p50"/>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7" name="Google Shape;15487;p50"/>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8" name="Google Shape;15488;p50"/>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9" name="Google Shape;15489;p50"/>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0" name="Google Shape;15490;p50"/>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1" name="Google Shape;15491;p50"/>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2" name="Google Shape;15492;p50"/>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3" name="Google Shape;15493;p50"/>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4" name="Google Shape;15494;p50"/>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5" name="Google Shape;15495;p50"/>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6" name="Google Shape;15496;p50"/>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7" name="Google Shape;15497;p50"/>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8" name="Google Shape;15498;p50"/>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9" name="Google Shape;15499;p50"/>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0" name="Google Shape;15500;p50"/>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1" name="Google Shape;15501;p50"/>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2" name="Google Shape;15502;p50"/>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3" name="Google Shape;15503;p50"/>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4" name="Google Shape;15504;p50"/>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5" name="Google Shape;15505;p50"/>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6" name="Google Shape;15506;p50"/>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07" name="Google Shape;15507;p50"/>
          <p:cNvGrpSpPr/>
          <p:nvPr/>
        </p:nvGrpSpPr>
        <p:grpSpPr>
          <a:xfrm>
            <a:off x="5322417" y="1986736"/>
            <a:ext cx="368931" cy="359943"/>
            <a:chOff x="5322417" y="1986736"/>
            <a:chExt cx="368931" cy="359943"/>
          </a:xfrm>
        </p:grpSpPr>
        <p:sp>
          <p:nvSpPr>
            <p:cNvPr id="15508" name="Google Shape;15508;p50"/>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9" name="Google Shape;15509;p50"/>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0" name="Google Shape;15510;p50"/>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1" name="Google Shape;15511;p50"/>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2" name="Google Shape;15512;p5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3" name="Google Shape;15513;p50"/>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4" name="Google Shape;15514;p5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5" name="Google Shape;15515;p5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6" name="Google Shape;15516;p5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7" name="Google Shape;15517;p50"/>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8" name="Google Shape;15518;p50"/>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9" name="Google Shape;15519;p50"/>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0" name="Google Shape;15520;p50"/>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1" name="Google Shape;15521;p50"/>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2" name="Google Shape;15522;p50"/>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3" name="Google Shape;15523;p50"/>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4" name="Google Shape;15524;p50"/>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5" name="Google Shape;15525;p50"/>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6" name="Google Shape;15526;p50"/>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7" name="Google Shape;15527;p50"/>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8" name="Google Shape;15528;p50"/>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9" name="Google Shape;15529;p50"/>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0" name="Google Shape;15530;p50"/>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31" name="Google Shape;15531;p50"/>
          <p:cNvGrpSpPr/>
          <p:nvPr/>
        </p:nvGrpSpPr>
        <p:grpSpPr>
          <a:xfrm>
            <a:off x="6189641" y="2466268"/>
            <a:ext cx="363298" cy="287572"/>
            <a:chOff x="6189641" y="2466268"/>
            <a:chExt cx="363298" cy="287572"/>
          </a:xfrm>
        </p:grpSpPr>
        <p:sp>
          <p:nvSpPr>
            <p:cNvPr id="15532" name="Google Shape;15532;p50"/>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3" name="Google Shape;15533;p50"/>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4" name="Google Shape;15534;p50"/>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5" name="Google Shape;15535;p50"/>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6" name="Google Shape;15536;p50"/>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7" name="Google Shape;15537;p50"/>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8" name="Google Shape;15538;p50"/>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9" name="Google Shape;15539;p50"/>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0" name="Google Shape;15540;p50"/>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1" name="Google Shape;15541;p50"/>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2" name="Google Shape;15542;p50"/>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3" name="Google Shape;15543;p50"/>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4" name="Google Shape;15544;p50"/>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45" name="Google Shape;15545;p50"/>
          <p:cNvGrpSpPr/>
          <p:nvPr/>
        </p:nvGrpSpPr>
        <p:grpSpPr>
          <a:xfrm>
            <a:off x="7076255" y="2428248"/>
            <a:ext cx="369455" cy="363638"/>
            <a:chOff x="7076255" y="2428248"/>
            <a:chExt cx="369455" cy="363638"/>
          </a:xfrm>
        </p:grpSpPr>
        <p:sp>
          <p:nvSpPr>
            <p:cNvPr id="15546" name="Google Shape;15546;p50"/>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7" name="Google Shape;15547;p50"/>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8" name="Google Shape;15548;p50"/>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9" name="Google Shape;15549;p50"/>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0" name="Google Shape;15550;p50"/>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1" name="Google Shape;15551;p50"/>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2" name="Google Shape;15552;p50"/>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3" name="Google Shape;15553;p50"/>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4" name="Google Shape;15554;p50"/>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5" name="Google Shape;15555;p50"/>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56" name="Google Shape;15556;p50"/>
          <p:cNvGrpSpPr/>
          <p:nvPr/>
        </p:nvGrpSpPr>
        <p:grpSpPr>
          <a:xfrm>
            <a:off x="5331090" y="3337029"/>
            <a:ext cx="316238" cy="388688"/>
            <a:chOff x="5331090" y="3337029"/>
            <a:chExt cx="316238" cy="388688"/>
          </a:xfrm>
        </p:grpSpPr>
        <p:sp>
          <p:nvSpPr>
            <p:cNvPr id="15557" name="Google Shape;15557;p50"/>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8" name="Google Shape;15558;p50"/>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9" name="Google Shape;15559;p50"/>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0" name="Google Shape;15560;p50"/>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1" name="Google Shape;15561;p50"/>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2" name="Google Shape;15562;p50"/>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3" name="Google Shape;15563;p50"/>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4" name="Google Shape;15564;p50"/>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5" name="Google Shape;15565;p50"/>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6" name="Google Shape;15566;p50"/>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7" name="Google Shape;15567;p50"/>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8" name="Google Shape;15568;p50"/>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9" name="Google Shape;15569;p50"/>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0" name="Google Shape;15570;p50"/>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1" name="Google Shape;15571;p50"/>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2" name="Google Shape;15572;p50"/>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3" name="Google Shape;15573;p50"/>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4" name="Google Shape;15574;p50"/>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5" name="Google Shape;15575;p50"/>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6" name="Google Shape;15576;p50"/>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7" name="Google Shape;15577;p50"/>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8" name="Google Shape;15578;p50"/>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9" name="Google Shape;15579;p50"/>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0" name="Google Shape;15580;p50"/>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1" name="Google Shape;15581;p50"/>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2" name="Google Shape;15582;p50"/>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83" name="Google Shape;15583;p50"/>
          <p:cNvGrpSpPr/>
          <p:nvPr/>
        </p:nvGrpSpPr>
        <p:grpSpPr>
          <a:xfrm>
            <a:off x="7995963" y="1985163"/>
            <a:ext cx="343279" cy="363402"/>
            <a:chOff x="7995963" y="1985163"/>
            <a:chExt cx="343279" cy="363402"/>
          </a:xfrm>
        </p:grpSpPr>
        <p:sp>
          <p:nvSpPr>
            <p:cNvPr id="15584" name="Google Shape;15584;p50"/>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5" name="Google Shape;15585;p50"/>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6" name="Google Shape;15586;p50"/>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7" name="Google Shape;15587;p50"/>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8" name="Google Shape;15588;p50"/>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9" name="Google Shape;15589;p50"/>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0" name="Google Shape;15590;p50"/>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1" name="Google Shape;15591;p50"/>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2" name="Google Shape;15592;p50"/>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3" name="Google Shape;15593;p50"/>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4" name="Google Shape;15594;p50"/>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5" name="Google Shape;15595;p50"/>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6" name="Google Shape;15596;p50"/>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7" name="Google Shape;15597;p50"/>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8" name="Google Shape;15598;p50"/>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9" name="Google Shape;15599;p50"/>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0" name="Google Shape;15600;p50"/>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1" name="Google Shape;15601;p50"/>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2" name="Google Shape;15602;p50"/>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3" name="Google Shape;15603;p50"/>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04" name="Google Shape;15604;p50"/>
          <p:cNvGrpSpPr/>
          <p:nvPr/>
        </p:nvGrpSpPr>
        <p:grpSpPr>
          <a:xfrm>
            <a:off x="5743255" y="2433410"/>
            <a:ext cx="364162" cy="353236"/>
            <a:chOff x="5743255" y="2433410"/>
            <a:chExt cx="364162" cy="353236"/>
          </a:xfrm>
        </p:grpSpPr>
        <p:sp>
          <p:nvSpPr>
            <p:cNvPr id="15605" name="Google Shape;15605;p50"/>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6" name="Google Shape;15606;p50"/>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7" name="Google Shape;15607;p50"/>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8" name="Google Shape;15608;p50"/>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9" name="Google Shape;15609;p50"/>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0" name="Google Shape;15610;p50"/>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1" name="Google Shape;15611;p50"/>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2" name="Google Shape;15612;p50"/>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3" name="Google Shape;15613;p50"/>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4" name="Google Shape;15614;p50"/>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5" name="Google Shape;15615;p50"/>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6" name="Google Shape;15616;p50"/>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7" name="Google Shape;15617;p50"/>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8" name="Google Shape;15618;p50"/>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9" name="Google Shape;15619;p50"/>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0" name="Google Shape;15620;p50"/>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1" name="Google Shape;15621;p50"/>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2" name="Google Shape;15622;p50"/>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3" name="Google Shape;15623;p50"/>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4" name="Google Shape;15624;p50"/>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5" name="Google Shape;15625;p50"/>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26" name="Google Shape;15626;p50"/>
          <p:cNvGrpSpPr/>
          <p:nvPr/>
        </p:nvGrpSpPr>
        <p:grpSpPr>
          <a:xfrm>
            <a:off x="4885202" y="1999260"/>
            <a:ext cx="363271" cy="335105"/>
            <a:chOff x="4885202" y="1999260"/>
            <a:chExt cx="363271" cy="335105"/>
          </a:xfrm>
        </p:grpSpPr>
        <p:sp>
          <p:nvSpPr>
            <p:cNvPr id="15627" name="Google Shape;15627;p50"/>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8" name="Google Shape;15628;p50"/>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9" name="Google Shape;15629;p50"/>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0" name="Google Shape;15630;p50"/>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1" name="Google Shape;15631;p50"/>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2" name="Google Shape;15632;p50"/>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3" name="Google Shape;15633;p50"/>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4" name="Google Shape;15634;p50"/>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5" name="Google Shape;15635;p50"/>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6" name="Google Shape;15636;p50"/>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7" name="Google Shape;15637;p50"/>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8" name="Google Shape;15638;p50"/>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9" name="Google Shape;15639;p50"/>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0" name="Google Shape;15640;p50"/>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1" name="Google Shape;15641;p50"/>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2" name="Google Shape;15642;p50"/>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3" name="Google Shape;15643;p50"/>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4" name="Google Shape;15644;p50"/>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45" name="Google Shape;15645;p50"/>
          <p:cNvGrpSpPr/>
          <p:nvPr/>
        </p:nvGrpSpPr>
        <p:grpSpPr>
          <a:xfrm>
            <a:off x="7062315" y="2901963"/>
            <a:ext cx="363507" cy="346423"/>
            <a:chOff x="7062315" y="2901963"/>
            <a:chExt cx="363507" cy="346423"/>
          </a:xfrm>
        </p:grpSpPr>
        <p:sp>
          <p:nvSpPr>
            <p:cNvPr id="15646" name="Google Shape;15646;p50"/>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7" name="Google Shape;15647;p50"/>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8" name="Google Shape;15648;p50"/>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9" name="Google Shape;15649;p50"/>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0" name="Google Shape;15650;p50"/>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1" name="Google Shape;15651;p50"/>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2" name="Google Shape;15652;p50"/>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3" name="Google Shape;15653;p50"/>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4" name="Google Shape;15654;p50"/>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5" name="Google Shape;15655;p50"/>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6" name="Google Shape;15656;p50"/>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7" name="Google Shape;15657;p50"/>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58" name="Google Shape;15658;p50"/>
          <p:cNvGrpSpPr/>
          <p:nvPr/>
        </p:nvGrpSpPr>
        <p:grpSpPr>
          <a:xfrm>
            <a:off x="7541533" y="1985163"/>
            <a:ext cx="359865" cy="363403"/>
            <a:chOff x="7541533" y="1985163"/>
            <a:chExt cx="359865" cy="363403"/>
          </a:xfrm>
        </p:grpSpPr>
        <p:sp>
          <p:nvSpPr>
            <p:cNvPr id="15659" name="Google Shape;15659;p50"/>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0" name="Google Shape;15660;p50"/>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1" name="Google Shape;15661;p50"/>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2" name="Google Shape;15662;p50"/>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3" name="Google Shape;15663;p50"/>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4" name="Google Shape;15664;p50"/>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5" name="Google Shape;15665;p50"/>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6" name="Google Shape;15666;p50"/>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7" name="Google Shape;15667;p50"/>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8" name="Google Shape;15668;p50"/>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9" name="Google Shape;15669;p50"/>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0" name="Google Shape;15670;p50"/>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1" name="Google Shape;15671;p50"/>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2" name="Google Shape;15672;p50"/>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3" name="Google Shape;15673;p50"/>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4" name="Google Shape;15674;p50"/>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5" name="Google Shape;15675;p50"/>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6" name="Google Shape;15676;p50"/>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7" name="Google Shape;15677;p50"/>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8" name="Google Shape;15678;p50"/>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9" name="Google Shape;15679;p50"/>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0" name="Google Shape;15680;p50"/>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1" name="Google Shape;15681;p50"/>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82" name="Google Shape;15682;p50"/>
          <p:cNvGrpSpPr/>
          <p:nvPr/>
        </p:nvGrpSpPr>
        <p:grpSpPr>
          <a:xfrm>
            <a:off x="6602959" y="2908513"/>
            <a:ext cx="363402" cy="333322"/>
            <a:chOff x="6602959" y="2908513"/>
            <a:chExt cx="363402" cy="333322"/>
          </a:xfrm>
        </p:grpSpPr>
        <p:sp>
          <p:nvSpPr>
            <p:cNvPr id="15683" name="Google Shape;15683;p50"/>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4" name="Google Shape;15684;p50"/>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5" name="Google Shape;15685;p50"/>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6" name="Google Shape;15686;p50"/>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7" name="Google Shape;15687;p50"/>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8" name="Google Shape;15688;p50"/>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9" name="Google Shape;15689;p50"/>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0" name="Google Shape;15690;p50"/>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1" name="Google Shape;15691;p50"/>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2" name="Google Shape;15692;p50"/>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3" name="Google Shape;15693;p50"/>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4" name="Google Shape;15694;p50"/>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5" name="Google Shape;15695;p50"/>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6" name="Google Shape;15696;p50"/>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7" name="Google Shape;15697;p50"/>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8" name="Google Shape;15698;p50"/>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9" name="Google Shape;15699;p50"/>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0" name="Google Shape;15700;p50"/>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1" name="Google Shape;15701;p50"/>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2" name="Google Shape;15702;p50"/>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3" name="Google Shape;15703;p50"/>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4" name="Google Shape;15704;p50"/>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5" name="Google Shape;15705;p50"/>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6" name="Google Shape;15706;p50"/>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7" name="Google Shape;15707;p50"/>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8" name="Google Shape;15708;p50"/>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09" name="Google Shape;15709;p50"/>
          <p:cNvGrpSpPr/>
          <p:nvPr/>
        </p:nvGrpSpPr>
        <p:grpSpPr>
          <a:xfrm>
            <a:off x="5289454" y="2484138"/>
            <a:ext cx="371840" cy="252068"/>
            <a:chOff x="5289454" y="2484138"/>
            <a:chExt cx="371840" cy="252068"/>
          </a:xfrm>
        </p:grpSpPr>
        <p:sp>
          <p:nvSpPr>
            <p:cNvPr id="15710" name="Google Shape;15710;p50"/>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1" name="Google Shape;15711;p50"/>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2" name="Google Shape;15712;p50"/>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3" name="Google Shape;15713;p50"/>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4" name="Google Shape;15714;p50"/>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5" name="Google Shape;15715;p50"/>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6" name="Google Shape;15716;p50"/>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7" name="Google Shape;15717;p50"/>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8" name="Google Shape;15718;p50"/>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9" name="Google Shape;15719;p50"/>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0" name="Google Shape;15720;p50"/>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1" name="Google Shape;15721;p50"/>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2" name="Google Shape;15722;p50"/>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3" name="Google Shape;15723;p50"/>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4" name="Google Shape;15724;p50"/>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5" name="Google Shape;15725;p50"/>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6" name="Google Shape;15726;p50"/>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7" name="Google Shape;15727;p50"/>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8" name="Google Shape;15728;p50"/>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9" name="Google Shape;15729;p50"/>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0" name="Google Shape;15730;p50"/>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1" name="Google Shape;15731;p50"/>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2" name="Google Shape;15732;p50"/>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3" name="Google Shape;15733;p50"/>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4" name="Google Shape;15734;p50"/>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5" name="Google Shape;15735;p50"/>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6" name="Google Shape;15736;p50"/>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7" name="Google Shape;15737;p50"/>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8" name="Google Shape;15738;p50"/>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9" name="Google Shape;15739;p50"/>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0" name="Google Shape;15740;p50"/>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1" name="Google Shape;15741;p50"/>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2" name="Google Shape;15742;p50"/>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43" name="Google Shape;15743;p50"/>
          <p:cNvGrpSpPr/>
          <p:nvPr/>
        </p:nvGrpSpPr>
        <p:grpSpPr>
          <a:xfrm>
            <a:off x="6215319" y="1985085"/>
            <a:ext cx="360258" cy="363454"/>
            <a:chOff x="6215319" y="1985085"/>
            <a:chExt cx="360258" cy="363454"/>
          </a:xfrm>
        </p:grpSpPr>
        <p:sp>
          <p:nvSpPr>
            <p:cNvPr id="15744" name="Google Shape;15744;p50"/>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5" name="Google Shape;15745;p50"/>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6" name="Google Shape;15746;p50"/>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7" name="Google Shape;15747;p50"/>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8" name="Google Shape;15748;p50"/>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9" name="Google Shape;15749;p50"/>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0" name="Google Shape;15750;p50"/>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1" name="Google Shape;15751;p50"/>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2" name="Google Shape;15752;p50"/>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53" name="Google Shape;15753;p50"/>
          <p:cNvGrpSpPr/>
          <p:nvPr/>
        </p:nvGrpSpPr>
        <p:grpSpPr>
          <a:xfrm>
            <a:off x="5354856" y="1502697"/>
            <a:ext cx="251334" cy="363402"/>
            <a:chOff x="5354856" y="1502697"/>
            <a:chExt cx="251334" cy="363402"/>
          </a:xfrm>
        </p:grpSpPr>
        <p:sp>
          <p:nvSpPr>
            <p:cNvPr id="15754" name="Google Shape;15754;p50"/>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5" name="Google Shape;15755;p50"/>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6" name="Google Shape;15756;p50"/>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7" name="Google Shape;15757;p5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8" name="Google Shape;15758;p50"/>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9" name="Google Shape;15759;p50"/>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0" name="Google Shape;15760;p50"/>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1" name="Google Shape;15761;p5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2" name="Google Shape;15762;p50"/>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3" name="Google Shape;15763;p50"/>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4" name="Google Shape;15764;p50"/>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5" name="Google Shape;15765;p50"/>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6" name="Google Shape;15766;p50"/>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67" name="Google Shape;15767;p50"/>
          <p:cNvGrpSpPr/>
          <p:nvPr/>
        </p:nvGrpSpPr>
        <p:grpSpPr>
          <a:xfrm>
            <a:off x="7967402" y="2475543"/>
            <a:ext cx="374093" cy="267082"/>
            <a:chOff x="7967402" y="2475543"/>
            <a:chExt cx="374093" cy="267082"/>
          </a:xfrm>
        </p:grpSpPr>
        <p:sp>
          <p:nvSpPr>
            <p:cNvPr id="15768" name="Google Shape;15768;p50"/>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9" name="Google Shape;15769;p50"/>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0" name="Google Shape;15770;p50"/>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1" name="Google Shape;15771;p50"/>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2" name="Google Shape;15772;p50"/>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3" name="Google Shape;15773;p50"/>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4" name="Google Shape;15774;p50"/>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5" name="Google Shape;15775;p50"/>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6" name="Google Shape;15776;p50"/>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7" name="Google Shape;15777;p50"/>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8" name="Google Shape;15778;p50"/>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9" name="Google Shape;15779;p50"/>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0" name="Google Shape;15780;p50"/>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1" name="Google Shape;15781;p50"/>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2" name="Google Shape;15782;p50"/>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83" name="Google Shape;15783;p50"/>
          <p:cNvGrpSpPr/>
          <p:nvPr/>
        </p:nvGrpSpPr>
        <p:grpSpPr>
          <a:xfrm>
            <a:off x="7526624" y="2460686"/>
            <a:ext cx="363979" cy="298604"/>
            <a:chOff x="7526624" y="2460686"/>
            <a:chExt cx="363979" cy="298604"/>
          </a:xfrm>
        </p:grpSpPr>
        <p:sp>
          <p:nvSpPr>
            <p:cNvPr id="15784" name="Google Shape;15784;p50"/>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5" name="Google Shape;15785;p50"/>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6" name="Google Shape;15786;p50"/>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7" name="Google Shape;15787;p50"/>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8" name="Google Shape;15788;p50"/>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9" name="Google Shape;15789;p50"/>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0" name="Google Shape;15790;p50"/>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1" name="Google Shape;15791;p50"/>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2" name="Google Shape;15792;p50"/>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3" name="Google Shape;15793;p50"/>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4" name="Google Shape;15794;p50"/>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5" name="Google Shape;15795;p50"/>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6" name="Google Shape;15796;p50"/>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7" name="Google Shape;15797;p50"/>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8" name="Google Shape;15798;p50"/>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9" name="Google Shape;15799;p50"/>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0" name="Google Shape;15800;p50"/>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1" name="Google Shape;15801;p50"/>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2" name="Google Shape;15802;p50"/>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03" name="Google Shape;15803;p50"/>
          <p:cNvGrpSpPr/>
          <p:nvPr/>
        </p:nvGrpSpPr>
        <p:grpSpPr>
          <a:xfrm>
            <a:off x="7108353" y="1985085"/>
            <a:ext cx="346161" cy="363481"/>
            <a:chOff x="7108353" y="1985085"/>
            <a:chExt cx="346161" cy="363481"/>
          </a:xfrm>
        </p:grpSpPr>
        <p:sp>
          <p:nvSpPr>
            <p:cNvPr id="15804" name="Google Shape;15804;p50"/>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5" name="Google Shape;15805;p50"/>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6" name="Google Shape;15806;p50"/>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7" name="Google Shape;15807;p50"/>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8" name="Google Shape;15808;p50"/>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9" name="Google Shape;15809;p50"/>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0" name="Google Shape;15810;p50"/>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1" name="Google Shape;15811;p50"/>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2" name="Google Shape;15812;p50"/>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3" name="Google Shape;15813;p50"/>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4" name="Google Shape;15814;p50"/>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5" name="Google Shape;15815;p50"/>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6" name="Google Shape;15816;p50"/>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7" name="Google Shape;15817;p50"/>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8" name="Google Shape;15818;p50"/>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9" name="Google Shape;15819;p50"/>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0" name="Google Shape;15820;p50"/>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21" name="Google Shape;15821;p50"/>
          <p:cNvGrpSpPr/>
          <p:nvPr/>
        </p:nvGrpSpPr>
        <p:grpSpPr>
          <a:xfrm>
            <a:off x="6139594" y="2917448"/>
            <a:ext cx="371578" cy="315347"/>
            <a:chOff x="6139594" y="2917448"/>
            <a:chExt cx="371578" cy="315347"/>
          </a:xfrm>
        </p:grpSpPr>
        <p:sp>
          <p:nvSpPr>
            <p:cNvPr id="15822" name="Google Shape;15822;p50"/>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3" name="Google Shape;15823;p50"/>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4" name="Google Shape;15824;p50"/>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5" name="Google Shape;15825;p50"/>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6" name="Google Shape;15826;p50"/>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7" name="Google Shape;15827;p50"/>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8" name="Google Shape;15828;p50"/>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9" name="Google Shape;15829;p50"/>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30" name="Google Shape;15830;p50"/>
          <p:cNvGrpSpPr/>
          <p:nvPr/>
        </p:nvGrpSpPr>
        <p:grpSpPr>
          <a:xfrm>
            <a:off x="7539253" y="2893395"/>
            <a:ext cx="328186" cy="363429"/>
            <a:chOff x="7539253" y="2893395"/>
            <a:chExt cx="328186" cy="363429"/>
          </a:xfrm>
        </p:grpSpPr>
        <p:sp>
          <p:nvSpPr>
            <p:cNvPr id="15831" name="Google Shape;15831;p50"/>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2" name="Google Shape;15832;p50"/>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3" name="Google Shape;15833;p50"/>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4" name="Google Shape;15834;p50"/>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5" name="Google Shape;15835;p50"/>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6" name="Google Shape;15836;p50"/>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7" name="Google Shape;15837;p50"/>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8" name="Google Shape;15838;p50"/>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9" name="Google Shape;15839;p50"/>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0" name="Google Shape;15840;p50"/>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1" name="Google Shape;15841;p50"/>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2" name="Google Shape;15842;p50"/>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3" name="Google Shape;15843;p50"/>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4" name="Google Shape;15844;p50"/>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5" name="Google Shape;15845;p50"/>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46" name="Google Shape;15846;p50"/>
          <p:cNvGrpSpPr/>
          <p:nvPr/>
        </p:nvGrpSpPr>
        <p:grpSpPr>
          <a:xfrm>
            <a:off x="8004138" y="2893421"/>
            <a:ext cx="317365" cy="363402"/>
            <a:chOff x="8004138" y="2893421"/>
            <a:chExt cx="317365" cy="363402"/>
          </a:xfrm>
        </p:grpSpPr>
        <p:sp>
          <p:nvSpPr>
            <p:cNvPr id="15847" name="Google Shape;15847;p50"/>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8" name="Google Shape;15848;p50"/>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9" name="Google Shape;15849;p50"/>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0" name="Google Shape;15850;p50"/>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1" name="Google Shape;15851;p50"/>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2" name="Google Shape;15852;p50"/>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3" name="Google Shape;15853;p50"/>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4" name="Google Shape;15854;p50"/>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5" name="Google Shape;15855;p50"/>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6" name="Google Shape;15856;p50"/>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7" name="Google Shape;15857;p50"/>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8" name="Google Shape;15858;p50"/>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9" name="Google Shape;15859;p50"/>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0" name="Google Shape;15860;p50"/>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1" name="Google Shape;15861;p50"/>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2" name="Google Shape;15862;p50"/>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3" name="Google Shape;15863;p50"/>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4" name="Google Shape;15864;p50"/>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5" name="Google Shape;15865;p50"/>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6" name="Google Shape;15866;p50"/>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7" name="Google Shape;15867;p50"/>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8" name="Google Shape;15868;p50"/>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9" name="Google Shape;15869;p50"/>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70" name="Google Shape;15870;p50"/>
          <p:cNvGrpSpPr/>
          <p:nvPr/>
        </p:nvGrpSpPr>
        <p:grpSpPr>
          <a:xfrm>
            <a:off x="5683016" y="2893499"/>
            <a:ext cx="365551" cy="363376"/>
            <a:chOff x="5683016" y="2893499"/>
            <a:chExt cx="365551" cy="363376"/>
          </a:xfrm>
        </p:grpSpPr>
        <p:sp>
          <p:nvSpPr>
            <p:cNvPr id="15871" name="Google Shape;15871;p50"/>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2" name="Google Shape;15872;p50"/>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3" name="Google Shape;15873;p50"/>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4" name="Google Shape;15874;p50"/>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5" name="Google Shape;15875;p50"/>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6" name="Google Shape;15876;p50"/>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7" name="Google Shape;15877;p50"/>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8" name="Google Shape;15878;p50"/>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9" name="Google Shape;15879;p50"/>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0" name="Google Shape;15880;p50"/>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1" name="Google Shape;15881;p50"/>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2" name="Google Shape;15882;p50"/>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3" name="Google Shape;15883;p50"/>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4" name="Google Shape;15884;p50"/>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5" name="Google Shape;15885;p50"/>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86" name="Google Shape;15886;p50"/>
          <p:cNvGrpSpPr/>
          <p:nvPr/>
        </p:nvGrpSpPr>
        <p:grpSpPr>
          <a:xfrm>
            <a:off x="4891622" y="1502697"/>
            <a:ext cx="255841" cy="363402"/>
            <a:chOff x="4891622" y="1502697"/>
            <a:chExt cx="255841" cy="363402"/>
          </a:xfrm>
        </p:grpSpPr>
        <p:sp>
          <p:nvSpPr>
            <p:cNvPr id="15887" name="Google Shape;15887;p50"/>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8" name="Google Shape;15888;p50"/>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9" name="Google Shape;15889;p50"/>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0" name="Google Shape;15890;p5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1" name="Google Shape;15891;p5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2" name="Google Shape;15892;p5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3" name="Google Shape;15893;p5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4" name="Google Shape;15894;p50"/>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5" name="Google Shape;15895;p50"/>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6" name="Google Shape;15896;p50"/>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7" name="Google Shape;15897;p50"/>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8" name="Google Shape;15898;p50"/>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9" name="Google Shape;15899;p50"/>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0" name="Google Shape;15900;p50"/>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1" name="Google Shape;15901;p50"/>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2" name="Google Shape;15902;p50"/>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03" name="Google Shape;15903;p50"/>
          <p:cNvGrpSpPr/>
          <p:nvPr/>
        </p:nvGrpSpPr>
        <p:grpSpPr>
          <a:xfrm>
            <a:off x="6281219" y="1502697"/>
            <a:ext cx="243919" cy="363402"/>
            <a:chOff x="6281219" y="1502697"/>
            <a:chExt cx="243919" cy="363402"/>
          </a:xfrm>
        </p:grpSpPr>
        <p:sp>
          <p:nvSpPr>
            <p:cNvPr id="15904" name="Google Shape;15904;p50"/>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5" name="Google Shape;15905;p50"/>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6" name="Google Shape;15906;p5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7" name="Google Shape;15907;p5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8" name="Google Shape;15908;p50"/>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9" name="Google Shape;15909;p50"/>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0" name="Google Shape;15910;p50"/>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1" name="Google Shape;15911;p50"/>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2" name="Google Shape;15912;p50"/>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3" name="Google Shape;15913;p50"/>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4" name="Google Shape;15914;p50"/>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5" name="Google Shape;15915;p50"/>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6" name="Google Shape;15916;p50"/>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7" name="Google Shape;15917;p50"/>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18" name="Google Shape;15918;p50"/>
          <p:cNvGrpSpPr/>
          <p:nvPr/>
        </p:nvGrpSpPr>
        <p:grpSpPr>
          <a:xfrm>
            <a:off x="4888713" y="3349868"/>
            <a:ext cx="311469" cy="363166"/>
            <a:chOff x="4888713" y="3349868"/>
            <a:chExt cx="311469" cy="363166"/>
          </a:xfrm>
        </p:grpSpPr>
        <p:sp>
          <p:nvSpPr>
            <p:cNvPr id="15919" name="Google Shape;15919;p50"/>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0" name="Google Shape;15920;p50"/>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1" name="Google Shape;15921;p50"/>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2" name="Google Shape;15922;p5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3" name="Google Shape;15923;p50"/>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4" name="Google Shape;15924;p5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5" name="Google Shape;15925;p50"/>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6" name="Google Shape;15926;p50"/>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7" name="Google Shape;15927;p50"/>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8" name="Google Shape;15928;p50"/>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9" name="Google Shape;15929;p50"/>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0" name="Google Shape;15930;p50"/>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1" name="Google Shape;15931;p50"/>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2" name="Google Shape;15932;p50"/>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3" name="Google Shape;15933;p50"/>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34" name="Google Shape;15934;p50"/>
          <p:cNvGrpSpPr/>
          <p:nvPr/>
        </p:nvGrpSpPr>
        <p:grpSpPr>
          <a:xfrm>
            <a:off x="6196821" y="3409296"/>
            <a:ext cx="363402" cy="243971"/>
            <a:chOff x="6196821" y="3409296"/>
            <a:chExt cx="363402" cy="243971"/>
          </a:xfrm>
        </p:grpSpPr>
        <p:sp>
          <p:nvSpPr>
            <p:cNvPr id="15935" name="Google Shape;15935;p50"/>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6" name="Google Shape;15936;p50"/>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7" name="Google Shape;15937;p50"/>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8" name="Google Shape;15938;p50"/>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9" name="Google Shape;15939;p50"/>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0" name="Google Shape;15940;p50"/>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1" name="Google Shape;15941;p50"/>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2" name="Google Shape;15942;p50"/>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3" name="Google Shape;15943;p50"/>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4" name="Google Shape;15944;p50"/>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5" name="Google Shape;15945;p50"/>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6" name="Google Shape;15946;p50"/>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7" name="Google Shape;15947;p50"/>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8" name="Google Shape;15948;p50"/>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9" name="Google Shape;15949;p50"/>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0" name="Google Shape;15950;p50"/>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51" name="Google Shape;15951;p50"/>
          <p:cNvGrpSpPr/>
          <p:nvPr/>
        </p:nvGrpSpPr>
        <p:grpSpPr>
          <a:xfrm>
            <a:off x="5818221" y="1502697"/>
            <a:ext cx="252723" cy="363402"/>
            <a:chOff x="5818221" y="1502697"/>
            <a:chExt cx="252723" cy="363402"/>
          </a:xfrm>
        </p:grpSpPr>
        <p:sp>
          <p:nvSpPr>
            <p:cNvPr id="15952" name="Google Shape;15952;p50"/>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3" name="Google Shape;15953;p50"/>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4" name="Google Shape;15954;p50"/>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5" name="Google Shape;15955;p50"/>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6" name="Google Shape;15956;p50"/>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7" name="Google Shape;15957;p50"/>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8" name="Google Shape;15958;p50"/>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9" name="Google Shape;15959;p50"/>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0" name="Google Shape;15960;p50"/>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1" name="Google Shape;15961;p50"/>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2" name="Google Shape;15962;p50"/>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3" name="Google Shape;15963;p50"/>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4" name="Google Shape;15964;p50"/>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5" name="Google Shape;15965;p50"/>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6" name="Google Shape;15966;p50"/>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67" name="Google Shape;15967;p50"/>
          <p:cNvGrpSpPr/>
          <p:nvPr/>
        </p:nvGrpSpPr>
        <p:grpSpPr>
          <a:xfrm>
            <a:off x="6660814" y="1985085"/>
            <a:ext cx="355096" cy="363481"/>
            <a:chOff x="6660814" y="1985085"/>
            <a:chExt cx="355096" cy="363481"/>
          </a:xfrm>
        </p:grpSpPr>
        <p:sp>
          <p:nvSpPr>
            <p:cNvPr id="15968" name="Google Shape;15968;p50"/>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9" name="Google Shape;15969;p50"/>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0" name="Google Shape;15970;p50"/>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1" name="Google Shape;15971;p50"/>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2" name="Google Shape;15972;p50"/>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3" name="Google Shape;15973;p50"/>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4" name="Google Shape;15974;p50"/>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5" name="Google Shape;15975;p50"/>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6" name="Google Shape;15976;p50"/>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7" name="Google Shape;15977;p50"/>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8" name="Google Shape;15978;p50"/>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9" name="Google Shape;15979;p50"/>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0" name="Google Shape;15980;p50"/>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1" name="Google Shape;15981;p50"/>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2" name="Google Shape;15982;p50"/>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3" name="Google Shape;15983;p50"/>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4" name="Google Shape;15984;p50"/>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5" name="Google Shape;15985;p50"/>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6" name="Google Shape;15986;p50"/>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7" name="Google Shape;15987;p50"/>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8" name="Google Shape;15988;p50"/>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9" name="Google Shape;15989;p50"/>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0" name="Google Shape;15990;p50"/>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1" name="Google Shape;15991;p50"/>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2" name="Google Shape;15992;p50"/>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3" name="Google Shape;15993;p50"/>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4" name="Google Shape;15994;p50"/>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5" name="Google Shape;15995;p50"/>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6" name="Google Shape;15996;p50"/>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97" name="Google Shape;15997;p50"/>
          <p:cNvGrpSpPr/>
          <p:nvPr/>
        </p:nvGrpSpPr>
        <p:grpSpPr>
          <a:xfrm>
            <a:off x="7226448" y="1502697"/>
            <a:ext cx="198379" cy="363402"/>
            <a:chOff x="7226448" y="1502697"/>
            <a:chExt cx="198379" cy="363402"/>
          </a:xfrm>
        </p:grpSpPr>
        <p:sp>
          <p:nvSpPr>
            <p:cNvPr id="15998" name="Google Shape;15998;p50"/>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9" name="Google Shape;15999;p50"/>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0" name="Google Shape;16000;p50"/>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1" name="Google Shape;16001;p50"/>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2" name="Google Shape;16002;p50"/>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3" name="Google Shape;16003;p50"/>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4" name="Google Shape;16004;p50"/>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5" name="Google Shape;16005;p50"/>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6" name="Google Shape;16006;p50"/>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7" name="Google Shape;16007;p50"/>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8" name="Google Shape;16008;p50"/>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9" name="Google Shape;16009;p50"/>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0" name="Google Shape;16010;p50"/>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1" name="Google Shape;16011;p50"/>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12" name="Google Shape;16012;p50"/>
          <p:cNvGrpSpPr/>
          <p:nvPr/>
        </p:nvGrpSpPr>
        <p:grpSpPr>
          <a:xfrm>
            <a:off x="8169030" y="1502566"/>
            <a:ext cx="158001" cy="363534"/>
            <a:chOff x="8169030" y="1502566"/>
            <a:chExt cx="158001" cy="363534"/>
          </a:xfrm>
        </p:grpSpPr>
        <p:sp>
          <p:nvSpPr>
            <p:cNvPr id="16013" name="Google Shape;16013;p50"/>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4" name="Google Shape;16014;p50"/>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5" name="Google Shape;16015;p50"/>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6" name="Google Shape;16016;p50"/>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7" name="Google Shape;16017;p50"/>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8" name="Google Shape;16018;p50"/>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9" name="Google Shape;16019;p50"/>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0" name="Google Shape;16020;p50"/>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1" name="Google Shape;16021;p50"/>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2" name="Google Shape;16022;p50"/>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3" name="Google Shape;16023;p50"/>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4" name="Google Shape;16024;p50"/>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5" name="Google Shape;16025;p50"/>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26" name="Google Shape;16026;p50"/>
          <p:cNvGrpSpPr/>
          <p:nvPr/>
        </p:nvGrpSpPr>
        <p:grpSpPr>
          <a:xfrm>
            <a:off x="7706661" y="1502697"/>
            <a:ext cx="160281" cy="363403"/>
            <a:chOff x="7706661" y="1502697"/>
            <a:chExt cx="160281" cy="363403"/>
          </a:xfrm>
        </p:grpSpPr>
        <p:sp>
          <p:nvSpPr>
            <p:cNvPr id="16027" name="Google Shape;16027;p50"/>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8" name="Google Shape;16028;p50"/>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9" name="Google Shape;16029;p50"/>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0" name="Google Shape;16030;p50"/>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1" name="Google Shape;16031;p50"/>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2" name="Google Shape;16032;p50"/>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3" name="Google Shape;16033;p50"/>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4" name="Google Shape;16034;p50"/>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5" name="Google Shape;16035;p50"/>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6" name="Google Shape;16036;p50"/>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7" name="Google Shape;16037;p50"/>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8" name="Google Shape;16038;p50"/>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9" name="Google Shape;16039;p50"/>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0" name="Google Shape;16040;p50"/>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41" name="Google Shape;16041;p50"/>
          <p:cNvGrpSpPr/>
          <p:nvPr/>
        </p:nvGrpSpPr>
        <p:grpSpPr>
          <a:xfrm>
            <a:off x="6753519" y="1502671"/>
            <a:ext cx="225158" cy="365184"/>
            <a:chOff x="6753519" y="1502671"/>
            <a:chExt cx="225158" cy="365184"/>
          </a:xfrm>
        </p:grpSpPr>
        <p:sp>
          <p:nvSpPr>
            <p:cNvPr id="16042" name="Google Shape;16042;p50"/>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3" name="Google Shape;16043;p50"/>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4" name="Google Shape;16044;p50"/>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5" name="Google Shape;16045;p50"/>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6" name="Google Shape;16046;p50"/>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7" name="Google Shape;16047;p50"/>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8" name="Google Shape;16048;p50"/>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9" name="Google Shape;16049;p50"/>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0" name="Google Shape;16050;p50"/>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51" name="Google Shape;16051;p50"/>
          <p:cNvGrpSpPr/>
          <p:nvPr/>
        </p:nvGrpSpPr>
        <p:grpSpPr>
          <a:xfrm>
            <a:off x="5751876" y="3437411"/>
            <a:ext cx="363769" cy="187924"/>
            <a:chOff x="5751876" y="3437411"/>
            <a:chExt cx="363769" cy="187924"/>
          </a:xfrm>
        </p:grpSpPr>
        <p:sp>
          <p:nvSpPr>
            <p:cNvPr id="16052" name="Google Shape;16052;p50"/>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3" name="Google Shape;16053;p50"/>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4" name="Google Shape;16054;p50"/>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5" name="Google Shape;16055;p50"/>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6" name="Google Shape;16056;p50"/>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7" name="Google Shape;16057;p50"/>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8" name="Google Shape;16058;p50"/>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9" name="Google Shape;16059;p50"/>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0" name="Google Shape;16060;p50"/>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1" name="Google Shape;16061;p50"/>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2" name="Google Shape;16062;p50"/>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3" name="Google Shape;16063;p50"/>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4" name="Google Shape;16064;p50"/>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5" name="Google Shape;16065;p50"/>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6" name="Google Shape;16066;p50"/>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7" name="Google Shape;16067;p50"/>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8" name="Google Shape;16068;p50"/>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9" name="Google Shape;16069;p50"/>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0" name="Google Shape;16070;p50"/>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1" name="Google Shape;16071;p50"/>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2" name="Google Shape;16072;p50"/>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3" name="Google Shape;16073;p50"/>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4" name="Google Shape;16074;p50"/>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5" name="Google Shape;16075;p50"/>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6" name="Google Shape;16076;p50"/>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7" name="Google Shape;16077;p50"/>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8" name="Google Shape;16078;p50"/>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9" name="Google Shape;16079;p50"/>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80" name="Google Shape;16080;p50"/>
          <p:cNvGrpSpPr/>
          <p:nvPr/>
        </p:nvGrpSpPr>
        <p:grpSpPr>
          <a:xfrm>
            <a:off x="7660518" y="3800289"/>
            <a:ext cx="304263" cy="363664"/>
            <a:chOff x="7660518" y="3800289"/>
            <a:chExt cx="304263" cy="363664"/>
          </a:xfrm>
        </p:grpSpPr>
        <p:sp>
          <p:nvSpPr>
            <p:cNvPr id="16081" name="Google Shape;16081;p50"/>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2" name="Google Shape;16082;p50"/>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3" name="Google Shape;16083;p50"/>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4" name="Google Shape;16084;p50"/>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5" name="Google Shape;16085;p50"/>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6" name="Google Shape;16086;p50"/>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7" name="Google Shape;16087;p50"/>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8" name="Google Shape;16088;p50"/>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9" name="Google Shape;16089;p50"/>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0" name="Google Shape;16090;p50"/>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91" name="Google Shape;16091;p50"/>
          <p:cNvGrpSpPr/>
          <p:nvPr/>
        </p:nvGrpSpPr>
        <p:grpSpPr>
          <a:xfrm>
            <a:off x="5223660" y="2893473"/>
            <a:ext cx="365551" cy="363271"/>
            <a:chOff x="5223660" y="2893473"/>
            <a:chExt cx="365551" cy="363271"/>
          </a:xfrm>
        </p:grpSpPr>
        <p:sp>
          <p:nvSpPr>
            <p:cNvPr id="16092" name="Google Shape;16092;p50"/>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3" name="Google Shape;16093;p50"/>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4" name="Google Shape;16094;p50"/>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5" name="Google Shape;16095;p50"/>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6" name="Google Shape;16096;p50"/>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7" name="Google Shape;16097;p50"/>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8" name="Google Shape;16098;p50"/>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9" name="Google Shape;16099;p50"/>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0" name="Google Shape;16100;p50"/>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1" name="Google Shape;16101;p50"/>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2" name="Google Shape;16102;p50"/>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3" name="Google Shape;16103;p50"/>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4" name="Google Shape;16104;p50"/>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5" name="Google Shape;16105;p50"/>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06" name="Google Shape;16106;p50"/>
          <p:cNvGrpSpPr/>
          <p:nvPr/>
        </p:nvGrpSpPr>
        <p:grpSpPr>
          <a:xfrm>
            <a:off x="4864057" y="2893421"/>
            <a:ext cx="166700" cy="363271"/>
            <a:chOff x="4864057" y="2893421"/>
            <a:chExt cx="166700" cy="363271"/>
          </a:xfrm>
        </p:grpSpPr>
        <p:sp>
          <p:nvSpPr>
            <p:cNvPr id="16107" name="Google Shape;16107;p50"/>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8" name="Google Shape;16108;p50"/>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9" name="Google Shape;16109;p50"/>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0" name="Google Shape;16110;p50"/>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1" name="Google Shape;16111;p50"/>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2" name="Google Shape;16112;p50"/>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3" name="Google Shape;16113;p50"/>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4" name="Google Shape;16114;p50"/>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5" name="Google Shape;16115;p50"/>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6" name="Google Shape;16116;p50"/>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7" name="Google Shape;16117;p50"/>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8" name="Google Shape;16118;p50"/>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9" name="Google Shape;16119;p50"/>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23" name="Shape 16123"/>
        <p:cNvGrpSpPr/>
        <p:nvPr/>
      </p:nvGrpSpPr>
      <p:grpSpPr>
        <a:xfrm>
          <a:off x="0" y="0"/>
          <a:ext cx="0" cy="0"/>
          <a:chOff x="0" y="0"/>
          <a:chExt cx="0" cy="0"/>
        </a:xfrm>
      </p:grpSpPr>
      <p:sp>
        <p:nvSpPr>
          <p:cNvPr id="16124" name="Google Shape;16124;p51"/>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6125" name="Google Shape;16125;p5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26" name="Google Shape;16126;p51"/>
          <p:cNvGrpSpPr/>
          <p:nvPr/>
        </p:nvGrpSpPr>
        <p:grpSpPr>
          <a:xfrm>
            <a:off x="4132674" y="2896128"/>
            <a:ext cx="361261" cy="357748"/>
            <a:chOff x="4132674" y="2896128"/>
            <a:chExt cx="361261" cy="357748"/>
          </a:xfrm>
        </p:grpSpPr>
        <p:sp>
          <p:nvSpPr>
            <p:cNvPr id="16127" name="Google Shape;16127;p51"/>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8" name="Google Shape;16128;p51"/>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9" name="Google Shape;16129;p51"/>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30" name="Google Shape;16130;p51"/>
          <p:cNvGrpSpPr/>
          <p:nvPr/>
        </p:nvGrpSpPr>
        <p:grpSpPr>
          <a:xfrm>
            <a:off x="8018284" y="2896075"/>
            <a:ext cx="248363" cy="357801"/>
            <a:chOff x="8018284" y="2896075"/>
            <a:chExt cx="248363" cy="357801"/>
          </a:xfrm>
        </p:grpSpPr>
        <p:sp>
          <p:nvSpPr>
            <p:cNvPr id="16131" name="Google Shape;16131;p51"/>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2" name="Google Shape;16132;p51"/>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3" name="Google Shape;16133;p51"/>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4" name="Google Shape;16134;p51"/>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5" name="Google Shape;16135;p51"/>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6" name="Google Shape;16136;p51"/>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7" name="Google Shape;16137;p51"/>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38" name="Google Shape;16138;p51"/>
          <p:cNvGrpSpPr/>
          <p:nvPr/>
        </p:nvGrpSpPr>
        <p:grpSpPr>
          <a:xfrm>
            <a:off x="4680149" y="2896128"/>
            <a:ext cx="360448" cy="357748"/>
            <a:chOff x="4680149" y="2896128"/>
            <a:chExt cx="360448" cy="357748"/>
          </a:xfrm>
        </p:grpSpPr>
        <p:sp>
          <p:nvSpPr>
            <p:cNvPr id="16139" name="Google Shape;16139;p51"/>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0" name="Google Shape;16140;p51"/>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1" name="Google Shape;16141;p51"/>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2" name="Google Shape;16142;p51"/>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3" name="Google Shape;16143;p51"/>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44" name="Google Shape;16144;p51"/>
          <p:cNvGrpSpPr/>
          <p:nvPr/>
        </p:nvGrpSpPr>
        <p:grpSpPr>
          <a:xfrm>
            <a:off x="7504703" y="2896049"/>
            <a:ext cx="181259" cy="357827"/>
            <a:chOff x="7504703" y="2896049"/>
            <a:chExt cx="181259" cy="357827"/>
          </a:xfrm>
        </p:grpSpPr>
        <p:sp>
          <p:nvSpPr>
            <p:cNvPr id="16145" name="Google Shape;16145;p51"/>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6" name="Google Shape;16146;p51"/>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7" name="Google Shape;16147;p51"/>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8" name="Google Shape;16148;p51"/>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9" name="Google Shape;16149;p51"/>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0" name="Google Shape;16150;p51"/>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1" name="Google Shape;16151;p51"/>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2" name="Google Shape;16152;p51"/>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3" name="Google Shape;16153;p51"/>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4" name="Google Shape;16154;p51"/>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5" name="Google Shape;16155;p51"/>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56" name="Google Shape;16156;p51"/>
          <p:cNvGrpSpPr/>
          <p:nvPr/>
        </p:nvGrpSpPr>
        <p:grpSpPr>
          <a:xfrm>
            <a:off x="4680751" y="1499971"/>
            <a:ext cx="374341" cy="364590"/>
            <a:chOff x="4680751" y="1499971"/>
            <a:chExt cx="374341" cy="364590"/>
          </a:xfrm>
        </p:grpSpPr>
        <p:sp>
          <p:nvSpPr>
            <p:cNvPr id="16157" name="Google Shape;16157;p51"/>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8" name="Google Shape;16158;p51"/>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9" name="Google Shape;16159;p51"/>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0" name="Google Shape;16160;p51"/>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1" name="Google Shape;16161;p51"/>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2" name="Google Shape;16162;p51"/>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3" name="Google Shape;16163;p51"/>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4" name="Google Shape;16164;p51"/>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5" name="Google Shape;16165;p51"/>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6" name="Google Shape;16166;p51"/>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7" name="Google Shape;16167;p51"/>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8" name="Google Shape;16168;p51"/>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9" name="Google Shape;16169;p51"/>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0" name="Google Shape;16170;p51"/>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1" name="Google Shape;16171;p51"/>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2" name="Google Shape;16172;p51"/>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3" name="Google Shape;16173;p51"/>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4" name="Google Shape;16174;p51"/>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75" name="Google Shape;16175;p51"/>
          <p:cNvGrpSpPr/>
          <p:nvPr/>
        </p:nvGrpSpPr>
        <p:grpSpPr>
          <a:xfrm>
            <a:off x="853281" y="1499867"/>
            <a:ext cx="374917" cy="364668"/>
            <a:chOff x="853281" y="1499867"/>
            <a:chExt cx="374917" cy="364668"/>
          </a:xfrm>
        </p:grpSpPr>
        <p:sp>
          <p:nvSpPr>
            <p:cNvPr id="16176" name="Google Shape;16176;p51"/>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7" name="Google Shape;16177;p51"/>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8" name="Google Shape;16178;p51"/>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9" name="Google Shape;16179;p51"/>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0" name="Google Shape;16180;p51"/>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1" name="Google Shape;16181;p51"/>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2" name="Google Shape;16182;p51"/>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3" name="Google Shape;16183;p51"/>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4" name="Google Shape;16184;p51"/>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5" name="Google Shape;16185;p51"/>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6" name="Google Shape;16186;p51"/>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7" name="Google Shape;16187;p51"/>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8" name="Google Shape;16188;p51"/>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9" name="Google Shape;16189;p51"/>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0" name="Google Shape;16190;p51"/>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1" name="Google Shape;16191;p51"/>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2" name="Google Shape;16192;p51"/>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3" name="Google Shape;16193;p51"/>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4" name="Google Shape;16194;p51"/>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5" name="Google Shape;16195;p51"/>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6" name="Google Shape;16196;p51"/>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7" name="Google Shape;16197;p51"/>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8" name="Google Shape;16198;p51"/>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99" name="Google Shape;16199;p51"/>
          <p:cNvGrpSpPr/>
          <p:nvPr/>
        </p:nvGrpSpPr>
        <p:grpSpPr>
          <a:xfrm>
            <a:off x="6330671" y="1551243"/>
            <a:ext cx="365245" cy="261968"/>
            <a:chOff x="6330671" y="1551243"/>
            <a:chExt cx="365245" cy="261968"/>
          </a:xfrm>
        </p:grpSpPr>
        <p:sp>
          <p:nvSpPr>
            <p:cNvPr id="16200" name="Google Shape;16200;p51"/>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1" name="Google Shape;16201;p51"/>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2" name="Google Shape;16202;p51"/>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3" name="Google Shape;16203;p51"/>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4" name="Google Shape;16204;p51"/>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5" name="Google Shape;16205;p51"/>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6" name="Google Shape;16206;p51"/>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7" name="Google Shape;16207;p51"/>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8" name="Google Shape;16208;p51"/>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9" name="Google Shape;16209;p51"/>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0" name="Google Shape;16210;p51"/>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1" name="Google Shape;16211;p51"/>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2" name="Google Shape;16212;p51"/>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3" name="Google Shape;16213;p51"/>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4" name="Google Shape;16214;p51"/>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5" name="Google Shape;16215;p51"/>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6" name="Google Shape;16216;p51"/>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7" name="Google Shape;16217;p51"/>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8" name="Google Shape;16218;p51"/>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19" name="Google Shape;16219;p51"/>
          <p:cNvGrpSpPr/>
          <p:nvPr/>
        </p:nvGrpSpPr>
        <p:grpSpPr>
          <a:xfrm>
            <a:off x="3596131" y="1508648"/>
            <a:ext cx="367630" cy="347289"/>
            <a:chOff x="3596131" y="1508648"/>
            <a:chExt cx="367630" cy="347289"/>
          </a:xfrm>
        </p:grpSpPr>
        <p:sp>
          <p:nvSpPr>
            <p:cNvPr id="16220" name="Google Shape;16220;p51"/>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1" name="Google Shape;16221;p51"/>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2" name="Google Shape;16222;p51"/>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3" name="Google Shape;16223;p51"/>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4" name="Google Shape;16224;p51"/>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5" name="Google Shape;16225;p51"/>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6" name="Google Shape;16226;p51"/>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7" name="Google Shape;16227;p51"/>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8" name="Google Shape;16228;p51"/>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9" name="Google Shape;16229;p51"/>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0" name="Google Shape;16230;p51"/>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1" name="Google Shape;16231;p51"/>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2" name="Google Shape;16232;p51"/>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3" name="Google Shape;16233;p51"/>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4" name="Google Shape;16234;p51"/>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5" name="Google Shape;16235;p51"/>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6" name="Google Shape;16236;p51"/>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37" name="Google Shape;16237;p51"/>
          <p:cNvGrpSpPr/>
          <p:nvPr/>
        </p:nvGrpSpPr>
        <p:grpSpPr>
          <a:xfrm>
            <a:off x="6322493" y="2422415"/>
            <a:ext cx="375809" cy="349019"/>
            <a:chOff x="6322493" y="2422415"/>
            <a:chExt cx="375809" cy="349019"/>
          </a:xfrm>
        </p:grpSpPr>
        <p:sp>
          <p:nvSpPr>
            <p:cNvPr id="16238" name="Google Shape;16238;p51"/>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9" name="Google Shape;16239;p51"/>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0" name="Google Shape;16240;p51"/>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1" name="Google Shape;16241;p51"/>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2" name="Google Shape;16242;p51"/>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43" name="Google Shape;16243;p51"/>
          <p:cNvGrpSpPr/>
          <p:nvPr/>
        </p:nvGrpSpPr>
        <p:grpSpPr>
          <a:xfrm>
            <a:off x="2493449" y="2915682"/>
            <a:ext cx="357853" cy="318665"/>
            <a:chOff x="2493449" y="2915682"/>
            <a:chExt cx="357853" cy="318665"/>
          </a:xfrm>
        </p:grpSpPr>
        <p:sp>
          <p:nvSpPr>
            <p:cNvPr id="16244" name="Google Shape;16244;p51"/>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5" name="Google Shape;16245;p51"/>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6" name="Google Shape;16246;p51"/>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7" name="Google Shape;16247;p51"/>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8" name="Google Shape;16248;p51"/>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9" name="Google Shape;16249;p51"/>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0" name="Google Shape;16250;p51"/>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1" name="Google Shape;16251;p51"/>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2" name="Google Shape;16252;p51"/>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53" name="Google Shape;16253;p51"/>
          <p:cNvGrpSpPr/>
          <p:nvPr/>
        </p:nvGrpSpPr>
        <p:grpSpPr>
          <a:xfrm>
            <a:off x="1399523" y="2966141"/>
            <a:ext cx="359583" cy="217695"/>
            <a:chOff x="1399523" y="2966141"/>
            <a:chExt cx="359583" cy="217695"/>
          </a:xfrm>
        </p:grpSpPr>
        <p:sp>
          <p:nvSpPr>
            <p:cNvPr id="16254" name="Google Shape;16254;p51"/>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5" name="Google Shape;16255;p51"/>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6" name="Google Shape;16256;p51"/>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7" name="Google Shape;16257;p51"/>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8" name="Google Shape;16258;p51"/>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9" name="Google Shape;16259;p51"/>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0" name="Google Shape;16260;p51"/>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1" name="Google Shape;16261;p51"/>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2" name="Google Shape;16262;p51"/>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3" name="Google Shape;16263;p51"/>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4" name="Google Shape;16264;p51"/>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65" name="Google Shape;16265;p51"/>
          <p:cNvGrpSpPr/>
          <p:nvPr/>
        </p:nvGrpSpPr>
        <p:grpSpPr>
          <a:xfrm>
            <a:off x="872232" y="2888710"/>
            <a:ext cx="328810" cy="369911"/>
            <a:chOff x="872232" y="2888710"/>
            <a:chExt cx="328810" cy="369911"/>
          </a:xfrm>
        </p:grpSpPr>
        <p:sp>
          <p:nvSpPr>
            <p:cNvPr id="16266" name="Google Shape;16266;p51"/>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7" name="Google Shape;16267;p51"/>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8" name="Google Shape;16268;p51"/>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9" name="Google Shape;16269;p51"/>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0" name="Google Shape;16270;p51"/>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1" name="Google Shape;16271;p51"/>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2" name="Google Shape;16272;p51"/>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3" name="Google Shape;16273;p51"/>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4" name="Google Shape;16274;p51"/>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5" name="Google Shape;16275;p51"/>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6" name="Google Shape;16276;p51"/>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77" name="Google Shape;16277;p51"/>
          <p:cNvGrpSpPr/>
          <p:nvPr/>
        </p:nvGrpSpPr>
        <p:grpSpPr>
          <a:xfrm>
            <a:off x="5815045" y="2896128"/>
            <a:ext cx="281181" cy="357958"/>
            <a:chOff x="5815045" y="2896128"/>
            <a:chExt cx="281181" cy="357958"/>
          </a:xfrm>
        </p:grpSpPr>
        <p:sp>
          <p:nvSpPr>
            <p:cNvPr id="16278" name="Google Shape;16278;p51"/>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9" name="Google Shape;16279;p51"/>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0" name="Google Shape;16280;p51"/>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1" name="Google Shape;16281;p51"/>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2" name="Google Shape;16282;p51"/>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3" name="Google Shape;16283;p51"/>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84" name="Google Shape;16284;p51"/>
          <p:cNvGrpSpPr/>
          <p:nvPr/>
        </p:nvGrpSpPr>
        <p:grpSpPr>
          <a:xfrm>
            <a:off x="5238894" y="2896102"/>
            <a:ext cx="336437" cy="357774"/>
            <a:chOff x="5238894" y="2896102"/>
            <a:chExt cx="336437" cy="357774"/>
          </a:xfrm>
        </p:grpSpPr>
        <p:sp>
          <p:nvSpPr>
            <p:cNvPr id="16285" name="Google Shape;16285;p51"/>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6" name="Google Shape;16286;p51"/>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7" name="Google Shape;16287;p51"/>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8" name="Google Shape;16288;p51"/>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9" name="Google Shape;16289;p51"/>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0" name="Google Shape;16290;p51"/>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1" name="Google Shape;16291;p51"/>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92" name="Google Shape;16292;p51"/>
          <p:cNvGrpSpPr/>
          <p:nvPr/>
        </p:nvGrpSpPr>
        <p:grpSpPr>
          <a:xfrm>
            <a:off x="5226994" y="1499919"/>
            <a:ext cx="374786" cy="364616"/>
            <a:chOff x="5226994" y="1499919"/>
            <a:chExt cx="374786" cy="364616"/>
          </a:xfrm>
        </p:grpSpPr>
        <p:sp>
          <p:nvSpPr>
            <p:cNvPr id="16293" name="Google Shape;16293;p51"/>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4" name="Google Shape;16294;p51"/>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5" name="Google Shape;16295;p51"/>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6" name="Google Shape;16296;p51"/>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7" name="Google Shape;16297;p51"/>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8" name="Google Shape;16298;p51"/>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9" name="Google Shape;16299;p51"/>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0" name="Google Shape;16300;p51"/>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1" name="Google Shape;16301;p51"/>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2" name="Google Shape;16302;p51"/>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3" name="Google Shape;16303;p51"/>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4" name="Google Shape;16304;p51"/>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5" name="Google Shape;16305;p51"/>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6" name="Google Shape;16306;p51"/>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7" name="Google Shape;16307;p51"/>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8" name="Google Shape;16308;p51"/>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9" name="Google Shape;16309;p51"/>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0" name="Google Shape;16310;p51"/>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1" name="Google Shape;16311;p51"/>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2" name="Google Shape;16312;p51"/>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13" name="Google Shape;16313;p51"/>
          <p:cNvGrpSpPr/>
          <p:nvPr/>
        </p:nvGrpSpPr>
        <p:grpSpPr>
          <a:xfrm>
            <a:off x="5785923" y="2409807"/>
            <a:ext cx="352794" cy="374262"/>
            <a:chOff x="5785923" y="2409807"/>
            <a:chExt cx="352794" cy="374262"/>
          </a:xfrm>
        </p:grpSpPr>
        <p:sp>
          <p:nvSpPr>
            <p:cNvPr id="16314" name="Google Shape;16314;p51"/>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5" name="Google Shape;16315;p51"/>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6" name="Google Shape;16316;p51"/>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7" name="Google Shape;16317;p51"/>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8" name="Google Shape;16318;p51"/>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9" name="Google Shape;16319;p51"/>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20" name="Google Shape;16320;p51"/>
          <p:cNvGrpSpPr/>
          <p:nvPr/>
        </p:nvGrpSpPr>
        <p:grpSpPr>
          <a:xfrm>
            <a:off x="3587376" y="2937884"/>
            <a:ext cx="357853" cy="274235"/>
            <a:chOff x="3587376" y="2937884"/>
            <a:chExt cx="357853" cy="274235"/>
          </a:xfrm>
        </p:grpSpPr>
        <p:sp>
          <p:nvSpPr>
            <p:cNvPr id="16321" name="Google Shape;16321;p51"/>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2" name="Google Shape;16322;p51"/>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3" name="Google Shape;16323;p51"/>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4" name="Google Shape;16324;p51"/>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5" name="Google Shape;16325;p51"/>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6" name="Google Shape;16326;p51"/>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7" name="Google Shape;16327;p51"/>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8" name="Google Shape;16328;p51"/>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9" name="Google Shape;16329;p51"/>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0" name="Google Shape;16330;p51"/>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1" name="Google Shape;16331;p51"/>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2" name="Google Shape;16332;p51"/>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3" name="Google Shape;16333;p51"/>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34" name="Google Shape;16334;p51"/>
          <p:cNvGrpSpPr/>
          <p:nvPr/>
        </p:nvGrpSpPr>
        <p:grpSpPr>
          <a:xfrm>
            <a:off x="1944035" y="2896128"/>
            <a:ext cx="362650" cy="357748"/>
            <a:chOff x="1944035" y="2896128"/>
            <a:chExt cx="362650" cy="357748"/>
          </a:xfrm>
        </p:grpSpPr>
        <p:sp>
          <p:nvSpPr>
            <p:cNvPr id="16335" name="Google Shape;16335;p51"/>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6" name="Google Shape;16336;p51"/>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7" name="Google Shape;16337;p51"/>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8" name="Google Shape;16338;p51"/>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9" name="Google Shape;16339;p51"/>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0" name="Google Shape;16340;p51"/>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1" name="Google Shape;16341;p51"/>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2" name="Google Shape;16342;p51"/>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3" name="Google Shape;16343;p51"/>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4" name="Google Shape;16344;p51"/>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5" name="Google Shape;16345;p51"/>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6" name="Google Shape;16346;p51"/>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7" name="Google Shape;16347;p51"/>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8" name="Google Shape;16348;p51"/>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9" name="Google Shape;16349;p51"/>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50" name="Google Shape;16350;p51"/>
          <p:cNvGrpSpPr/>
          <p:nvPr/>
        </p:nvGrpSpPr>
        <p:grpSpPr>
          <a:xfrm>
            <a:off x="3030832" y="2903048"/>
            <a:ext cx="378115" cy="344118"/>
            <a:chOff x="3030832" y="2903048"/>
            <a:chExt cx="378115" cy="344118"/>
          </a:xfrm>
        </p:grpSpPr>
        <p:sp>
          <p:nvSpPr>
            <p:cNvPr id="16351" name="Google Shape;16351;p51"/>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2" name="Google Shape;16352;p51"/>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3" name="Google Shape;16353;p51"/>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4" name="Google Shape;16354;p51"/>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5" name="Google Shape;16355;p51"/>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6" name="Google Shape;16356;p51"/>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7" name="Google Shape;16357;p51"/>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8" name="Google Shape;16358;p51"/>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9" name="Google Shape;16359;p51"/>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0" name="Google Shape;16360;p51"/>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1" name="Google Shape;16361;p51"/>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62" name="Google Shape;16362;p51"/>
          <p:cNvGrpSpPr/>
          <p:nvPr/>
        </p:nvGrpSpPr>
        <p:grpSpPr>
          <a:xfrm>
            <a:off x="3036546" y="2430122"/>
            <a:ext cx="379400" cy="333528"/>
            <a:chOff x="3036546" y="2430122"/>
            <a:chExt cx="379400" cy="333528"/>
          </a:xfrm>
        </p:grpSpPr>
        <p:sp>
          <p:nvSpPr>
            <p:cNvPr id="16363" name="Google Shape;16363;p51"/>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4" name="Google Shape;16364;p51"/>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5" name="Google Shape;16365;p51"/>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6" name="Google Shape;16366;p51"/>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7" name="Google Shape;16367;p51"/>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8" name="Google Shape;16368;p51"/>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9" name="Google Shape;16369;p51"/>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70" name="Google Shape;16370;p51"/>
          <p:cNvGrpSpPr/>
          <p:nvPr/>
        </p:nvGrpSpPr>
        <p:grpSpPr>
          <a:xfrm>
            <a:off x="1944350" y="2476964"/>
            <a:ext cx="375546" cy="240106"/>
            <a:chOff x="1944350" y="2476964"/>
            <a:chExt cx="375546" cy="240106"/>
          </a:xfrm>
        </p:grpSpPr>
        <p:sp>
          <p:nvSpPr>
            <p:cNvPr id="16371" name="Google Shape;16371;p51"/>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2" name="Google Shape;16372;p51"/>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3" name="Google Shape;16373;p51"/>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4" name="Google Shape;16374;p51"/>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5" name="Google Shape;16375;p51"/>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6" name="Google Shape;16376;p51"/>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7" name="Google Shape;16377;p51"/>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8" name="Google Shape;16378;p51"/>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79" name="Google Shape;16379;p51"/>
          <p:cNvGrpSpPr/>
          <p:nvPr/>
        </p:nvGrpSpPr>
        <p:grpSpPr>
          <a:xfrm>
            <a:off x="7962635" y="2411695"/>
            <a:ext cx="376752" cy="370540"/>
            <a:chOff x="7962635" y="2411695"/>
            <a:chExt cx="376752" cy="370540"/>
          </a:xfrm>
        </p:grpSpPr>
        <p:sp>
          <p:nvSpPr>
            <p:cNvPr id="16380" name="Google Shape;16380;p51"/>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1" name="Google Shape;16381;p51"/>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2" name="Google Shape;16382;p51"/>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3" name="Google Shape;16383;p51"/>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4" name="Google Shape;16384;p51"/>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5" name="Google Shape;16385;p51"/>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6" name="Google Shape;16386;p51"/>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7" name="Google Shape;16387;p51"/>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8" name="Google Shape;16388;p51"/>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89" name="Google Shape;16389;p51"/>
          <p:cNvGrpSpPr/>
          <p:nvPr/>
        </p:nvGrpSpPr>
        <p:grpSpPr>
          <a:xfrm>
            <a:off x="6869626" y="2451197"/>
            <a:ext cx="374341" cy="291535"/>
            <a:chOff x="6869626" y="2451197"/>
            <a:chExt cx="374341" cy="291535"/>
          </a:xfrm>
        </p:grpSpPr>
        <p:sp>
          <p:nvSpPr>
            <p:cNvPr id="16390" name="Google Shape;16390;p51"/>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1" name="Google Shape;16391;p51"/>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2" name="Google Shape;16392;p51"/>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3" name="Google Shape;16393;p51"/>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4" name="Google Shape;16394;p51"/>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5" name="Google Shape;16395;p51"/>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6" name="Google Shape;16396;p51"/>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7" name="Google Shape;16397;p51"/>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8" name="Google Shape;16398;p51"/>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9" name="Google Shape;16399;p51"/>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00" name="Google Shape;16400;p51"/>
          <p:cNvGrpSpPr/>
          <p:nvPr/>
        </p:nvGrpSpPr>
        <p:grpSpPr>
          <a:xfrm>
            <a:off x="6321261" y="2896154"/>
            <a:ext cx="359426" cy="357722"/>
            <a:chOff x="6321261" y="2896154"/>
            <a:chExt cx="359426" cy="357722"/>
          </a:xfrm>
        </p:grpSpPr>
        <p:sp>
          <p:nvSpPr>
            <p:cNvPr id="16401" name="Google Shape;16401;p51"/>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2" name="Google Shape;16402;p51"/>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3" name="Google Shape;16403;p51"/>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4" name="Google Shape;16404;p51"/>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5" name="Google Shape;16405;p51"/>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6" name="Google Shape;16406;p51"/>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7" name="Google Shape;16407;p51"/>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8" name="Google Shape;16408;p51"/>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9" name="Google Shape;16409;p51"/>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0" name="Google Shape;16410;p51"/>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1" name="Google Shape;16411;p51"/>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12" name="Google Shape;16412;p51"/>
          <p:cNvGrpSpPr/>
          <p:nvPr/>
        </p:nvGrpSpPr>
        <p:grpSpPr>
          <a:xfrm>
            <a:off x="5245867" y="2409781"/>
            <a:ext cx="347447" cy="374341"/>
            <a:chOff x="5245867" y="2409781"/>
            <a:chExt cx="347447" cy="374341"/>
          </a:xfrm>
        </p:grpSpPr>
        <p:sp>
          <p:nvSpPr>
            <p:cNvPr id="16413" name="Google Shape;16413;p51"/>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4" name="Google Shape;16414;p51"/>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5" name="Google Shape;16415;p51"/>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6" name="Google Shape;16416;p51"/>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7" name="Google Shape;16417;p51"/>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8" name="Google Shape;16418;p51"/>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9" name="Google Shape;16419;p51"/>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0" name="Google Shape;16420;p51"/>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1" name="Google Shape;16421;p51"/>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22" name="Google Shape;16422;p51"/>
          <p:cNvGrpSpPr/>
          <p:nvPr/>
        </p:nvGrpSpPr>
        <p:grpSpPr>
          <a:xfrm>
            <a:off x="5782699" y="1500050"/>
            <a:ext cx="367158" cy="364301"/>
            <a:chOff x="5782699" y="1500050"/>
            <a:chExt cx="367158" cy="364301"/>
          </a:xfrm>
        </p:grpSpPr>
        <p:sp>
          <p:nvSpPr>
            <p:cNvPr id="16423" name="Google Shape;16423;p51"/>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4" name="Google Shape;16424;p51"/>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5" name="Google Shape;16425;p51"/>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6" name="Google Shape;16426;p51"/>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7" name="Google Shape;16427;p51"/>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8" name="Google Shape;16428;p51"/>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9" name="Google Shape;16429;p51"/>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0" name="Google Shape;16430;p51"/>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1" name="Google Shape;16431;p51"/>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2" name="Google Shape;16432;p51"/>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3" name="Google Shape;16433;p51"/>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4" name="Google Shape;16434;p51"/>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5" name="Google Shape;16435;p51"/>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6" name="Google Shape;16436;p51"/>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7" name="Google Shape;16437;p51"/>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8" name="Google Shape;16438;p51"/>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9" name="Google Shape;16439;p51"/>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0" name="Google Shape;16440;p51"/>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1" name="Google Shape;16441;p51"/>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42" name="Google Shape;16442;p51"/>
          <p:cNvSpPr/>
          <p:nvPr/>
        </p:nvSpPr>
        <p:spPr>
          <a:xfrm>
            <a:off x="6092032" y="1500050"/>
            <a:ext cx="11193" cy="22045"/>
          </a:xfrm>
          <a:custGeom>
            <a:rect b="b" l="l" r="r" t="t"/>
            <a:pathLst>
              <a:path extrusionOk="0" h="841" w="427">
                <a:moveTo>
                  <a:pt x="205" y="1"/>
                </a:moveTo>
                <a:cubicBezTo>
                  <a:pt x="92" y="1"/>
                  <a:pt x="1" y="92"/>
                  <a:pt x="1" y="204"/>
                </a:cubicBezTo>
                <a:cubicBezTo>
                  <a:pt x="1" y="212"/>
                  <a:pt x="1" y="387"/>
                  <a:pt x="15" y="651"/>
                </a:cubicBezTo>
                <a:cubicBezTo>
                  <a:pt x="18" y="757"/>
                  <a:pt x="110" y="841"/>
                  <a:pt x="219" y="841"/>
                </a:cubicBezTo>
                <a:lnTo>
                  <a:pt x="229" y="841"/>
                </a:lnTo>
                <a:cubicBezTo>
                  <a:pt x="342" y="837"/>
                  <a:pt x="426" y="739"/>
                  <a:pt x="419" y="626"/>
                </a:cubicBezTo>
                <a:cubicBezTo>
                  <a:pt x="409" y="377"/>
                  <a:pt x="409" y="204"/>
                  <a:pt x="409" y="204"/>
                </a:cubicBezTo>
                <a:cubicBezTo>
                  <a:pt x="409" y="92"/>
                  <a:pt x="31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43" name="Google Shape;16443;p51"/>
          <p:cNvGrpSpPr/>
          <p:nvPr/>
        </p:nvGrpSpPr>
        <p:grpSpPr>
          <a:xfrm>
            <a:off x="3048709" y="1523327"/>
            <a:ext cx="366241" cy="317800"/>
            <a:chOff x="3048709" y="1523327"/>
            <a:chExt cx="366241" cy="317800"/>
          </a:xfrm>
        </p:grpSpPr>
        <p:sp>
          <p:nvSpPr>
            <p:cNvPr id="16444" name="Google Shape;16444;p51"/>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5" name="Google Shape;16445;p51"/>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6" name="Google Shape;16446;p51"/>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7" name="Google Shape;16447;p51"/>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8" name="Google Shape;16448;p51"/>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9" name="Google Shape;16449;p51"/>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0" name="Google Shape;16450;p51"/>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1" name="Google Shape;16451;p51"/>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2" name="Google Shape;16452;p51"/>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3" name="Google Shape;16453;p51"/>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54" name="Google Shape;16454;p51"/>
          <p:cNvGrpSpPr/>
          <p:nvPr/>
        </p:nvGrpSpPr>
        <p:grpSpPr>
          <a:xfrm>
            <a:off x="7423706" y="1506760"/>
            <a:ext cx="365297" cy="351038"/>
            <a:chOff x="7423706" y="1506760"/>
            <a:chExt cx="365297" cy="351038"/>
          </a:xfrm>
        </p:grpSpPr>
        <p:sp>
          <p:nvSpPr>
            <p:cNvPr id="16455" name="Google Shape;16455;p51"/>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6" name="Google Shape;16456;p51"/>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7" name="Google Shape;16457;p51"/>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8" name="Google Shape;16458;p51"/>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9" name="Google Shape;16459;p51"/>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0" name="Google Shape;16460;p51"/>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1" name="Google Shape;16461;p51"/>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2" name="Google Shape;16462;p51"/>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3" name="Google Shape;16463;p51"/>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4" name="Google Shape;16464;p51"/>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5" name="Google Shape;16465;p51"/>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6" name="Google Shape;16466;p51"/>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7" name="Google Shape;16467;p51"/>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8" name="Google Shape;16468;p51"/>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9" name="Google Shape;16469;p51"/>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0" name="Google Shape;16470;p51"/>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1" name="Google Shape;16471;p51"/>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2" name="Google Shape;16472;p51"/>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3" name="Google Shape;16473;p51"/>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4" name="Google Shape;16474;p51"/>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5" name="Google Shape;16475;p51"/>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6" name="Google Shape;16476;p51"/>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7" name="Google Shape;16477;p51"/>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8" name="Google Shape;16478;p51"/>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79" name="Google Shape;16479;p51"/>
          <p:cNvGrpSpPr/>
          <p:nvPr/>
        </p:nvGrpSpPr>
        <p:grpSpPr>
          <a:xfrm>
            <a:off x="4680096" y="2409807"/>
            <a:ext cx="375782" cy="374262"/>
            <a:chOff x="4680096" y="2409807"/>
            <a:chExt cx="375782" cy="374262"/>
          </a:xfrm>
        </p:grpSpPr>
        <p:sp>
          <p:nvSpPr>
            <p:cNvPr id="16480" name="Google Shape;16480;p51"/>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1" name="Google Shape;16481;p51"/>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2" name="Google Shape;16482;p51"/>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3" name="Google Shape;16483;p51"/>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4" name="Google Shape;16484;p51"/>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5" name="Google Shape;16485;p51"/>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6" name="Google Shape;16486;p51"/>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7" name="Google Shape;16487;p51"/>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8" name="Google Shape;16488;p51"/>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9" name="Google Shape;16489;p51"/>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0" name="Google Shape;16490;p51"/>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1" name="Google Shape;16491;p51"/>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2" name="Google Shape;16492;p51"/>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93" name="Google Shape;16493;p51"/>
          <p:cNvGrpSpPr/>
          <p:nvPr/>
        </p:nvGrpSpPr>
        <p:grpSpPr>
          <a:xfrm>
            <a:off x="4133330" y="2459663"/>
            <a:ext cx="374944" cy="274550"/>
            <a:chOff x="4133330" y="2459663"/>
            <a:chExt cx="374944" cy="274550"/>
          </a:xfrm>
        </p:grpSpPr>
        <p:sp>
          <p:nvSpPr>
            <p:cNvPr id="16494" name="Google Shape;16494;p51"/>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5" name="Google Shape;16495;p51"/>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6" name="Google Shape;16496;p51"/>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7" name="Google Shape;16497;p51"/>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8" name="Google Shape;16498;p51"/>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9" name="Google Shape;16499;p51"/>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0" name="Google Shape;16500;p51"/>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1" name="Google Shape;16501;p51"/>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2" name="Google Shape;16502;p51"/>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3" name="Google Shape;16503;p51"/>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4" name="Google Shape;16504;p51"/>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5" name="Google Shape;16505;p51"/>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6" name="Google Shape;16506;p51"/>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7" name="Google Shape;16507;p51"/>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08" name="Google Shape;16508;p51"/>
          <p:cNvGrpSpPr/>
          <p:nvPr/>
        </p:nvGrpSpPr>
        <p:grpSpPr>
          <a:xfrm>
            <a:off x="7415266" y="2439925"/>
            <a:ext cx="376228" cy="313817"/>
            <a:chOff x="7415266" y="2439925"/>
            <a:chExt cx="376228" cy="313817"/>
          </a:xfrm>
        </p:grpSpPr>
        <p:sp>
          <p:nvSpPr>
            <p:cNvPr id="16509" name="Google Shape;16509;p51"/>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0" name="Google Shape;16510;p51"/>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1" name="Google Shape;16511;p51"/>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2" name="Google Shape;16512;p51"/>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3" name="Google Shape;16513;p51"/>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4" name="Google Shape;16514;p51"/>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5" name="Google Shape;16515;p51"/>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6" name="Google Shape;16516;p51"/>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7" name="Google Shape;16517;p51"/>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8" name="Google Shape;16518;p51"/>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9" name="Google Shape;16519;p51"/>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0" name="Google Shape;16520;p51"/>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1" name="Google Shape;16521;p51"/>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2" name="Google Shape;16522;p51"/>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3" name="Google Shape;16523;p51"/>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4" name="Google Shape;16524;p51"/>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5" name="Google Shape;16525;p51"/>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6" name="Google Shape;16526;p51"/>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27" name="Google Shape;16527;p51"/>
          <p:cNvGrpSpPr/>
          <p:nvPr/>
        </p:nvGrpSpPr>
        <p:grpSpPr>
          <a:xfrm>
            <a:off x="6903388" y="2896102"/>
            <a:ext cx="289255" cy="357774"/>
            <a:chOff x="6903388" y="2896102"/>
            <a:chExt cx="289255" cy="357774"/>
          </a:xfrm>
        </p:grpSpPr>
        <p:sp>
          <p:nvSpPr>
            <p:cNvPr id="16528" name="Google Shape;16528;p51"/>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9" name="Google Shape;16529;p51"/>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0" name="Google Shape;16530;p51"/>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1" name="Google Shape;16531;p51"/>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2" name="Google Shape;16532;p51"/>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3" name="Google Shape;16533;p51"/>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4" name="Google Shape;16534;p51"/>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5" name="Google Shape;16535;p51"/>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6" name="Google Shape;16536;p51"/>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7" name="Google Shape;16537;p51"/>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8" name="Google Shape;16538;p51"/>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9" name="Google Shape;16539;p51"/>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0" name="Google Shape;16540;p51"/>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1" name="Google Shape;16541;p51"/>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2" name="Google Shape;16542;p51"/>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3" name="Google Shape;16543;p51"/>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4" name="Google Shape;16544;p51"/>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5" name="Google Shape;16545;p51"/>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6" name="Google Shape;16546;p51"/>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7" name="Google Shape;16547;p51"/>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8" name="Google Shape;16548;p51"/>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9" name="Google Shape;16549;p51"/>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0" name="Google Shape;16550;p51"/>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51" name="Google Shape;16551;p51"/>
          <p:cNvGrpSpPr/>
          <p:nvPr/>
        </p:nvGrpSpPr>
        <p:grpSpPr>
          <a:xfrm>
            <a:off x="3579459" y="2409886"/>
            <a:ext cx="385718" cy="374288"/>
            <a:chOff x="3579459" y="2409886"/>
            <a:chExt cx="385718" cy="374288"/>
          </a:xfrm>
        </p:grpSpPr>
        <p:sp>
          <p:nvSpPr>
            <p:cNvPr id="16552" name="Google Shape;16552;p51"/>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3" name="Google Shape;16553;p51"/>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4" name="Google Shape;16554;p51"/>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5" name="Google Shape;16555;p51"/>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6" name="Google Shape;16556;p51"/>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7" name="Google Shape;16557;p51"/>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8" name="Google Shape;16558;p51"/>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9" name="Google Shape;16559;p51"/>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0" name="Google Shape;16560;p51"/>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1" name="Google Shape;16561;p51"/>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2" name="Google Shape;16562;p51"/>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63" name="Google Shape;16563;p51"/>
          <p:cNvGrpSpPr/>
          <p:nvPr/>
        </p:nvGrpSpPr>
        <p:grpSpPr>
          <a:xfrm>
            <a:off x="6877101" y="1507431"/>
            <a:ext cx="365402" cy="360343"/>
            <a:chOff x="6876913" y="1502068"/>
            <a:chExt cx="365402" cy="360343"/>
          </a:xfrm>
        </p:grpSpPr>
        <p:sp>
          <p:nvSpPr>
            <p:cNvPr id="16564" name="Google Shape;16564;p51"/>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5" name="Google Shape;16565;p51"/>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6" name="Google Shape;16566;p51"/>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7" name="Google Shape;16567;p51"/>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8" name="Google Shape;16568;p51"/>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9" name="Google Shape;16569;p51"/>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0" name="Google Shape;16570;p51"/>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1" name="Google Shape;16571;p51"/>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2" name="Google Shape;16572;p51"/>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3" name="Google Shape;16573;p51"/>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4" name="Google Shape;16574;p51"/>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5" name="Google Shape;16575;p51"/>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6" name="Google Shape;16576;p51"/>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7" name="Google Shape;16577;p51"/>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8" name="Google Shape;16578;p51"/>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9" name="Google Shape;16579;p51"/>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0" name="Google Shape;16580;p51"/>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1" name="Google Shape;16581;p51"/>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2" name="Google Shape;16582;p51"/>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3" name="Google Shape;16583;p51"/>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4" name="Google Shape;16584;p51"/>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85" name="Google Shape;16585;p51"/>
          <p:cNvGrpSpPr/>
          <p:nvPr/>
        </p:nvGrpSpPr>
        <p:grpSpPr>
          <a:xfrm>
            <a:off x="1426889" y="1499867"/>
            <a:ext cx="331405" cy="364563"/>
            <a:chOff x="1426889" y="1499867"/>
            <a:chExt cx="331405" cy="364563"/>
          </a:xfrm>
        </p:grpSpPr>
        <p:sp>
          <p:nvSpPr>
            <p:cNvPr id="16586" name="Google Shape;16586;p51"/>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7" name="Google Shape;16587;p51"/>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8" name="Google Shape;16588;p51"/>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9" name="Google Shape;16589;p51"/>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0" name="Google Shape;16590;p51"/>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1" name="Google Shape;16591;p51"/>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2" name="Google Shape;16592;p51"/>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3" name="Google Shape;16593;p51"/>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4" name="Google Shape;16594;p51"/>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5" name="Google Shape;16595;p51"/>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6" name="Google Shape;16596;p51"/>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7" name="Google Shape;16597;p51"/>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8" name="Google Shape;16598;p51"/>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9" name="Google Shape;16599;p51"/>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0" name="Google Shape;16600;p51"/>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1" name="Google Shape;16601;p51"/>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2" name="Google Shape;16602;p51"/>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3" name="Google Shape;16603;p51"/>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4" name="Google Shape;16604;p51"/>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5" name="Google Shape;16605;p51"/>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6" name="Google Shape;16606;p51"/>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07" name="Google Shape;16607;p51"/>
          <p:cNvGrpSpPr/>
          <p:nvPr/>
        </p:nvGrpSpPr>
        <p:grpSpPr>
          <a:xfrm>
            <a:off x="4137838" y="1505659"/>
            <a:ext cx="370566" cy="353056"/>
            <a:chOff x="4137838" y="1505659"/>
            <a:chExt cx="370566" cy="353056"/>
          </a:xfrm>
        </p:grpSpPr>
        <p:sp>
          <p:nvSpPr>
            <p:cNvPr id="16608" name="Google Shape;16608;p51"/>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9" name="Google Shape;16609;p51"/>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0" name="Google Shape;16610;p51"/>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1" name="Google Shape;16611;p51"/>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2" name="Google Shape;16612;p51"/>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3" name="Google Shape;16613;p51"/>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4" name="Google Shape;16614;p51"/>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5" name="Google Shape;16615;p51"/>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6" name="Google Shape;16616;p51"/>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7" name="Google Shape;16617;p51"/>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8" name="Google Shape;16618;p51"/>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9" name="Google Shape;16619;p51"/>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0" name="Google Shape;16620;p51"/>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1" name="Google Shape;16621;p51"/>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2" name="Google Shape;16622;p51"/>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3" name="Google Shape;16623;p51"/>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4" name="Google Shape;16624;p51"/>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5" name="Google Shape;16625;p51"/>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6" name="Google Shape;16626;p51"/>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7" name="Google Shape;16627;p51"/>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8" name="Google Shape;16628;p51"/>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9" name="Google Shape;16629;p51"/>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0" name="Google Shape;16630;p51"/>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31" name="Google Shape;16631;p51"/>
          <p:cNvGrpSpPr/>
          <p:nvPr/>
        </p:nvGrpSpPr>
        <p:grpSpPr>
          <a:xfrm>
            <a:off x="7970761" y="1506839"/>
            <a:ext cx="364668" cy="350776"/>
            <a:chOff x="7970761" y="1506839"/>
            <a:chExt cx="364668" cy="350776"/>
          </a:xfrm>
        </p:grpSpPr>
        <p:sp>
          <p:nvSpPr>
            <p:cNvPr id="16632" name="Google Shape;16632;p51"/>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3" name="Google Shape;16633;p51"/>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4" name="Google Shape;16634;p51"/>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5" name="Google Shape;16635;p51"/>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6" name="Google Shape;16636;p51"/>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7" name="Google Shape;16637;p51"/>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8" name="Google Shape;16638;p51"/>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9" name="Google Shape;16639;p51"/>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0" name="Google Shape;16640;p51"/>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1" name="Google Shape;16641;p51"/>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2" name="Google Shape;16642;p51"/>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3" name="Google Shape;16643;p51"/>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4" name="Google Shape;16644;p51"/>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5" name="Google Shape;16645;p51"/>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6" name="Google Shape;16646;p51"/>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7" name="Google Shape;16647;p51"/>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8" name="Google Shape;16648;p51"/>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9" name="Google Shape;16649;p51"/>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0" name="Google Shape;16650;p51"/>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1" name="Google Shape;16651;p51"/>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2" name="Google Shape;16652;p51"/>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3" name="Google Shape;16653;p51"/>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54" name="Google Shape;16654;p51"/>
          <p:cNvGrpSpPr/>
          <p:nvPr/>
        </p:nvGrpSpPr>
        <p:grpSpPr>
          <a:xfrm>
            <a:off x="1397033" y="2409781"/>
            <a:ext cx="374341" cy="374839"/>
            <a:chOff x="1397033" y="2409781"/>
            <a:chExt cx="374341" cy="374839"/>
          </a:xfrm>
        </p:grpSpPr>
        <p:sp>
          <p:nvSpPr>
            <p:cNvPr id="16655" name="Google Shape;16655;p51"/>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6" name="Google Shape;16656;p51"/>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7" name="Google Shape;16657;p51"/>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8" name="Google Shape;16658;p51"/>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9" name="Google Shape;16659;p51"/>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0" name="Google Shape;16660;p51"/>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1" name="Google Shape;16661;p51"/>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2" name="Google Shape;16662;p51"/>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3" name="Google Shape;16663;p51"/>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4" name="Google Shape;16664;p51"/>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5" name="Google Shape;16665;p51"/>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6" name="Google Shape;16666;p51"/>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7" name="Google Shape;16667;p51"/>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8" name="Google Shape;16668;p51"/>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69" name="Google Shape;16669;p51"/>
          <p:cNvGrpSpPr/>
          <p:nvPr/>
        </p:nvGrpSpPr>
        <p:grpSpPr>
          <a:xfrm>
            <a:off x="849795" y="2411695"/>
            <a:ext cx="374524" cy="370540"/>
            <a:chOff x="849795" y="2411695"/>
            <a:chExt cx="374524" cy="370540"/>
          </a:xfrm>
        </p:grpSpPr>
        <p:sp>
          <p:nvSpPr>
            <p:cNvPr id="16670" name="Google Shape;16670;p51"/>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1" name="Google Shape;16671;p51"/>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2" name="Google Shape;16672;p51"/>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3" name="Google Shape;16673;p51"/>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4" name="Google Shape;16674;p51"/>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5" name="Google Shape;16675;p51"/>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6" name="Google Shape;16676;p51"/>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7" name="Google Shape;16677;p51"/>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8" name="Google Shape;16678;p51"/>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9" name="Google Shape;16679;p51"/>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0" name="Google Shape;16680;p51"/>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1" name="Google Shape;16681;p51"/>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2" name="Google Shape;16682;p51"/>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3" name="Google Shape;16683;p51"/>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84" name="Google Shape;16684;p51"/>
          <p:cNvGrpSpPr/>
          <p:nvPr/>
        </p:nvGrpSpPr>
        <p:grpSpPr>
          <a:xfrm>
            <a:off x="2503672" y="1499971"/>
            <a:ext cx="364668" cy="364459"/>
            <a:chOff x="2503672" y="1499971"/>
            <a:chExt cx="364668" cy="364459"/>
          </a:xfrm>
        </p:grpSpPr>
        <p:sp>
          <p:nvSpPr>
            <p:cNvPr id="16685" name="Google Shape;16685;p51"/>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6" name="Google Shape;16686;p51"/>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7" name="Google Shape;16687;p51"/>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8" name="Google Shape;16688;p51"/>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9" name="Google Shape;16689;p51"/>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0" name="Google Shape;16690;p51"/>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1" name="Google Shape;16691;p51"/>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2" name="Google Shape;16692;p51"/>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3" name="Google Shape;16693;p51"/>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4" name="Google Shape;16694;p51"/>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5" name="Google Shape;16695;p51"/>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6" name="Google Shape;16696;p51"/>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7" name="Google Shape;16697;p51"/>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8" name="Google Shape;16698;p51"/>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9" name="Google Shape;16699;p51"/>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0" name="Google Shape;16700;p51"/>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1" name="Google Shape;16701;p51"/>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2" name="Google Shape;16702;p51"/>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3" name="Google Shape;16703;p51"/>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4" name="Google Shape;16704;p51"/>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5" name="Google Shape;16705;p51"/>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6" name="Google Shape;16706;p51"/>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7" name="Google Shape;16707;p51"/>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8" name="Google Shape;16708;p51"/>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9" name="Google Shape;16709;p51"/>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10" name="Google Shape;16710;p51"/>
          <p:cNvGrpSpPr/>
          <p:nvPr/>
        </p:nvGrpSpPr>
        <p:grpSpPr>
          <a:xfrm>
            <a:off x="1950982" y="1499971"/>
            <a:ext cx="376674" cy="364563"/>
            <a:chOff x="1950982" y="1499971"/>
            <a:chExt cx="376674" cy="364563"/>
          </a:xfrm>
        </p:grpSpPr>
        <p:sp>
          <p:nvSpPr>
            <p:cNvPr id="16711" name="Google Shape;16711;p51"/>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2" name="Google Shape;16712;p51"/>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3" name="Google Shape;16713;p51"/>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4" name="Google Shape;16714;p51"/>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5" name="Google Shape;16715;p51"/>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6" name="Google Shape;16716;p51"/>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7" name="Google Shape;16717;p51"/>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8" name="Google Shape;16718;p51"/>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9" name="Google Shape;16719;p51"/>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0" name="Google Shape;16720;p51"/>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1" name="Google Shape;16721;p51"/>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2" name="Google Shape;16722;p51"/>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3" name="Google Shape;16723;p51"/>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4" name="Google Shape;16724;p51"/>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5" name="Google Shape;16725;p51"/>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6" name="Google Shape;16726;p51"/>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7" name="Google Shape;16727;p51"/>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8" name="Google Shape;16728;p51"/>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9" name="Google Shape;16729;p51"/>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0" name="Google Shape;16730;p51"/>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1" name="Google Shape;16731;p51"/>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2" name="Google Shape;16732;p51"/>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3" name="Google Shape;16733;p51"/>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4" name="Google Shape;16734;p51"/>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5" name="Google Shape;16735;p51"/>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6" name="Google Shape;16736;p51"/>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7" name="Google Shape;16737;p51"/>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8" name="Google Shape;16738;p51"/>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9" name="Google Shape;16739;p51"/>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0" name="Google Shape;16740;p51"/>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1" name="Google Shape;16741;p51"/>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42" name="Google Shape;16742;p51"/>
          <p:cNvGrpSpPr/>
          <p:nvPr/>
        </p:nvGrpSpPr>
        <p:grpSpPr>
          <a:xfrm>
            <a:off x="2491588" y="2464120"/>
            <a:ext cx="374367" cy="265742"/>
            <a:chOff x="2491588" y="2464120"/>
            <a:chExt cx="374367" cy="265742"/>
          </a:xfrm>
        </p:grpSpPr>
        <p:sp>
          <p:nvSpPr>
            <p:cNvPr id="16743" name="Google Shape;16743;p51"/>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4" name="Google Shape;16744;p51"/>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5" name="Google Shape;16745;p51"/>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6" name="Google Shape;16746;p51"/>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7" name="Google Shape;16747;p51"/>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8" name="Google Shape;16748;p51"/>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9" name="Google Shape;16749;p51"/>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0" name="Google Shape;16750;p51"/>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1" name="Google Shape;16751;p51"/>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2" name="Google Shape;16752;p51"/>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3" name="Google Shape;16753;p51"/>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4" name="Google Shape;16754;p51"/>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5" name="Google Shape;16755;p51"/>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6" name="Google Shape;16756;p51"/>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7" name="Google Shape;16757;p51"/>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8" name="Google Shape;16758;p51"/>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9" name="Google Shape;16759;p51"/>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0" name="Google Shape;16760;p51"/>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1" name="Google Shape;16761;p51"/>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2" name="Google Shape;16762;p51"/>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63" name="Google Shape;16763;p51"/>
          <p:cNvGrpSpPr/>
          <p:nvPr/>
        </p:nvGrpSpPr>
        <p:grpSpPr>
          <a:xfrm>
            <a:off x="3897260" y="3348136"/>
            <a:ext cx="271850" cy="360999"/>
            <a:chOff x="3897260" y="3348136"/>
            <a:chExt cx="271850" cy="360999"/>
          </a:xfrm>
        </p:grpSpPr>
        <p:sp>
          <p:nvSpPr>
            <p:cNvPr id="16764" name="Google Shape;16764;p51"/>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5" name="Google Shape;16765;p51"/>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6" name="Google Shape;16766;p51"/>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7" name="Google Shape;16767;p51"/>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8" name="Google Shape;16768;p51"/>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9" name="Google Shape;16769;p51"/>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0" name="Google Shape;16770;p51"/>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71" name="Google Shape;16771;p51"/>
          <p:cNvGrpSpPr/>
          <p:nvPr/>
        </p:nvGrpSpPr>
        <p:grpSpPr>
          <a:xfrm>
            <a:off x="3584414" y="1959319"/>
            <a:ext cx="384327" cy="378430"/>
            <a:chOff x="3584414" y="1959319"/>
            <a:chExt cx="384327" cy="378430"/>
          </a:xfrm>
        </p:grpSpPr>
        <p:sp>
          <p:nvSpPr>
            <p:cNvPr id="16772" name="Google Shape;16772;p51"/>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3" name="Google Shape;16773;p51"/>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4" name="Google Shape;16774;p51"/>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5" name="Google Shape;16775;p51"/>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6" name="Google Shape;16776;p51"/>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7" name="Google Shape;16777;p51"/>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8" name="Google Shape;16778;p51"/>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9" name="Google Shape;16779;p51"/>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0" name="Google Shape;16780;p51"/>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1" name="Google Shape;16781;p51"/>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2" name="Google Shape;16782;p51"/>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3" name="Google Shape;16783;p51"/>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84" name="Google Shape;16784;p51"/>
          <p:cNvGrpSpPr/>
          <p:nvPr/>
        </p:nvGrpSpPr>
        <p:grpSpPr>
          <a:xfrm>
            <a:off x="6041259" y="3348084"/>
            <a:ext cx="362729" cy="361051"/>
            <a:chOff x="6041259" y="3348084"/>
            <a:chExt cx="362729" cy="361051"/>
          </a:xfrm>
        </p:grpSpPr>
        <p:sp>
          <p:nvSpPr>
            <p:cNvPr id="16785" name="Google Shape;16785;p51"/>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6" name="Google Shape;16786;p51"/>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7" name="Google Shape;16787;p51"/>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8" name="Google Shape;16788;p51"/>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9" name="Google Shape;16789;p51"/>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90" name="Google Shape;16790;p51"/>
          <p:cNvGrpSpPr/>
          <p:nvPr/>
        </p:nvGrpSpPr>
        <p:grpSpPr>
          <a:xfrm>
            <a:off x="5222013" y="1968415"/>
            <a:ext cx="378849" cy="360317"/>
            <a:chOff x="5222013" y="1968415"/>
            <a:chExt cx="378849" cy="360317"/>
          </a:xfrm>
        </p:grpSpPr>
        <p:sp>
          <p:nvSpPr>
            <p:cNvPr id="16791" name="Google Shape;16791;p51"/>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2" name="Google Shape;16792;p51"/>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3" name="Google Shape;16793;p51"/>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4" name="Google Shape;16794;p51"/>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5" name="Google Shape;16795;p51"/>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6" name="Google Shape;16796;p51"/>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7" name="Google Shape;16797;p51"/>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8" name="Google Shape;16798;p51"/>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9" name="Google Shape;16799;p51"/>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0" name="Google Shape;16800;p51"/>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1" name="Google Shape;16801;p51"/>
          <p:cNvGrpSpPr/>
          <p:nvPr/>
        </p:nvGrpSpPr>
        <p:grpSpPr>
          <a:xfrm>
            <a:off x="4127982" y="2033055"/>
            <a:ext cx="381444" cy="231063"/>
            <a:chOff x="4127982" y="2033055"/>
            <a:chExt cx="381444" cy="231063"/>
          </a:xfrm>
        </p:grpSpPr>
        <p:sp>
          <p:nvSpPr>
            <p:cNvPr id="16802" name="Google Shape;16802;p51"/>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3" name="Google Shape;16803;p51"/>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4" name="Google Shape;16804;p51"/>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5" name="Google Shape;16805;p51"/>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6" name="Google Shape;16806;p51"/>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7" name="Google Shape;16807;p51"/>
          <p:cNvGrpSpPr/>
          <p:nvPr/>
        </p:nvGrpSpPr>
        <p:grpSpPr>
          <a:xfrm>
            <a:off x="5768046" y="1979057"/>
            <a:ext cx="381549" cy="339059"/>
            <a:chOff x="5768046" y="1979057"/>
            <a:chExt cx="381549" cy="339059"/>
          </a:xfrm>
        </p:grpSpPr>
        <p:sp>
          <p:nvSpPr>
            <p:cNvPr id="16808" name="Google Shape;16808;p51"/>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9" name="Google Shape;16809;p51"/>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0" name="Google Shape;16810;p51"/>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1" name="Google Shape;16811;p51"/>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2" name="Google Shape;16812;p51"/>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3" name="Google Shape;16813;p51"/>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4" name="Google Shape;16814;p51"/>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5" name="Google Shape;16815;p51"/>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6" name="Google Shape;16816;p51"/>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17" name="Google Shape;16817;p51"/>
          <p:cNvGrpSpPr/>
          <p:nvPr/>
        </p:nvGrpSpPr>
        <p:grpSpPr>
          <a:xfrm>
            <a:off x="7665936" y="3349997"/>
            <a:ext cx="386058" cy="360972"/>
            <a:chOff x="7665936" y="3349997"/>
            <a:chExt cx="386058" cy="360972"/>
          </a:xfrm>
        </p:grpSpPr>
        <p:sp>
          <p:nvSpPr>
            <p:cNvPr id="16818" name="Google Shape;16818;p51"/>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9" name="Google Shape;16819;p51"/>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0" name="Google Shape;16820;p51"/>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1" name="Google Shape;16821;p51"/>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2" name="Google Shape;16822;p51"/>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3" name="Google Shape;16823;p51"/>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24" name="Google Shape;16824;p51"/>
          <p:cNvGrpSpPr/>
          <p:nvPr/>
        </p:nvGrpSpPr>
        <p:grpSpPr>
          <a:xfrm>
            <a:off x="6316123" y="1994654"/>
            <a:ext cx="380579" cy="307709"/>
            <a:chOff x="6316123" y="1994654"/>
            <a:chExt cx="380579" cy="307709"/>
          </a:xfrm>
        </p:grpSpPr>
        <p:sp>
          <p:nvSpPr>
            <p:cNvPr id="16825" name="Google Shape;16825;p51"/>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6" name="Google Shape;16826;p51"/>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7" name="Google Shape;16827;p51"/>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8" name="Google Shape;16828;p51"/>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9" name="Google Shape;16829;p51"/>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0" name="Google Shape;16830;p51"/>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1" name="Google Shape;16831;p51"/>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2" name="Google Shape;16832;p51"/>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3" name="Google Shape;16833;p51"/>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34" name="Google Shape;16834;p51"/>
          <p:cNvGrpSpPr/>
          <p:nvPr/>
        </p:nvGrpSpPr>
        <p:grpSpPr>
          <a:xfrm>
            <a:off x="7118514" y="3348136"/>
            <a:ext cx="380317" cy="360972"/>
            <a:chOff x="7118514" y="3348136"/>
            <a:chExt cx="380317" cy="360972"/>
          </a:xfrm>
        </p:grpSpPr>
        <p:sp>
          <p:nvSpPr>
            <p:cNvPr id="16835" name="Google Shape;16835;p51"/>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6" name="Google Shape;16836;p51"/>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7" name="Google Shape;16837;p51"/>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8" name="Google Shape;16838;p51"/>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9" name="Google Shape;16839;p51"/>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0" name="Google Shape;16840;p51"/>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1" name="Google Shape;16841;p51"/>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2" name="Google Shape;16842;p51"/>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43" name="Google Shape;16843;p51"/>
          <p:cNvGrpSpPr/>
          <p:nvPr/>
        </p:nvGrpSpPr>
        <p:grpSpPr>
          <a:xfrm>
            <a:off x="4674382" y="1997747"/>
            <a:ext cx="381706" cy="301391"/>
            <a:chOff x="4674382" y="1997747"/>
            <a:chExt cx="381706" cy="301391"/>
          </a:xfrm>
        </p:grpSpPr>
        <p:sp>
          <p:nvSpPr>
            <p:cNvPr id="16844" name="Google Shape;16844;p51"/>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5" name="Google Shape;16845;p51"/>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6" name="Google Shape;16846;p51"/>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7" name="Google Shape;16847;p51"/>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8" name="Google Shape;16848;p51"/>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9" name="Google Shape;16849;p51"/>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0" name="Google Shape;16850;p51"/>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1" name="Google Shape;16851;p51"/>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2" name="Google Shape;16852;p51"/>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3" name="Google Shape;16853;p51"/>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54" name="Google Shape;16854;p51"/>
          <p:cNvGrpSpPr/>
          <p:nvPr/>
        </p:nvGrpSpPr>
        <p:grpSpPr>
          <a:xfrm>
            <a:off x="1936145" y="1959319"/>
            <a:ext cx="387526" cy="378351"/>
            <a:chOff x="1936145" y="1959319"/>
            <a:chExt cx="387526" cy="378351"/>
          </a:xfrm>
        </p:grpSpPr>
        <p:sp>
          <p:nvSpPr>
            <p:cNvPr id="16855" name="Google Shape;16855;p51"/>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6" name="Google Shape;16856;p51"/>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7" name="Google Shape;16857;p51"/>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8" name="Google Shape;16858;p51"/>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9" name="Google Shape;16859;p51"/>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0" name="Google Shape;16860;p51"/>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1" name="Google Shape;16861;p51"/>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2" name="Google Shape;16862;p51"/>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3" name="Google Shape;16863;p51"/>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4" name="Google Shape;16864;p51"/>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5" name="Google Shape;16865;p51"/>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6" name="Google Shape;16866;p51"/>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7" name="Google Shape;16867;p51"/>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8" name="Google Shape;16868;p51"/>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9" name="Google Shape;16869;p51"/>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0" name="Google Shape;16870;p51"/>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1" name="Google Shape;16871;p51"/>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2" name="Google Shape;16872;p51"/>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3" name="Google Shape;16873;p51"/>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74" name="Google Shape;16874;p51"/>
          <p:cNvGrpSpPr/>
          <p:nvPr/>
        </p:nvGrpSpPr>
        <p:grpSpPr>
          <a:xfrm>
            <a:off x="6865118" y="1959345"/>
            <a:ext cx="374262" cy="378404"/>
            <a:chOff x="6865118" y="1959345"/>
            <a:chExt cx="374262" cy="378404"/>
          </a:xfrm>
        </p:grpSpPr>
        <p:sp>
          <p:nvSpPr>
            <p:cNvPr id="16875" name="Google Shape;16875;p51"/>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6" name="Google Shape;16876;p51"/>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7" name="Google Shape;16877;p51"/>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8" name="Google Shape;16878;p51"/>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9" name="Google Shape;16879;p51"/>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0" name="Google Shape;16880;p51"/>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1" name="Google Shape;16881;p51"/>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2" name="Google Shape;16882;p51"/>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3" name="Google Shape;16883;p51"/>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4" name="Google Shape;16884;p51"/>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5" name="Google Shape;16885;p51"/>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6" name="Google Shape;16886;p51"/>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7" name="Google Shape;16887;p51"/>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88" name="Google Shape;16888;p51"/>
          <p:cNvGrpSpPr/>
          <p:nvPr/>
        </p:nvGrpSpPr>
        <p:grpSpPr>
          <a:xfrm>
            <a:off x="1710141" y="3348162"/>
            <a:ext cx="269019" cy="360972"/>
            <a:chOff x="1710141" y="3348162"/>
            <a:chExt cx="269019" cy="360972"/>
          </a:xfrm>
        </p:grpSpPr>
        <p:sp>
          <p:nvSpPr>
            <p:cNvPr id="16889" name="Google Shape;16889;p51"/>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0" name="Google Shape;16890;p51"/>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1" name="Google Shape;16891;p51"/>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2" name="Google Shape;16892;p51"/>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3" name="Google Shape;16893;p51"/>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4" name="Google Shape;16894;p51"/>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5" name="Google Shape;16895;p51"/>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6" name="Google Shape;16896;p51"/>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7" name="Google Shape;16897;p51"/>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8" name="Google Shape;16898;p51"/>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9" name="Google Shape;16899;p51"/>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00" name="Google Shape;16900;p51"/>
          <p:cNvGrpSpPr/>
          <p:nvPr/>
        </p:nvGrpSpPr>
        <p:grpSpPr>
          <a:xfrm>
            <a:off x="4948250" y="3365122"/>
            <a:ext cx="360972" cy="327053"/>
            <a:chOff x="4948250" y="3365122"/>
            <a:chExt cx="360972" cy="327053"/>
          </a:xfrm>
        </p:grpSpPr>
        <p:sp>
          <p:nvSpPr>
            <p:cNvPr id="16901" name="Google Shape;16901;p51"/>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2" name="Google Shape;16902;p51"/>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3" name="Google Shape;16903;p51"/>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4" name="Google Shape;16904;p51"/>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5" name="Google Shape;16905;p51"/>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6" name="Google Shape;16906;p51"/>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7" name="Google Shape;16907;p51"/>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8" name="Google Shape;16908;p51"/>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9" name="Google Shape;16909;p51"/>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0" name="Google Shape;16910;p51"/>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1" name="Google Shape;16911;p51"/>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12" name="Google Shape;16912;p51"/>
          <p:cNvGrpSpPr/>
          <p:nvPr/>
        </p:nvGrpSpPr>
        <p:grpSpPr>
          <a:xfrm>
            <a:off x="3312144" y="3348241"/>
            <a:ext cx="348154" cy="360789"/>
            <a:chOff x="3312144" y="3348241"/>
            <a:chExt cx="348154" cy="360789"/>
          </a:xfrm>
        </p:grpSpPr>
        <p:sp>
          <p:nvSpPr>
            <p:cNvPr id="16913" name="Google Shape;16913;p51"/>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4" name="Google Shape;16914;p51"/>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5" name="Google Shape;16915;p51"/>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6" name="Google Shape;16916;p51"/>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7" name="Google Shape;16917;p51"/>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8" name="Google Shape;16918;p51"/>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9" name="Google Shape;16919;p51"/>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0" name="Google Shape;16920;p51"/>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1" name="Google Shape;16921;p51"/>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2" name="Google Shape;16922;p51"/>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3" name="Google Shape;16923;p51"/>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4" name="Google Shape;16924;p51"/>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5" name="Google Shape;16925;p51"/>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26" name="Google Shape;16926;p51"/>
          <p:cNvGrpSpPr/>
          <p:nvPr/>
        </p:nvGrpSpPr>
        <p:grpSpPr>
          <a:xfrm>
            <a:off x="1137555" y="3348162"/>
            <a:ext cx="317564" cy="360972"/>
            <a:chOff x="1137555" y="3348162"/>
            <a:chExt cx="317564" cy="360972"/>
          </a:xfrm>
        </p:grpSpPr>
        <p:sp>
          <p:nvSpPr>
            <p:cNvPr id="16927" name="Google Shape;16927;p51"/>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8" name="Google Shape;16928;p51"/>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9" name="Google Shape;16929;p51"/>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0" name="Google Shape;16930;p51"/>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1" name="Google Shape;16931;p51"/>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2" name="Google Shape;16932;p51"/>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3" name="Google Shape;16933;p51"/>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4" name="Google Shape;16934;p51"/>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5" name="Google Shape;16935;p51"/>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6" name="Google Shape;16936;p51"/>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7" name="Google Shape;16937;p51"/>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8" name="Google Shape;16938;p51"/>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9" name="Google Shape;16939;p51"/>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0" name="Google Shape;16940;p51"/>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1" name="Google Shape;16941;p51"/>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2" name="Google Shape;16942;p51"/>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3" name="Google Shape;16943;p51"/>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4" name="Google Shape;16944;p51"/>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5" name="Google Shape;16945;p51"/>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6" name="Google Shape;16946;p51"/>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47" name="Google Shape;16947;p51"/>
          <p:cNvGrpSpPr/>
          <p:nvPr/>
        </p:nvGrpSpPr>
        <p:grpSpPr>
          <a:xfrm>
            <a:off x="7397808" y="1959345"/>
            <a:ext cx="403463" cy="378325"/>
            <a:chOff x="7397808" y="1959345"/>
            <a:chExt cx="403463" cy="378325"/>
          </a:xfrm>
        </p:grpSpPr>
        <p:sp>
          <p:nvSpPr>
            <p:cNvPr id="16948" name="Google Shape;16948;p51"/>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9" name="Google Shape;16949;p51"/>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0" name="Google Shape;16950;p51"/>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1" name="Google Shape;16951;p51"/>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2" name="Google Shape;16952;p51"/>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3" name="Google Shape;16953;p51"/>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4" name="Google Shape;16954;p51"/>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5" name="Google Shape;16955;p51"/>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6" name="Google Shape;16956;p51"/>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7" name="Google Shape;16957;p51"/>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8" name="Google Shape;16958;p51"/>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9" name="Google Shape;16959;p51"/>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0" name="Google Shape;16960;p51"/>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1" name="Google Shape;16961;p51"/>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2" name="Google Shape;16962;p51"/>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3" name="Google Shape;16963;p51"/>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4" name="Google Shape;16964;p51"/>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65" name="Google Shape;16965;p51"/>
          <p:cNvGrpSpPr/>
          <p:nvPr/>
        </p:nvGrpSpPr>
        <p:grpSpPr>
          <a:xfrm>
            <a:off x="6569336" y="3348136"/>
            <a:ext cx="387893" cy="360972"/>
            <a:chOff x="6569336" y="3348136"/>
            <a:chExt cx="387893" cy="360972"/>
          </a:xfrm>
        </p:grpSpPr>
        <p:sp>
          <p:nvSpPr>
            <p:cNvPr id="16966" name="Google Shape;16966;p51"/>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7" name="Google Shape;16967;p51"/>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8" name="Google Shape;16968;p51"/>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9" name="Google Shape;16969;p51"/>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0" name="Google Shape;16970;p51"/>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1" name="Google Shape;16971;p51"/>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2" name="Google Shape;16972;p51"/>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3" name="Google Shape;16973;p51"/>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4" name="Google Shape;16974;p51"/>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5" name="Google Shape;16975;p51"/>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6" name="Google Shape;16976;p51"/>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7" name="Google Shape;16977;p51"/>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8" name="Google Shape;16978;p51"/>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9" name="Google Shape;16979;p51"/>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0" name="Google Shape;16980;p51"/>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81" name="Google Shape;16981;p51"/>
          <p:cNvGrpSpPr/>
          <p:nvPr/>
        </p:nvGrpSpPr>
        <p:grpSpPr>
          <a:xfrm>
            <a:off x="7955715" y="1986004"/>
            <a:ext cx="380081" cy="325114"/>
            <a:chOff x="7955715" y="1986004"/>
            <a:chExt cx="380081" cy="325114"/>
          </a:xfrm>
        </p:grpSpPr>
        <p:sp>
          <p:nvSpPr>
            <p:cNvPr id="16982" name="Google Shape;16982;p51"/>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3" name="Google Shape;16983;p51"/>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4" name="Google Shape;16984;p51"/>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5" name="Google Shape;16985;p51"/>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6" name="Google Shape;16986;p51"/>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7" name="Google Shape;16987;p51"/>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8" name="Google Shape;16988;p51"/>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9" name="Google Shape;16989;p51"/>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0" name="Google Shape;16990;p51"/>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1" name="Google Shape;16991;p51"/>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2" name="Google Shape;16992;p51"/>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93" name="Google Shape;16993;p51"/>
          <p:cNvGrpSpPr/>
          <p:nvPr/>
        </p:nvGrpSpPr>
        <p:grpSpPr>
          <a:xfrm>
            <a:off x="2238218" y="3348162"/>
            <a:ext cx="306765" cy="360999"/>
            <a:chOff x="2238218" y="3348162"/>
            <a:chExt cx="306765" cy="360999"/>
          </a:xfrm>
        </p:grpSpPr>
        <p:sp>
          <p:nvSpPr>
            <p:cNvPr id="16994" name="Google Shape;16994;p51"/>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5" name="Google Shape;16995;p51"/>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6" name="Google Shape;16996;p51"/>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7" name="Google Shape;16997;p51"/>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8" name="Google Shape;16998;p51"/>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9" name="Google Shape;16999;p51"/>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0" name="Google Shape;17000;p51"/>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1" name="Google Shape;17001;p51"/>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2" name="Google Shape;17002;p51"/>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3" name="Google Shape;17003;p51"/>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4" name="Google Shape;17004;p51"/>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5" name="Google Shape;17005;p51"/>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6" name="Google Shape;17006;p51"/>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07" name="Google Shape;17007;p51"/>
          <p:cNvGrpSpPr/>
          <p:nvPr/>
        </p:nvGrpSpPr>
        <p:grpSpPr>
          <a:xfrm>
            <a:off x="2794028" y="3348110"/>
            <a:ext cx="290461" cy="360658"/>
            <a:chOff x="2794028" y="3348110"/>
            <a:chExt cx="290461" cy="360658"/>
          </a:xfrm>
        </p:grpSpPr>
        <p:sp>
          <p:nvSpPr>
            <p:cNvPr id="17008" name="Google Shape;17008;p51"/>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9" name="Google Shape;17009;p51"/>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0" name="Google Shape;17010;p51"/>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1" name="Google Shape;17011;p51"/>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2" name="Google Shape;17012;p51"/>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3" name="Google Shape;17013;p51"/>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4" name="Google Shape;17014;p51"/>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5" name="Google Shape;17015;p51"/>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6" name="Google Shape;17016;p51"/>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7" name="Google Shape;17017;p51"/>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8" name="Google Shape;17018;p51"/>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9" name="Google Shape;17019;p51"/>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0" name="Google Shape;17020;p51"/>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1" name="Google Shape;17021;p51"/>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22" name="Google Shape;17022;p51"/>
          <p:cNvGrpSpPr/>
          <p:nvPr/>
        </p:nvGrpSpPr>
        <p:grpSpPr>
          <a:xfrm>
            <a:off x="2496516" y="1959319"/>
            <a:ext cx="358823" cy="378430"/>
            <a:chOff x="2496516" y="1959319"/>
            <a:chExt cx="358823" cy="378430"/>
          </a:xfrm>
        </p:grpSpPr>
        <p:sp>
          <p:nvSpPr>
            <p:cNvPr id="17023" name="Google Shape;17023;p51"/>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4" name="Google Shape;17024;p51"/>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5" name="Google Shape;17025;p51"/>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6" name="Google Shape;17026;p51"/>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7" name="Google Shape;17027;p51"/>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8" name="Google Shape;17028;p51"/>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9" name="Google Shape;17029;p51"/>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0" name="Google Shape;17030;p51"/>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1" name="Google Shape;17031;p51"/>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2" name="Google Shape;17032;p51"/>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3" name="Google Shape;17033;p51"/>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4" name="Google Shape;17034;p51"/>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5" name="Google Shape;17035;p51"/>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6" name="Google Shape;17036;p51"/>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7" name="Google Shape;17037;p51"/>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8" name="Google Shape;17038;p51"/>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9" name="Google Shape;17039;p51"/>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0" name="Google Shape;17040;p51"/>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1" name="Google Shape;17041;p51"/>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2" name="Google Shape;17042;p51"/>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3" name="Google Shape;17043;p51"/>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44" name="Google Shape;17044;p51"/>
          <p:cNvGrpSpPr/>
          <p:nvPr/>
        </p:nvGrpSpPr>
        <p:grpSpPr>
          <a:xfrm>
            <a:off x="4413174" y="3348241"/>
            <a:ext cx="336726" cy="360972"/>
            <a:chOff x="4413174" y="3348241"/>
            <a:chExt cx="336726" cy="360972"/>
          </a:xfrm>
        </p:grpSpPr>
        <p:sp>
          <p:nvSpPr>
            <p:cNvPr id="17045" name="Google Shape;17045;p51"/>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6" name="Google Shape;17046;p51"/>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7" name="Google Shape;17047;p51"/>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8" name="Google Shape;17048;p51"/>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9" name="Google Shape;17049;p51"/>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0" name="Google Shape;17050;p51"/>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1" name="Google Shape;17051;p51"/>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2" name="Google Shape;17052;p51"/>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3" name="Google Shape;17053;p51"/>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4" name="Google Shape;17054;p51"/>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5" name="Google Shape;17055;p51"/>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6" name="Google Shape;17056;p51"/>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7" name="Google Shape;17057;p51"/>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8" name="Google Shape;17058;p51"/>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9" name="Google Shape;17059;p51"/>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0" name="Google Shape;17060;p51"/>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1" name="Google Shape;17061;p51"/>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2" name="Google Shape;17062;p51"/>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3" name="Google Shape;17063;p51"/>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64" name="Google Shape;17064;p51"/>
          <p:cNvGrpSpPr/>
          <p:nvPr/>
        </p:nvGrpSpPr>
        <p:grpSpPr>
          <a:xfrm>
            <a:off x="1387256" y="1968179"/>
            <a:ext cx="391484" cy="360553"/>
            <a:chOff x="1387256" y="1968179"/>
            <a:chExt cx="391484" cy="360553"/>
          </a:xfrm>
        </p:grpSpPr>
        <p:sp>
          <p:nvSpPr>
            <p:cNvPr id="17065" name="Google Shape;17065;p51"/>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6" name="Google Shape;17066;p51"/>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7" name="Google Shape;17067;p51"/>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8" name="Google Shape;17068;p51"/>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9" name="Google Shape;17069;p51"/>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0" name="Google Shape;17070;p51"/>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1" name="Google Shape;17071;p51"/>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2" name="Google Shape;17072;p51"/>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3" name="Google Shape;17073;p51"/>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4" name="Google Shape;17074;p51"/>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5" name="Google Shape;17075;p51"/>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6" name="Google Shape;17076;p51"/>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7" name="Google Shape;17077;p51"/>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8" name="Google Shape;17078;p51"/>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9" name="Google Shape;17079;p51"/>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0" name="Google Shape;17080;p51"/>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1" name="Google Shape;17081;p51"/>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2" name="Google Shape;17082;p51"/>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3" name="Google Shape;17083;p51"/>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4" name="Google Shape;17084;p51"/>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5" name="Google Shape;17085;p51"/>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6" name="Google Shape;17086;p51"/>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7" name="Google Shape;17087;p51"/>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8" name="Google Shape;17088;p51"/>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9" name="Google Shape;17089;p51"/>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0" name="Google Shape;17090;p51"/>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91" name="Google Shape;17091;p51"/>
          <p:cNvGrpSpPr/>
          <p:nvPr/>
        </p:nvGrpSpPr>
        <p:grpSpPr>
          <a:xfrm>
            <a:off x="3034239" y="1980106"/>
            <a:ext cx="379033" cy="336752"/>
            <a:chOff x="3034239" y="1980106"/>
            <a:chExt cx="379033" cy="336752"/>
          </a:xfrm>
        </p:grpSpPr>
        <p:sp>
          <p:nvSpPr>
            <p:cNvPr id="17092" name="Google Shape;17092;p51"/>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3" name="Google Shape;17093;p51"/>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4" name="Google Shape;17094;p51"/>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5" name="Google Shape;17095;p51"/>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6" name="Google Shape;17096;p51"/>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7" name="Google Shape;17097;p51"/>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8" name="Google Shape;17098;p51"/>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9" name="Google Shape;17099;p51"/>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0" name="Google Shape;17100;p51"/>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1" name="Google Shape;17101;p51"/>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2" name="Google Shape;17102;p51"/>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3" name="Google Shape;17103;p51"/>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4" name="Google Shape;17104;p51"/>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5" name="Google Shape;17105;p51"/>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6" name="Google Shape;17106;p51"/>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7" name="Google Shape;17107;p51"/>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8" name="Google Shape;17108;p51"/>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9" name="Google Shape;17109;p51"/>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0" name="Google Shape;17110;p51"/>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1" name="Google Shape;17111;p51"/>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2" name="Google Shape;17112;p51"/>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13" name="Google Shape;17113;p51"/>
          <p:cNvGrpSpPr/>
          <p:nvPr/>
        </p:nvGrpSpPr>
        <p:grpSpPr>
          <a:xfrm>
            <a:off x="874854" y="1965322"/>
            <a:ext cx="322361" cy="368653"/>
            <a:chOff x="874854" y="1965322"/>
            <a:chExt cx="322361" cy="368653"/>
          </a:xfrm>
        </p:grpSpPr>
        <p:sp>
          <p:nvSpPr>
            <p:cNvPr id="17114" name="Google Shape;17114;p51"/>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5" name="Google Shape;17115;p51"/>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6" name="Google Shape;17116;p51"/>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7" name="Google Shape;17117;p51"/>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8" name="Google Shape;17118;p51"/>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9" name="Google Shape;17119;p51"/>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0" name="Google Shape;17120;p51"/>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1" name="Google Shape;17121;p51"/>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2" name="Google Shape;17122;p51"/>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3" name="Google Shape;17123;p51"/>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4" name="Google Shape;17124;p51"/>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5" name="Google Shape;17125;p51"/>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6" name="Google Shape;17126;p51"/>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7" name="Google Shape;17127;p51"/>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8" name="Google Shape;17128;p51"/>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9" name="Google Shape;17129;p51"/>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0" name="Google Shape;17130;p51"/>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1" name="Google Shape;17131;p51"/>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2" name="Google Shape;17132;p51"/>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33" name="Google Shape;17133;p51"/>
          <p:cNvGrpSpPr/>
          <p:nvPr/>
        </p:nvGrpSpPr>
        <p:grpSpPr>
          <a:xfrm>
            <a:off x="5494938" y="3366826"/>
            <a:ext cx="362545" cy="323593"/>
            <a:chOff x="5494938" y="3366826"/>
            <a:chExt cx="362545" cy="323593"/>
          </a:xfrm>
        </p:grpSpPr>
        <p:sp>
          <p:nvSpPr>
            <p:cNvPr id="17134" name="Google Shape;17134;p51"/>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5" name="Google Shape;17135;p51"/>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6" name="Google Shape;17136;p51"/>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7" name="Google Shape;17137;p51"/>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8" name="Google Shape;17138;p51"/>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9" name="Google Shape;17139;p51"/>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0" name="Google Shape;17140;p51"/>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1" name="Google Shape;17141;p51"/>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2" name="Google Shape;17142;p51"/>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3" name="Google Shape;17143;p51"/>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4" name="Google Shape;17144;p51"/>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5" name="Google Shape;17145;p51"/>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6" name="Google Shape;17146;p51"/>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7" name="Google Shape;17147;p51"/>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8" name="Google Shape;17148;p51"/>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9" name="Google Shape;17149;p51"/>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0" name="Google Shape;17150;p51"/>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1" name="Google Shape;17151;p51"/>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2" name="Google Shape;17152;p51"/>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3" name="Google Shape;17153;p51"/>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4" name="Google Shape;17154;p51"/>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5" name="Google Shape;17155;p51"/>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6" name="Google Shape;17156;p51"/>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7" name="Google Shape;17157;p51"/>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8" name="Google Shape;17158;p51"/>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9" name="Google Shape;17159;p51"/>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0" name="Google Shape;17160;p51"/>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1" name="Google Shape;17161;p51"/>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2" name="Google Shape;17162;p51"/>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3" name="Google Shape;17163;p51"/>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167" name="Shape 17167"/>
        <p:cNvGrpSpPr/>
        <p:nvPr/>
      </p:nvGrpSpPr>
      <p:grpSpPr>
        <a:xfrm>
          <a:off x="0" y="0"/>
          <a:ext cx="0" cy="0"/>
          <a:chOff x="0" y="0"/>
          <a:chExt cx="0" cy="0"/>
        </a:xfrm>
      </p:grpSpPr>
      <p:sp>
        <p:nvSpPr>
          <p:cNvPr id="17168" name="Google Shape;17168;p52"/>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7169" name="Google Shape;17169;p52"/>
          <p:cNvGrpSpPr/>
          <p:nvPr/>
        </p:nvGrpSpPr>
        <p:grpSpPr>
          <a:xfrm>
            <a:off x="1807567" y="3398339"/>
            <a:ext cx="363604" cy="278156"/>
            <a:chOff x="1807567" y="3398339"/>
            <a:chExt cx="363604" cy="278156"/>
          </a:xfrm>
        </p:grpSpPr>
        <p:sp>
          <p:nvSpPr>
            <p:cNvPr id="17170" name="Google Shape;17170;p52"/>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1" name="Google Shape;17171;p52"/>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2" name="Google Shape;17172;p52"/>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3" name="Google Shape;17173;p52"/>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4" name="Google Shape;17174;p52"/>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5" name="Google Shape;17175;p52"/>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6" name="Google Shape;17176;p52"/>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7" name="Google Shape;17177;p52"/>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8" name="Google Shape;17178;p52"/>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9" name="Google Shape;17179;p52"/>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0" name="Google Shape;17180;p52"/>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1" name="Google Shape;17181;p52"/>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2" name="Google Shape;17182;p52"/>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3" name="Google Shape;17183;p52"/>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4" name="Google Shape;17184;p52"/>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5" name="Google Shape;17185;p52"/>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6" name="Google Shape;17186;p52"/>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7" name="Google Shape;17187;p52"/>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8" name="Google Shape;17188;p52"/>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9" name="Google Shape;17189;p52"/>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0" name="Google Shape;17190;p52"/>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1" name="Google Shape;17191;p52"/>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2" name="Google Shape;17192;p52"/>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3" name="Google Shape;17193;p52"/>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4" name="Google Shape;17194;p52"/>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5" name="Google Shape;17195;p52"/>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6" name="Google Shape;17196;p52"/>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7" name="Google Shape;17197;p52"/>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8" name="Google Shape;17198;p52"/>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9" name="Google Shape;17199;p52"/>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0" name="Google Shape;17200;p52"/>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01" name="Google Shape;17201;p52"/>
          <p:cNvGrpSpPr/>
          <p:nvPr/>
        </p:nvGrpSpPr>
        <p:grpSpPr>
          <a:xfrm>
            <a:off x="2273251" y="3385065"/>
            <a:ext cx="363760" cy="304600"/>
            <a:chOff x="2273251" y="3385065"/>
            <a:chExt cx="363760" cy="304600"/>
          </a:xfrm>
        </p:grpSpPr>
        <p:sp>
          <p:nvSpPr>
            <p:cNvPr id="17202" name="Google Shape;17202;p52"/>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3" name="Google Shape;17203;p52"/>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4" name="Google Shape;17204;p52"/>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5" name="Google Shape;17205;p52"/>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6" name="Google Shape;17206;p52"/>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7" name="Google Shape;17207;p52"/>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8" name="Google Shape;17208;p52"/>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9" name="Google Shape;17209;p52"/>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0" name="Google Shape;17210;p52"/>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1" name="Google Shape;17211;p52"/>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2" name="Google Shape;17212;p52"/>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3" name="Google Shape;17213;p52"/>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4" name="Google Shape;17214;p52"/>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5" name="Google Shape;17215;p52"/>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6" name="Google Shape;17216;p52"/>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7" name="Google Shape;17217;p52"/>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8" name="Google Shape;17218;p52"/>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9" name="Google Shape;17219;p52"/>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0" name="Google Shape;17220;p52"/>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1" name="Google Shape;17221;p52"/>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2" name="Google Shape;17222;p52"/>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3" name="Google Shape;17223;p52"/>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4" name="Google Shape;17224;p52"/>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5" name="Google Shape;17225;p52"/>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6" name="Google Shape;17226;p52"/>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7" name="Google Shape;17227;p52"/>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8" name="Google Shape;17228;p52"/>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9" name="Google Shape;17229;p52"/>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0" name="Google Shape;17230;p52"/>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1" name="Google Shape;17231;p52"/>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2" name="Google Shape;17232;p52"/>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3" name="Google Shape;17233;p52"/>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4" name="Google Shape;17234;p52"/>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5" name="Google Shape;17235;p52"/>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6" name="Google Shape;17236;p52"/>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7" name="Google Shape;17237;p52"/>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8" name="Google Shape;17238;p52"/>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9" name="Google Shape;17239;p52"/>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0" name="Google Shape;17240;p52"/>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1" name="Google Shape;17241;p52"/>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2" name="Google Shape;17242;p52"/>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3" name="Google Shape;17243;p52"/>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4" name="Google Shape;17244;p52"/>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5" name="Google Shape;17245;p52"/>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6" name="Google Shape;17246;p52"/>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7" name="Google Shape;17247;p52"/>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8" name="Google Shape;17248;p52"/>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9" name="Google Shape;17249;p52"/>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0" name="Google Shape;17250;p52"/>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1" name="Google Shape;17251;p52"/>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2" name="Google Shape;17252;p52"/>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3" name="Google Shape;17253;p52"/>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4" name="Google Shape;17254;p52"/>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5" name="Google Shape;17255;p52"/>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6" name="Google Shape;17256;p52"/>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7" name="Google Shape;17257;p52"/>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8" name="Google Shape;17258;p52"/>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9" name="Google Shape;17259;p52"/>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0" name="Google Shape;17260;p52"/>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1" name="Google Shape;17261;p52"/>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2" name="Google Shape;17262;p52"/>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3" name="Google Shape;17263;p52"/>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4" name="Google Shape;17264;p52"/>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5" name="Google Shape;17265;p52"/>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6" name="Google Shape;17266;p52"/>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7" name="Google Shape;17267;p52"/>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8" name="Google Shape;17268;p52"/>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9" name="Google Shape;17269;p52"/>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0" name="Google Shape;17270;p52"/>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1" name="Google Shape;17271;p52"/>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2" name="Google Shape;17272;p52"/>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3" name="Google Shape;17273;p52"/>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4" name="Google Shape;17274;p52"/>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5" name="Google Shape;17275;p52"/>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6" name="Google Shape;17276;p52"/>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77" name="Google Shape;17277;p52"/>
          <p:cNvGrpSpPr/>
          <p:nvPr/>
        </p:nvGrpSpPr>
        <p:grpSpPr>
          <a:xfrm>
            <a:off x="2738545" y="3367028"/>
            <a:ext cx="363500" cy="340674"/>
            <a:chOff x="2738545" y="3367028"/>
            <a:chExt cx="363500" cy="340674"/>
          </a:xfrm>
        </p:grpSpPr>
        <p:sp>
          <p:nvSpPr>
            <p:cNvPr id="17278" name="Google Shape;17278;p52"/>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9" name="Google Shape;17279;p52"/>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0" name="Google Shape;17280;p52"/>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1" name="Google Shape;17281;p52"/>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2" name="Google Shape;17282;p52"/>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3" name="Google Shape;17283;p52"/>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4" name="Google Shape;17284;p52"/>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5" name="Google Shape;17285;p52"/>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6" name="Google Shape;17286;p52"/>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7" name="Google Shape;17287;p52"/>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8" name="Google Shape;17288;p52"/>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9" name="Google Shape;17289;p52"/>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0" name="Google Shape;17290;p52"/>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1" name="Google Shape;17291;p52"/>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2" name="Google Shape;17292;p52"/>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3" name="Google Shape;17293;p52"/>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94" name="Google Shape;17294;p52"/>
          <p:cNvGrpSpPr/>
          <p:nvPr/>
        </p:nvGrpSpPr>
        <p:grpSpPr>
          <a:xfrm>
            <a:off x="3669445" y="3378376"/>
            <a:ext cx="363474" cy="317978"/>
            <a:chOff x="3669445" y="3378376"/>
            <a:chExt cx="363474" cy="317978"/>
          </a:xfrm>
        </p:grpSpPr>
        <p:sp>
          <p:nvSpPr>
            <p:cNvPr id="17295" name="Google Shape;17295;p52"/>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6" name="Google Shape;17296;p52"/>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7" name="Google Shape;17297;p52"/>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8" name="Google Shape;17298;p52"/>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9" name="Google Shape;17299;p52"/>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0" name="Google Shape;17300;p52"/>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1" name="Google Shape;17301;p52"/>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2" name="Google Shape;17302;p52"/>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3" name="Google Shape;17303;p52"/>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4" name="Google Shape;17304;p52"/>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5" name="Google Shape;17305;p52"/>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6" name="Google Shape;17306;p52"/>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7" name="Google Shape;17307;p52"/>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8" name="Google Shape;17308;p52"/>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9" name="Google Shape;17309;p52"/>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0" name="Google Shape;17310;p52"/>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1" name="Google Shape;17311;p52"/>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2" name="Google Shape;17312;p52"/>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3" name="Google Shape;17313;p52"/>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4" name="Google Shape;17314;p52"/>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5" name="Google Shape;17315;p52"/>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6" name="Google Shape;17316;p52"/>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7" name="Google Shape;17317;p52"/>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8" name="Google Shape;17318;p52"/>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9" name="Google Shape;17319;p52"/>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20" name="Google Shape;17320;p52"/>
          <p:cNvGrpSpPr/>
          <p:nvPr/>
        </p:nvGrpSpPr>
        <p:grpSpPr>
          <a:xfrm>
            <a:off x="1835495" y="1506921"/>
            <a:ext cx="356629" cy="356525"/>
            <a:chOff x="1835495" y="1506921"/>
            <a:chExt cx="356629" cy="356525"/>
          </a:xfrm>
        </p:grpSpPr>
        <p:sp>
          <p:nvSpPr>
            <p:cNvPr id="17321" name="Google Shape;17321;p52"/>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2" name="Google Shape;17322;p52"/>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3" name="Google Shape;17323;p52"/>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4" name="Google Shape;17324;p52"/>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5" name="Google Shape;17325;p52"/>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6" name="Google Shape;17326;p52"/>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7" name="Google Shape;17327;p52"/>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8" name="Google Shape;17328;p52"/>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9" name="Google Shape;17329;p52"/>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0" name="Google Shape;17330;p52"/>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1" name="Google Shape;17331;p52"/>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2" name="Google Shape;17332;p52"/>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3" name="Google Shape;17333;p52"/>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4" name="Google Shape;17334;p52"/>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35" name="Google Shape;17335;p52"/>
          <p:cNvGrpSpPr/>
          <p:nvPr/>
        </p:nvGrpSpPr>
        <p:grpSpPr>
          <a:xfrm>
            <a:off x="4187027" y="1499946"/>
            <a:ext cx="375942" cy="363500"/>
            <a:chOff x="4187027" y="1499946"/>
            <a:chExt cx="375942" cy="363500"/>
          </a:xfrm>
        </p:grpSpPr>
        <p:sp>
          <p:nvSpPr>
            <p:cNvPr id="17336" name="Google Shape;17336;p52"/>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7" name="Google Shape;17337;p52"/>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8" name="Google Shape;17338;p52"/>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9" name="Google Shape;17339;p52"/>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0" name="Google Shape;17340;p52"/>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1" name="Google Shape;17341;p52"/>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2" name="Google Shape;17342;p52"/>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3" name="Google Shape;17343;p52"/>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4" name="Google Shape;17344;p5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5" name="Google Shape;17345;p5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6" name="Google Shape;17346;p52"/>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7" name="Google Shape;17347;p52"/>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8" name="Google Shape;17348;p52"/>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9" name="Google Shape;17349;p52"/>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0" name="Google Shape;17350;p52"/>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1" name="Google Shape;17351;p52"/>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2" name="Google Shape;17352;p52"/>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53" name="Google Shape;17353;p52"/>
          <p:cNvGrpSpPr/>
          <p:nvPr/>
        </p:nvGrpSpPr>
        <p:grpSpPr>
          <a:xfrm>
            <a:off x="2300528" y="1508404"/>
            <a:ext cx="362771" cy="355223"/>
            <a:chOff x="2300528" y="1508404"/>
            <a:chExt cx="362771" cy="355223"/>
          </a:xfrm>
        </p:grpSpPr>
        <p:sp>
          <p:nvSpPr>
            <p:cNvPr id="17354" name="Google Shape;17354;p52"/>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5" name="Google Shape;17355;p52"/>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6" name="Google Shape;17356;p52"/>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7" name="Google Shape;17357;p52"/>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8" name="Google Shape;17358;p52"/>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9" name="Google Shape;17359;p52"/>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0" name="Google Shape;17360;p52"/>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1" name="Google Shape;17361;p52"/>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2" name="Google Shape;17362;p52"/>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3" name="Google Shape;17363;p52"/>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4" name="Google Shape;17364;p52"/>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5" name="Google Shape;17365;p52"/>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6" name="Google Shape;17366;p52"/>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7" name="Google Shape;17367;p52"/>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8" name="Google Shape;17368;p52"/>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9" name="Google Shape;17369;p52"/>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0" name="Google Shape;17370;p52"/>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1" name="Google Shape;17371;p52"/>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2" name="Google Shape;17372;p52"/>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3" name="Google Shape;17373;p52"/>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74" name="Google Shape;17374;p52"/>
          <p:cNvGrpSpPr/>
          <p:nvPr/>
        </p:nvGrpSpPr>
        <p:grpSpPr>
          <a:xfrm>
            <a:off x="880806" y="1528081"/>
            <a:ext cx="376956" cy="335651"/>
            <a:chOff x="880806" y="1528081"/>
            <a:chExt cx="376956" cy="335651"/>
          </a:xfrm>
        </p:grpSpPr>
        <p:sp>
          <p:nvSpPr>
            <p:cNvPr id="17375" name="Google Shape;17375;p52"/>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6" name="Google Shape;17376;p52"/>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7" name="Google Shape;17377;p52"/>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8" name="Google Shape;17378;p52"/>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9" name="Google Shape;17379;p52"/>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0" name="Google Shape;17380;p52"/>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1" name="Google Shape;17381;p52"/>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2" name="Google Shape;17382;p52"/>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3" name="Google Shape;17383;p52"/>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4" name="Google Shape;17384;p52"/>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5" name="Google Shape;17385;p52"/>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6" name="Google Shape;17386;p52"/>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7" name="Google Shape;17387;p52"/>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8" name="Google Shape;17388;p52"/>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9" name="Google Shape;17389;p52"/>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0" name="Google Shape;17390;p52"/>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1" name="Google Shape;17391;p52"/>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2" name="Google Shape;17392;p52"/>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3" name="Google Shape;17393;p52"/>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4" name="Google Shape;17394;p52"/>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5" name="Google Shape;17395;p52"/>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6" name="Google Shape;17396;p52"/>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97" name="Google Shape;17397;p52"/>
          <p:cNvGrpSpPr/>
          <p:nvPr/>
        </p:nvGrpSpPr>
        <p:grpSpPr>
          <a:xfrm>
            <a:off x="1410960" y="1509341"/>
            <a:ext cx="261108" cy="363552"/>
            <a:chOff x="1410960" y="1509341"/>
            <a:chExt cx="261108" cy="363552"/>
          </a:xfrm>
        </p:grpSpPr>
        <p:sp>
          <p:nvSpPr>
            <p:cNvPr id="17398" name="Google Shape;17398;p52"/>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9" name="Google Shape;17399;p52"/>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0" name="Google Shape;17400;p52"/>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1" name="Google Shape;17401;p52"/>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2" name="Google Shape;17402;p52"/>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3" name="Google Shape;17403;p52"/>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4" name="Google Shape;17404;p52"/>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5" name="Google Shape;17405;p52"/>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6" name="Google Shape;17406;p52"/>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7" name="Google Shape;17407;p52"/>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8" name="Google Shape;17408;p52"/>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9" name="Google Shape;17409;p52"/>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0" name="Google Shape;17410;p52"/>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1" name="Google Shape;17411;p52"/>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2" name="Google Shape;17412;p52"/>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3" name="Google Shape;17413;p52"/>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4" name="Google Shape;17414;p52"/>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5" name="Google Shape;17415;p52"/>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6" name="Google Shape;17416;p52"/>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7" name="Google Shape;17417;p52"/>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8" name="Google Shape;17418;p52"/>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9" name="Google Shape;17419;p52"/>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0" name="Google Shape;17420;p52"/>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1" name="Google Shape;17421;p52"/>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22" name="Google Shape;17422;p52"/>
          <p:cNvGrpSpPr/>
          <p:nvPr/>
        </p:nvGrpSpPr>
        <p:grpSpPr>
          <a:xfrm>
            <a:off x="2269399" y="1990746"/>
            <a:ext cx="392261" cy="356161"/>
            <a:chOff x="2269399" y="1990746"/>
            <a:chExt cx="392261" cy="356161"/>
          </a:xfrm>
        </p:grpSpPr>
        <p:sp>
          <p:nvSpPr>
            <p:cNvPr id="17423" name="Google Shape;17423;p52"/>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4" name="Google Shape;17424;p52"/>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5" name="Google Shape;17425;p52"/>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6" name="Google Shape;17426;p52"/>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7" name="Google Shape;17427;p52"/>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8" name="Google Shape;17428;p52"/>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9" name="Google Shape;17429;p52"/>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0" name="Google Shape;17430;p52"/>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31" name="Google Shape;17431;p52"/>
          <p:cNvGrpSpPr/>
          <p:nvPr/>
        </p:nvGrpSpPr>
        <p:grpSpPr>
          <a:xfrm>
            <a:off x="5605734" y="1525687"/>
            <a:ext cx="371830" cy="355978"/>
            <a:chOff x="5605734" y="1525687"/>
            <a:chExt cx="371830" cy="355978"/>
          </a:xfrm>
        </p:grpSpPr>
        <p:sp>
          <p:nvSpPr>
            <p:cNvPr id="17432" name="Google Shape;17432;p52"/>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3" name="Google Shape;17433;p52"/>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4" name="Google Shape;17434;p52"/>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5" name="Google Shape;17435;p52"/>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6" name="Google Shape;17436;p52"/>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7" name="Google Shape;17437;p52"/>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8" name="Google Shape;17438;p52"/>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9" name="Google Shape;17439;p52"/>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0" name="Google Shape;17440;p52"/>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1" name="Google Shape;17441;p52"/>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42" name="Google Shape;17442;p52"/>
          <p:cNvGrpSpPr/>
          <p:nvPr/>
        </p:nvGrpSpPr>
        <p:grpSpPr>
          <a:xfrm>
            <a:off x="5186041" y="1525609"/>
            <a:ext cx="266964" cy="356056"/>
            <a:chOff x="5186041" y="1525609"/>
            <a:chExt cx="266964" cy="356056"/>
          </a:xfrm>
        </p:grpSpPr>
        <p:sp>
          <p:nvSpPr>
            <p:cNvPr id="17443" name="Google Shape;17443;p52"/>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4" name="Google Shape;17444;p52"/>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5" name="Google Shape;17445;p52"/>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6" name="Google Shape;17446;p52"/>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7" name="Google Shape;17447;p52"/>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8" name="Google Shape;17448;p52"/>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9" name="Google Shape;17449;p52"/>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0" name="Google Shape;17450;p52"/>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1" name="Google Shape;17451;p52"/>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2" name="Google Shape;17452;p52"/>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3" name="Google Shape;17453;p52"/>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4" name="Google Shape;17454;p52"/>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5" name="Google Shape;17455;p52"/>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56" name="Google Shape;17456;p52"/>
          <p:cNvGrpSpPr/>
          <p:nvPr/>
        </p:nvGrpSpPr>
        <p:grpSpPr>
          <a:xfrm>
            <a:off x="1356198" y="2907591"/>
            <a:ext cx="379143" cy="337654"/>
            <a:chOff x="1356198" y="2907591"/>
            <a:chExt cx="379143" cy="337654"/>
          </a:xfrm>
        </p:grpSpPr>
        <p:sp>
          <p:nvSpPr>
            <p:cNvPr id="17457" name="Google Shape;17457;p52"/>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8" name="Google Shape;17458;p52"/>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9" name="Google Shape;17459;p52"/>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0" name="Google Shape;17460;p52"/>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1" name="Google Shape;17461;p52"/>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2" name="Google Shape;17462;p52"/>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3" name="Google Shape;17463;p52"/>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4" name="Google Shape;17464;p52"/>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5" name="Google Shape;17465;p52"/>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6" name="Google Shape;17466;p52"/>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7" name="Google Shape;17467;p52"/>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8" name="Google Shape;17468;p52"/>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9" name="Google Shape;17469;p52"/>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0" name="Google Shape;17470;p52"/>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1" name="Google Shape;17471;p52"/>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72" name="Google Shape;17472;p52"/>
          <p:cNvGrpSpPr/>
          <p:nvPr/>
        </p:nvGrpSpPr>
        <p:grpSpPr>
          <a:xfrm>
            <a:off x="1860689" y="2886795"/>
            <a:ext cx="307905" cy="379142"/>
            <a:chOff x="1860689" y="2886795"/>
            <a:chExt cx="307905" cy="379142"/>
          </a:xfrm>
        </p:grpSpPr>
        <p:sp>
          <p:nvSpPr>
            <p:cNvPr id="17473" name="Google Shape;17473;p52"/>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4" name="Google Shape;17474;p52"/>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5" name="Google Shape;17475;p52"/>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6" name="Google Shape;17476;p52"/>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7" name="Google Shape;17477;p52"/>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8" name="Google Shape;17478;p52"/>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9" name="Google Shape;17479;p52"/>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0" name="Google Shape;17480;p52"/>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1" name="Google Shape;17481;p52"/>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2" name="Google Shape;17482;p52"/>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3" name="Google Shape;17483;p5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4" name="Google Shape;17484;p52"/>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5" name="Google Shape;17485;p5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6" name="Google Shape;17486;p52"/>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7" name="Google Shape;17487;p5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8" name="Google Shape;17488;p52"/>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9" name="Google Shape;17489;p5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0" name="Google Shape;17490;p52"/>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1" name="Google Shape;17491;p5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2" name="Google Shape;17492;p5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3" name="Google Shape;17493;p5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4" name="Google Shape;17494;p52"/>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5" name="Google Shape;17495;p52"/>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6" name="Google Shape;17496;p5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7" name="Google Shape;17497;p52"/>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8" name="Google Shape;17498;p52"/>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9" name="Google Shape;17499;p52"/>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0" name="Google Shape;17500;p52"/>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1" name="Google Shape;17501;p52"/>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2" name="Google Shape;17502;p52"/>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3" name="Google Shape;17503;p52"/>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4" name="Google Shape;17504;p52"/>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5" name="Google Shape;17505;p52"/>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6" name="Google Shape;17506;p52"/>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7" name="Google Shape;17507;p52"/>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8" name="Google Shape;17508;p52"/>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9" name="Google Shape;17509;p52"/>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0" name="Google Shape;17510;p52"/>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1" name="Google Shape;17511;p52"/>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2" name="Google Shape;17512;p52"/>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3" name="Google Shape;17513;p52"/>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4" name="Google Shape;17514;p52"/>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5" name="Google Shape;17515;p52"/>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6" name="Google Shape;17516;p52"/>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7" name="Google Shape;17517;p52"/>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8" name="Google Shape;17518;p52"/>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9" name="Google Shape;17519;p52"/>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0" name="Google Shape;17520;p52"/>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1" name="Google Shape;17521;p52"/>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2" name="Google Shape;17522;p52"/>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3" name="Google Shape;17523;p52"/>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24" name="Google Shape;17524;p52"/>
          <p:cNvGrpSpPr/>
          <p:nvPr/>
        </p:nvGrpSpPr>
        <p:grpSpPr>
          <a:xfrm>
            <a:off x="1817093" y="1990798"/>
            <a:ext cx="356004" cy="355900"/>
            <a:chOff x="1817093" y="1990798"/>
            <a:chExt cx="356004" cy="355900"/>
          </a:xfrm>
        </p:grpSpPr>
        <p:sp>
          <p:nvSpPr>
            <p:cNvPr id="17525" name="Google Shape;17525;p52"/>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6" name="Google Shape;17526;p52"/>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7" name="Google Shape;17527;p52"/>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8" name="Google Shape;17528;p52"/>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9" name="Google Shape;17529;p52"/>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0" name="Google Shape;17530;p52"/>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1" name="Google Shape;17531;p52"/>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2" name="Google Shape;17532;p52"/>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3" name="Google Shape;17533;p52"/>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4" name="Google Shape;17534;p52"/>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5" name="Google Shape;17535;p52"/>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6" name="Google Shape;17536;p52"/>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7" name="Google Shape;17537;p52"/>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8" name="Google Shape;17538;p52"/>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9" name="Google Shape;17539;p52"/>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40" name="Google Shape;17540;p52"/>
          <p:cNvGrpSpPr/>
          <p:nvPr/>
        </p:nvGrpSpPr>
        <p:grpSpPr>
          <a:xfrm>
            <a:off x="6558237" y="1550777"/>
            <a:ext cx="355978" cy="305797"/>
            <a:chOff x="6558237" y="1550777"/>
            <a:chExt cx="355978" cy="305797"/>
          </a:xfrm>
        </p:grpSpPr>
        <p:sp>
          <p:nvSpPr>
            <p:cNvPr id="17541" name="Google Shape;17541;p5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2" name="Google Shape;17542;p5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3" name="Google Shape;17543;p52"/>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4" name="Google Shape;17544;p52"/>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5" name="Google Shape;17545;p52"/>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6" name="Google Shape;17546;p52"/>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7" name="Google Shape;17547;p52"/>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8" name="Google Shape;17548;p52"/>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9" name="Google Shape;17549;p52"/>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0" name="Google Shape;17550;p52"/>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1" name="Google Shape;17551;p52"/>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2" name="Google Shape;17552;p52"/>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3" name="Google Shape;17553;p52"/>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4" name="Google Shape;17554;p52"/>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5" name="Google Shape;17555;p52"/>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6" name="Google Shape;17556;p52"/>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7" name="Google Shape;17557;p52"/>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8" name="Google Shape;17558;p52"/>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9" name="Google Shape;17559;p52"/>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60" name="Google Shape;17560;p52"/>
          <p:cNvGrpSpPr/>
          <p:nvPr/>
        </p:nvGrpSpPr>
        <p:grpSpPr>
          <a:xfrm>
            <a:off x="1809858" y="2454296"/>
            <a:ext cx="417065" cy="312017"/>
            <a:chOff x="1809858" y="2454296"/>
            <a:chExt cx="417065" cy="312017"/>
          </a:xfrm>
        </p:grpSpPr>
        <p:sp>
          <p:nvSpPr>
            <p:cNvPr id="17561" name="Google Shape;17561;p52"/>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2" name="Google Shape;17562;p52"/>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3" name="Google Shape;17563;p52"/>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4" name="Google Shape;17564;p52"/>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5" name="Google Shape;17565;p52"/>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6" name="Google Shape;17566;p52"/>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7" name="Google Shape;17567;p52"/>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8" name="Google Shape;17568;p52"/>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9" name="Google Shape;17569;p52"/>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70" name="Google Shape;17570;p52"/>
          <p:cNvGrpSpPr/>
          <p:nvPr/>
        </p:nvGrpSpPr>
        <p:grpSpPr>
          <a:xfrm>
            <a:off x="877266" y="1990798"/>
            <a:ext cx="340934" cy="355952"/>
            <a:chOff x="877266" y="1990798"/>
            <a:chExt cx="340934" cy="355952"/>
          </a:xfrm>
        </p:grpSpPr>
        <p:sp>
          <p:nvSpPr>
            <p:cNvPr id="17571" name="Google Shape;17571;p52"/>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2" name="Google Shape;17572;p52"/>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3" name="Google Shape;17573;p52"/>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4" name="Google Shape;17574;p52"/>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5" name="Google Shape;17575;p52"/>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6" name="Google Shape;17576;p52"/>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7" name="Google Shape;17577;p52"/>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8" name="Google Shape;17578;p52"/>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9" name="Google Shape;17579;p52"/>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0" name="Google Shape;17580;p52"/>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1" name="Google Shape;17581;p52"/>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2" name="Google Shape;17582;p52"/>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3" name="Google Shape;17583;p52"/>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4" name="Google Shape;17584;p52"/>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5" name="Google Shape;17585;p52"/>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6" name="Google Shape;17586;p52"/>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7" name="Google Shape;17587;p52"/>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88" name="Google Shape;17588;p52"/>
          <p:cNvGrpSpPr/>
          <p:nvPr/>
        </p:nvGrpSpPr>
        <p:grpSpPr>
          <a:xfrm>
            <a:off x="6523907" y="2422490"/>
            <a:ext cx="400928" cy="375603"/>
            <a:chOff x="6523907" y="2422490"/>
            <a:chExt cx="400928" cy="375603"/>
          </a:xfrm>
        </p:grpSpPr>
        <p:sp>
          <p:nvSpPr>
            <p:cNvPr id="17589" name="Google Shape;17589;p52"/>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0" name="Google Shape;17590;p52"/>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1" name="Google Shape;17591;p52"/>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2" name="Google Shape;17592;p52"/>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3" name="Google Shape;17593;p52"/>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4" name="Google Shape;17594;p52"/>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5" name="Google Shape;17595;p52"/>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6" name="Google Shape;17596;p52"/>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7" name="Google Shape;17597;p52"/>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8" name="Google Shape;17598;p52"/>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9" name="Google Shape;17599;p52"/>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0" name="Google Shape;17600;p52"/>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1" name="Google Shape;17601;p52"/>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2" name="Google Shape;17602;p52"/>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03" name="Google Shape;17603;p52"/>
          <p:cNvGrpSpPr/>
          <p:nvPr/>
        </p:nvGrpSpPr>
        <p:grpSpPr>
          <a:xfrm>
            <a:off x="5191637" y="1972006"/>
            <a:ext cx="231332" cy="370580"/>
            <a:chOff x="5191637" y="1972006"/>
            <a:chExt cx="231332" cy="370580"/>
          </a:xfrm>
        </p:grpSpPr>
        <p:sp>
          <p:nvSpPr>
            <p:cNvPr id="17604" name="Google Shape;17604;p52"/>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5" name="Google Shape;17605;p52"/>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6" name="Google Shape;17606;p52"/>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7" name="Google Shape;17607;p52"/>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8" name="Google Shape;17608;p52"/>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09" name="Google Shape;17609;p52"/>
          <p:cNvGrpSpPr/>
          <p:nvPr/>
        </p:nvGrpSpPr>
        <p:grpSpPr>
          <a:xfrm>
            <a:off x="4667521" y="1540132"/>
            <a:ext cx="363786" cy="326983"/>
            <a:chOff x="4667521" y="1540132"/>
            <a:chExt cx="363786" cy="326983"/>
          </a:xfrm>
        </p:grpSpPr>
        <p:sp>
          <p:nvSpPr>
            <p:cNvPr id="17610" name="Google Shape;17610;p52"/>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1" name="Google Shape;17611;p5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2" name="Google Shape;17612;p5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3" name="Google Shape;17613;p52"/>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4" name="Google Shape;17614;p52"/>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5" name="Google Shape;17615;p52"/>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6" name="Google Shape;17616;p52"/>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7" name="Google Shape;17617;p52"/>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8" name="Google Shape;17618;p52"/>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9" name="Google Shape;17619;p52"/>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0" name="Google Shape;17620;p52"/>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1" name="Google Shape;17621;p52"/>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2" name="Google Shape;17622;p52"/>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3" name="Google Shape;17623;p52"/>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4" name="Google Shape;17624;p52"/>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5" name="Google Shape;17625;p52"/>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6" name="Google Shape;17626;p52"/>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7" name="Google Shape;17627;p52"/>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8" name="Google Shape;17628;p52"/>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9" name="Google Shape;17629;p52"/>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0" name="Google Shape;17630;p52"/>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1" name="Google Shape;17631;p52"/>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32" name="Google Shape;17632;p52"/>
          <p:cNvGrpSpPr/>
          <p:nvPr/>
        </p:nvGrpSpPr>
        <p:grpSpPr>
          <a:xfrm>
            <a:off x="2293943" y="2937262"/>
            <a:ext cx="379065" cy="278130"/>
            <a:chOff x="2293943" y="2937262"/>
            <a:chExt cx="379065" cy="278130"/>
          </a:xfrm>
        </p:grpSpPr>
        <p:sp>
          <p:nvSpPr>
            <p:cNvPr id="17633" name="Google Shape;17633;p52"/>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4" name="Google Shape;17634;p52"/>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5" name="Google Shape;17635;p52"/>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6" name="Google Shape;17636;p52"/>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7" name="Google Shape;17637;p52"/>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8" name="Google Shape;17638;p52"/>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9" name="Google Shape;17639;p52"/>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0" name="Google Shape;17640;p52"/>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1" name="Google Shape;17641;p52"/>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2" name="Google Shape;17642;p52"/>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3" name="Google Shape;17643;p52"/>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4" name="Google Shape;17644;p52"/>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5" name="Google Shape;17645;p52"/>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6" name="Google Shape;17646;p52"/>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7" name="Google Shape;17647;p52"/>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8" name="Google Shape;17648;p52"/>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9" name="Google Shape;17649;p52"/>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0" name="Google Shape;17650;p52"/>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1" name="Google Shape;17651;p52"/>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2" name="Google Shape;17652;p52"/>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3" name="Google Shape;17653;p52"/>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4" name="Google Shape;17654;p52"/>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5" name="Google Shape;17655;p52"/>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6" name="Google Shape;17656;p52"/>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7" name="Google Shape;17657;p52"/>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8" name="Google Shape;17658;p52"/>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9" name="Google Shape;17659;p52"/>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0" name="Google Shape;17660;p52"/>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61" name="Google Shape;17661;p52"/>
          <p:cNvGrpSpPr/>
          <p:nvPr/>
        </p:nvGrpSpPr>
        <p:grpSpPr>
          <a:xfrm>
            <a:off x="2762829" y="2898611"/>
            <a:ext cx="378960" cy="355536"/>
            <a:chOff x="2762829" y="2898611"/>
            <a:chExt cx="378960" cy="355536"/>
          </a:xfrm>
        </p:grpSpPr>
        <p:sp>
          <p:nvSpPr>
            <p:cNvPr id="17662" name="Google Shape;17662;p52"/>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3" name="Google Shape;17663;p52"/>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4" name="Google Shape;17664;p52"/>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5" name="Google Shape;17665;p52"/>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6" name="Google Shape;17666;p52"/>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7" name="Google Shape;17667;p52"/>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8" name="Google Shape;17668;p52"/>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9" name="Google Shape;17669;p52"/>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0" name="Google Shape;17670;p52"/>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1" name="Google Shape;17671;p52"/>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2" name="Google Shape;17672;p52"/>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3" name="Google Shape;17673;p52"/>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4" name="Google Shape;17674;p52"/>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5" name="Google Shape;17675;p52"/>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6" name="Google Shape;17676;p52"/>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7" name="Google Shape;17677;p52"/>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8" name="Google Shape;17678;p52"/>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9" name="Google Shape;17679;p52"/>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0" name="Google Shape;17680;p52"/>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1" name="Google Shape;17681;p52"/>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2" name="Google Shape;17682;p52"/>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3" name="Google Shape;17683;p52"/>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84" name="Google Shape;17684;p52"/>
          <p:cNvGrpSpPr/>
          <p:nvPr/>
        </p:nvGrpSpPr>
        <p:grpSpPr>
          <a:xfrm>
            <a:off x="4181432" y="1990720"/>
            <a:ext cx="357436" cy="356056"/>
            <a:chOff x="4181432" y="1990720"/>
            <a:chExt cx="357436" cy="356056"/>
          </a:xfrm>
        </p:grpSpPr>
        <p:sp>
          <p:nvSpPr>
            <p:cNvPr id="17685" name="Google Shape;17685;p52"/>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6" name="Google Shape;17686;p52"/>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7" name="Google Shape;17687;p52"/>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8" name="Google Shape;17688;p52"/>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9" name="Google Shape;17689;p52"/>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0" name="Google Shape;17690;p52"/>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1" name="Google Shape;17691;p52"/>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2" name="Google Shape;17692;p52"/>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3" name="Google Shape;17693;p52"/>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4" name="Google Shape;17694;p52"/>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5" name="Google Shape;17695;p52"/>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6" name="Google Shape;17696;p52"/>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7" name="Google Shape;17697;p52"/>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8" name="Google Shape;17698;p52"/>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9" name="Google Shape;17699;p52"/>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0" name="Google Shape;17700;p52"/>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1" name="Google Shape;17701;p52"/>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2" name="Google Shape;17702;p52"/>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03" name="Google Shape;17703;p52"/>
          <p:cNvGrpSpPr/>
          <p:nvPr/>
        </p:nvGrpSpPr>
        <p:grpSpPr>
          <a:xfrm>
            <a:off x="3227107" y="2886821"/>
            <a:ext cx="383932" cy="379117"/>
            <a:chOff x="3227107" y="2886821"/>
            <a:chExt cx="383932" cy="379117"/>
          </a:xfrm>
        </p:grpSpPr>
        <p:sp>
          <p:nvSpPr>
            <p:cNvPr id="17704" name="Google Shape;17704;p52"/>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5" name="Google Shape;17705;p52"/>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6" name="Google Shape;17706;p52"/>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7" name="Google Shape;17707;p52"/>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8" name="Google Shape;17708;p52"/>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9" name="Google Shape;17709;p52"/>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0" name="Google Shape;17710;p52"/>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1" name="Google Shape;17711;p52"/>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2" name="Google Shape;17712;p52"/>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3" name="Google Shape;17713;p52"/>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4" name="Google Shape;17714;p52"/>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5" name="Google Shape;17715;p52"/>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6" name="Google Shape;17716;p52"/>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17" name="Google Shape;17717;p52"/>
          <p:cNvGrpSpPr/>
          <p:nvPr/>
        </p:nvGrpSpPr>
        <p:grpSpPr>
          <a:xfrm>
            <a:off x="3702395" y="1990746"/>
            <a:ext cx="363396" cy="356030"/>
            <a:chOff x="3702395" y="1990746"/>
            <a:chExt cx="363396" cy="356030"/>
          </a:xfrm>
        </p:grpSpPr>
        <p:sp>
          <p:nvSpPr>
            <p:cNvPr id="17718" name="Google Shape;17718;p52"/>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9" name="Google Shape;17719;p52"/>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0" name="Google Shape;17720;p52"/>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1" name="Google Shape;17721;p52"/>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2" name="Google Shape;17722;p52"/>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3" name="Google Shape;17723;p52"/>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4" name="Google Shape;17724;p52"/>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5" name="Google Shape;17725;p52"/>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6" name="Google Shape;17726;p52"/>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7" name="Google Shape;17727;p52"/>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8" name="Google Shape;17728;p52"/>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9" name="Google Shape;17729;p52"/>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0" name="Google Shape;17730;p52"/>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1" name="Google Shape;17731;p52"/>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2" name="Google Shape;17732;p52"/>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3" name="Google Shape;17733;p52"/>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4" name="Google Shape;17734;p52"/>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5" name="Google Shape;17735;p52"/>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6" name="Google Shape;17736;p52"/>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7" name="Google Shape;17737;p52"/>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8" name="Google Shape;17738;p52"/>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39" name="Google Shape;17739;p52"/>
          <p:cNvGrpSpPr/>
          <p:nvPr/>
        </p:nvGrpSpPr>
        <p:grpSpPr>
          <a:xfrm>
            <a:off x="1319656" y="2442662"/>
            <a:ext cx="457173" cy="335364"/>
            <a:chOff x="1319656" y="2442662"/>
            <a:chExt cx="457173" cy="335364"/>
          </a:xfrm>
        </p:grpSpPr>
        <p:sp>
          <p:nvSpPr>
            <p:cNvPr id="17740" name="Google Shape;17740;p52"/>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1" name="Google Shape;17741;p52"/>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2" name="Google Shape;17742;p52"/>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3" name="Google Shape;17743;p52"/>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4" name="Google Shape;17744;p52"/>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5" name="Google Shape;17745;p52"/>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6" name="Google Shape;17746;p52"/>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7" name="Google Shape;17747;p52"/>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8" name="Google Shape;17748;p52"/>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9" name="Google Shape;17749;p52"/>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0" name="Google Shape;17750;p52"/>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1" name="Google Shape;17751;p52"/>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2" name="Google Shape;17752;p52"/>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3" name="Google Shape;17753;p52"/>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4" name="Google Shape;17754;p52"/>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5" name="Google Shape;17755;p52"/>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6" name="Google Shape;17756;p52"/>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7" name="Google Shape;17757;p52"/>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8" name="Google Shape;17758;p52"/>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59" name="Google Shape;17759;p52"/>
          <p:cNvGrpSpPr/>
          <p:nvPr/>
        </p:nvGrpSpPr>
        <p:grpSpPr>
          <a:xfrm>
            <a:off x="4214512" y="2453905"/>
            <a:ext cx="314126" cy="312955"/>
            <a:chOff x="4214512" y="2453905"/>
            <a:chExt cx="314126" cy="312955"/>
          </a:xfrm>
        </p:grpSpPr>
        <p:sp>
          <p:nvSpPr>
            <p:cNvPr id="17760" name="Google Shape;17760;p52"/>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1" name="Google Shape;17761;p52"/>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2" name="Google Shape;17762;p52"/>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3" name="Google Shape;17763;p52"/>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4" name="Google Shape;17764;p52"/>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5" name="Google Shape;17765;p52"/>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6" name="Google Shape;17766;p52"/>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7" name="Google Shape;17767;p52"/>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8" name="Google Shape;17768;p52"/>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9" name="Google Shape;17769;p52"/>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0" name="Google Shape;17770;p52"/>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1" name="Google Shape;17771;p52"/>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2" name="Google Shape;17772;p52"/>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3" name="Google Shape;17773;p52"/>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4" name="Google Shape;17774;p52"/>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75" name="Google Shape;17775;p52"/>
          <p:cNvGrpSpPr/>
          <p:nvPr/>
        </p:nvGrpSpPr>
        <p:grpSpPr>
          <a:xfrm>
            <a:off x="895824" y="2452812"/>
            <a:ext cx="361938" cy="315063"/>
            <a:chOff x="895824" y="2452812"/>
            <a:chExt cx="361938" cy="315063"/>
          </a:xfrm>
        </p:grpSpPr>
        <p:sp>
          <p:nvSpPr>
            <p:cNvPr id="17776" name="Google Shape;17776;p52"/>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7" name="Google Shape;17777;p52"/>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8" name="Google Shape;17778;p52"/>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9" name="Google Shape;17779;p52"/>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0" name="Google Shape;17780;p52"/>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1" name="Google Shape;17781;p52"/>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2" name="Google Shape;17782;p52"/>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3" name="Google Shape;17783;p52"/>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4" name="Google Shape;17784;p52"/>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5" name="Google Shape;17785;p52"/>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6" name="Google Shape;17786;p52"/>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7" name="Google Shape;17787;p52"/>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8" name="Google Shape;17788;p52"/>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9" name="Google Shape;17789;p52"/>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0" name="Google Shape;17790;p52"/>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1" name="Google Shape;17791;p52"/>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2" name="Google Shape;17792;p52"/>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3" name="Google Shape;17793;p52"/>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4" name="Google Shape;17794;p52"/>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5" name="Google Shape;17795;p52"/>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96" name="Google Shape;17796;p52"/>
          <p:cNvGrpSpPr/>
          <p:nvPr/>
        </p:nvGrpSpPr>
        <p:grpSpPr>
          <a:xfrm>
            <a:off x="3768323" y="2886769"/>
            <a:ext cx="242811" cy="379091"/>
            <a:chOff x="3768323" y="2886769"/>
            <a:chExt cx="242811" cy="379091"/>
          </a:xfrm>
        </p:grpSpPr>
        <p:sp>
          <p:nvSpPr>
            <p:cNvPr id="17797" name="Google Shape;17797;p52"/>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8" name="Google Shape;17798;p52"/>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9" name="Google Shape;17799;p52"/>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0" name="Google Shape;17800;p52"/>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1" name="Google Shape;17801;p52"/>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2" name="Google Shape;17802;p52"/>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3" name="Google Shape;17803;p52"/>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4" name="Google Shape;17804;p52"/>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5" name="Google Shape;17805;p52"/>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6" name="Google Shape;17806;p52"/>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7" name="Google Shape;17807;p52"/>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08" name="Google Shape;17808;p52"/>
          <p:cNvGrpSpPr/>
          <p:nvPr/>
        </p:nvGrpSpPr>
        <p:grpSpPr>
          <a:xfrm>
            <a:off x="3727590" y="2438549"/>
            <a:ext cx="346921" cy="343953"/>
            <a:chOff x="3727590" y="2438549"/>
            <a:chExt cx="346921" cy="343953"/>
          </a:xfrm>
        </p:grpSpPr>
        <p:sp>
          <p:nvSpPr>
            <p:cNvPr id="17809" name="Google Shape;17809;p52"/>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0" name="Google Shape;17810;p52"/>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1" name="Google Shape;17811;p52"/>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2" name="Google Shape;17812;p52"/>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3" name="Google Shape;17813;p52"/>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4" name="Google Shape;17814;p52"/>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5" name="Google Shape;17815;p52"/>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6" name="Google Shape;17816;p52"/>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7" name="Google Shape;17817;p52"/>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8" name="Google Shape;17818;p52"/>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9" name="Google Shape;17819;p52"/>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0" name="Google Shape;17820;p52"/>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1" name="Google Shape;17821;p52"/>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2" name="Google Shape;17822;p52"/>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3" name="Google Shape;17823;p52"/>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4" name="Google Shape;17824;p52"/>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5" name="Google Shape;17825;p52"/>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6" name="Google Shape;17826;p52"/>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7" name="Google Shape;17827;p52"/>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28" name="Google Shape;17828;p52"/>
          <p:cNvGrpSpPr/>
          <p:nvPr/>
        </p:nvGrpSpPr>
        <p:grpSpPr>
          <a:xfrm>
            <a:off x="6085968" y="1559106"/>
            <a:ext cx="356004" cy="289061"/>
            <a:chOff x="6085968" y="1559106"/>
            <a:chExt cx="356004" cy="289061"/>
          </a:xfrm>
        </p:grpSpPr>
        <p:sp>
          <p:nvSpPr>
            <p:cNvPr id="17829" name="Google Shape;17829;p52"/>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0" name="Google Shape;17830;p52"/>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1" name="Google Shape;17831;p52"/>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2" name="Google Shape;17832;p52"/>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3" name="Google Shape;17833;p52"/>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4" name="Google Shape;17834;p52"/>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5" name="Google Shape;17835;p52"/>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6" name="Google Shape;17836;p52"/>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7" name="Google Shape;17837;p52"/>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8" name="Google Shape;17838;p52"/>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9" name="Google Shape;17839;p52"/>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0" name="Google Shape;17840;p52"/>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1" name="Google Shape;17841;p52"/>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2" name="Google Shape;17842;p52"/>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3" name="Google Shape;17843;p52"/>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4" name="Google Shape;17844;p52"/>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5" name="Google Shape;17845;p52"/>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6" name="Google Shape;17846;p52"/>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7" name="Google Shape;17847;p52"/>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8" name="Google Shape;17848;p52"/>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9" name="Google Shape;17849;p52"/>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0" name="Google Shape;17850;p52"/>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1" name="Google Shape;17851;p52"/>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2" name="Google Shape;17852;p52"/>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3" name="Google Shape;17853;p52"/>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4" name="Google Shape;17854;p52"/>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5" name="Google Shape;17855;p52"/>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56" name="Google Shape;17856;p52"/>
          <p:cNvGrpSpPr/>
          <p:nvPr/>
        </p:nvGrpSpPr>
        <p:grpSpPr>
          <a:xfrm>
            <a:off x="7026393" y="1998398"/>
            <a:ext cx="347363" cy="317223"/>
            <a:chOff x="7026393" y="1998398"/>
            <a:chExt cx="347363" cy="317223"/>
          </a:xfrm>
        </p:grpSpPr>
        <p:sp>
          <p:nvSpPr>
            <p:cNvPr id="17857" name="Google Shape;17857;p52"/>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8" name="Google Shape;17858;p52"/>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9" name="Google Shape;17859;p52"/>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0" name="Google Shape;17860;p52"/>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1" name="Google Shape;17861;p52"/>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2" name="Google Shape;17862;p52"/>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3" name="Google Shape;17863;p52"/>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4" name="Google Shape;17864;p52"/>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5" name="Google Shape;17865;p52"/>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6" name="Google Shape;17866;p52"/>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7" name="Google Shape;17867;p52"/>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68" name="Google Shape;17868;p52"/>
          <p:cNvGrpSpPr/>
          <p:nvPr/>
        </p:nvGrpSpPr>
        <p:grpSpPr>
          <a:xfrm>
            <a:off x="2761007" y="2017372"/>
            <a:ext cx="360845" cy="302674"/>
            <a:chOff x="2761007" y="2017372"/>
            <a:chExt cx="360845" cy="302674"/>
          </a:xfrm>
        </p:grpSpPr>
        <p:sp>
          <p:nvSpPr>
            <p:cNvPr id="17869" name="Google Shape;17869;p52"/>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0" name="Google Shape;17870;p52"/>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1" name="Google Shape;17871;p52"/>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2" name="Google Shape;17872;p52"/>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3" name="Google Shape;17873;p52"/>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4" name="Google Shape;17874;p52"/>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5" name="Google Shape;17875;p52"/>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6" name="Google Shape;17876;p52"/>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7" name="Google Shape;17877;p52"/>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8" name="Google Shape;17878;p52"/>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9" name="Google Shape;17879;p52"/>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0" name="Google Shape;17880;p52"/>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1" name="Google Shape;17881;p52"/>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2" name="Google Shape;17882;p52"/>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3" name="Google Shape;17883;p52"/>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4" name="Google Shape;17884;p52"/>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5" name="Google Shape;17885;p52"/>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6" name="Google Shape;17886;p52"/>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7" name="Google Shape;17887;p52"/>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8" name="Google Shape;17888;p52"/>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9" name="Google Shape;17889;p52"/>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0" name="Google Shape;17890;p52"/>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1" name="Google Shape;17891;p52"/>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2" name="Google Shape;17892;p52"/>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3" name="Google Shape;17893;p52"/>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4" name="Google Shape;17894;p52"/>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5" name="Google Shape;17895;p52"/>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6" name="Google Shape;17896;p52"/>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97" name="Google Shape;17897;p52"/>
          <p:cNvGrpSpPr/>
          <p:nvPr/>
        </p:nvGrpSpPr>
        <p:grpSpPr>
          <a:xfrm>
            <a:off x="5575621" y="2902906"/>
            <a:ext cx="379142" cy="337499"/>
            <a:chOff x="5575621" y="2902906"/>
            <a:chExt cx="379142" cy="337499"/>
          </a:xfrm>
        </p:grpSpPr>
        <p:sp>
          <p:nvSpPr>
            <p:cNvPr id="17898" name="Google Shape;17898;p52"/>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9" name="Google Shape;17899;p52"/>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0" name="Google Shape;17900;p52"/>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1" name="Google Shape;17901;p52"/>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2" name="Google Shape;17902;p52"/>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3" name="Google Shape;17903;p52"/>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4" name="Google Shape;17904;p52"/>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5" name="Google Shape;17905;p52"/>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6" name="Google Shape;17906;p52"/>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7" name="Google Shape;17907;p52"/>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8" name="Google Shape;17908;p52"/>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9" name="Google Shape;17909;p52"/>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0" name="Google Shape;17910;p52"/>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1" name="Google Shape;17911;p52"/>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2" name="Google Shape;17912;p52"/>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13" name="Google Shape;17913;p52"/>
          <p:cNvGrpSpPr/>
          <p:nvPr/>
        </p:nvGrpSpPr>
        <p:grpSpPr>
          <a:xfrm>
            <a:off x="7540306" y="1997409"/>
            <a:ext cx="265611" cy="319800"/>
            <a:chOff x="7540306" y="1997409"/>
            <a:chExt cx="265611" cy="319800"/>
          </a:xfrm>
        </p:grpSpPr>
        <p:sp>
          <p:nvSpPr>
            <p:cNvPr id="17914" name="Google Shape;17914;p52"/>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5" name="Google Shape;17915;p52"/>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6" name="Google Shape;17916;p52"/>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7" name="Google Shape;17917;p52"/>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8" name="Google Shape;17918;p52"/>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9" name="Google Shape;17919;p52"/>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0" name="Google Shape;17920;p52"/>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1" name="Google Shape;17921;p52"/>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2" name="Google Shape;17922;p52"/>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3" name="Google Shape;17923;p52"/>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4" name="Google Shape;17924;p52"/>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5" name="Google Shape;17925;p52"/>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6" name="Google Shape;17926;p52"/>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27" name="Google Shape;17927;p52"/>
          <p:cNvGrpSpPr/>
          <p:nvPr/>
        </p:nvGrpSpPr>
        <p:grpSpPr>
          <a:xfrm>
            <a:off x="917088" y="2925706"/>
            <a:ext cx="319722" cy="301320"/>
            <a:chOff x="917088" y="2925706"/>
            <a:chExt cx="319722" cy="301320"/>
          </a:xfrm>
        </p:grpSpPr>
        <p:sp>
          <p:nvSpPr>
            <p:cNvPr id="17928" name="Google Shape;17928;p52"/>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9" name="Google Shape;17929;p52"/>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0" name="Google Shape;17930;p52"/>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1" name="Google Shape;17931;p52"/>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2" name="Google Shape;17932;p52"/>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3" name="Google Shape;17933;p52"/>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4" name="Google Shape;17934;p52"/>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5" name="Google Shape;17935;p52"/>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6" name="Google Shape;17936;p52"/>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7" name="Google Shape;17937;p52"/>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8" name="Google Shape;17938;p52"/>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9" name="Google Shape;17939;p52"/>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0" name="Google Shape;17940;p52"/>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1" name="Google Shape;17941;p52"/>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2" name="Google Shape;17942;p52"/>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3" name="Google Shape;17943;p52"/>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4" name="Google Shape;17944;p52"/>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5" name="Google Shape;17945;p52"/>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6" name="Google Shape;17946;p52"/>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7" name="Google Shape;17947;p52"/>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8" name="Google Shape;17948;p52"/>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9" name="Google Shape;17949;p52"/>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0" name="Google Shape;17950;p52"/>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1" name="Google Shape;17951;p52"/>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2" name="Google Shape;17952;p52"/>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3" name="Google Shape;17953;p52"/>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4" name="Google Shape;17954;p52"/>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55" name="Google Shape;17955;p52"/>
          <p:cNvGrpSpPr/>
          <p:nvPr/>
        </p:nvGrpSpPr>
        <p:grpSpPr>
          <a:xfrm>
            <a:off x="4599121" y="3415570"/>
            <a:ext cx="365973" cy="243695"/>
            <a:chOff x="4599121" y="3415570"/>
            <a:chExt cx="365973" cy="243695"/>
          </a:xfrm>
        </p:grpSpPr>
        <p:sp>
          <p:nvSpPr>
            <p:cNvPr id="17956" name="Google Shape;17956;p52"/>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7" name="Google Shape;17957;p52"/>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8" name="Google Shape;17958;p52"/>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9" name="Google Shape;17959;p52"/>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0" name="Google Shape;17960;p52"/>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1" name="Google Shape;17961;p52"/>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2" name="Google Shape;17962;p52"/>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3" name="Google Shape;17963;p52"/>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4" name="Google Shape;17964;p52"/>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5" name="Google Shape;17965;p52"/>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6" name="Google Shape;17966;p52"/>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7" name="Google Shape;17967;p52"/>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8" name="Google Shape;17968;p52"/>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9" name="Google Shape;17969;p52"/>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70" name="Google Shape;17970;p52"/>
          <p:cNvGrpSpPr/>
          <p:nvPr/>
        </p:nvGrpSpPr>
        <p:grpSpPr>
          <a:xfrm>
            <a:off x="3236451" y="1990798"/>
            <a:ext cx="356161" cy="356187"/>
            <a:chOff x="3236451" y="1990798"/>
            <a:chExt cx="356161" cy="356187"/>
          </a:xfrm>
        </p:grpSpPr>
        <p:sp>
          <p:nvSpPr>
            <p:cNvPr id="17971" name="Google Shape;17971;p52"/>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2" name="Google Shape;17972;p52"/>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3" name="Google Shape;17973;p52"/>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4" name="Google Shape;17974;p52"/>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5" name="Google Shape;17975;p52"/>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6" name="Google Shape;17976;p52"/>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7" name="Google Shape;17977;p52"/>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8" name="Google Shape;17978;p52"/>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9" name="Google Shape;17979;p52"/>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0" name="Google Shape;17980;p52"/>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1" name="Google Shape;17981;p52"/>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2" name="Google Shape;17982;p52"/>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3" name="Google Shape;17983;p52"/>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4" name="Google Shape;17984;p52"/>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5" name="Google Shape;17985;p52"/>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6" name="Google Shape;17986;p52"/>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7" name="Google Shape;17987;p52"/>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8" name="Google Shape;17988;p52"/>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9" name="Google Shape;17989;p52"/>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0" name="Google Shape;17990;p52"/>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1" name="Google Shape;17991;p52"/>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2" name="Google Shape;17992;p52"/>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3" name="Google Shape;17993;p52"/>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4" name="Google Shape;17994;p52"/>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5" name="Google Shape;17995;p52"/>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6" name="Google Shape;17996;p52"/>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7" name="Google Shape;17997;p52"/>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8" name="Google Shape;17998;p52"/>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9" name="Google Shape;17999;p52"/>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0" name="Google Shape;18000;p52"/>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1" name="Google Shape;18001;p52"/>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2" name="Google Shape;18002;p52"/>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3" name="Google Shape;18003;p52"/>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04" name="Google Shape;18004;p52"/>
          <p:cNvGrpSpPr/>
          <p:nvPr/>
        </p:nvGrpSpPr>
        <p:grpSpPr>
          <a:xfrm>
            <a:off x="4198844" y="2918392"/>
            <a:ext cx="319982" cy="315974"/>
            <a:chOff x="4198844" y="2918392"/>
            <a:chExt cx="319982" cy="315974"/>
          </a:xfrm>
        </p:grpSpPr>
        <p:sp>
          <p:nvSpPr>
            <p:cNvPr id="18005" name="Google Shape;18005;p52"/>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6" name="Google Shape;18006;p52"/>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7" name="Google Shape;18007;p52"/>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8" name="Google Shape;18008;p52"/>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9" name="Google Shape;18009;p52"/>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0" name="Google Shape;18010;p52"/>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1" name="Google Shape;18011;p52"/>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2" name="Google Shape;18012;p52"/>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3" name="Google Shape;18013;p52"/>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4" name="Google Shape;18014;p52"/>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5" name="Google Shape;18015;p52"/>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6" name="Google Shape;18016;p52"/>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7" name="Google Shape;18017;p52"/>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8" name="Google Shape;18018;p52"/>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9" name="Google Shape;18019;p52"/>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0" name="Google Shape;18020;p52"/>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1" name="Google Shape;18021;p52"/>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2" name="Google Shape;18022;p52"/>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3" name="Google Shape;18023;p52"/>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4" name="Google Shape;18024;p52"/>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25" name="Google Shape;18025;p52"/>
          <p:cNvGrpSpPr/>
          <p:nvPr/>
        </p:nvGrpSpPr>
        <p:grpSpPr>
          <a:xfrm>
            <a:off x="4657084" y="2911911"/>
            <a:ext cx="332007" cy="319592"/>
            <a:chOff x="4657084" y="2911911"/>
            <a:chExt cx="332007" cy="319592"/>
          </a:xfrm>
        </p:grpSpPr>
        <p:sp>
          <p:nvSpPr>
            <p:cNvPr id="18026" name="Google Shape;18026;p52"/>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7" name="Google Shape;18027;p52"/>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8" name="Google Shape;18028;p52"/>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9" name="Google Shape;18029;p52"/>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0" name="Google Shape;18030;p52"/>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1" name="Google Shape;18031;p52"/>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2" name="Google Shape;18032;p52"/>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3" name="Google Shape;18033;p52"/>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4" name="Google Shape;18034;p52"/>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5" name="Google Shape;18035;p52"/>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6" name="Google Shape;18036;p52"/>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7" name="Google Shape;18037;p52"/>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38" name="Google Shape;18038;p52"/>
          <p:cNvGrpSpPr/>
          <p:nvPr/>
        </p:nvGrpSpPr>
        <p:grpSpPr>
          <a:xfrm>
            <a:off x="7003021" y="2476992"/>
            <a:ext cx="383749" cy="266599"/>
            <a:chOff x="7003021" y="2476992"/>
            <a:chExt cx="383749" cy="266599"/>
          </a:xfrm>
        </p:grpSpPr>
        <p:sp>
          <p:nvSpPr>
            <p:cNvPr id="18039" name="Google Shape;18039;p52"/>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0" name="Google Shape;18040;p52"/>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1" name="Google Shape;18041;p52"/>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2" name="Google Shape;18042;p52"/>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3" name="Google Shape;18043;p52"/>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4" name="Google Shape;18044;p52"/>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5" name="Google Shape;18045;p52"/>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6" name="Google Shape;18046;p52"/>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7" name="Google Shape;18047;p52"/>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8" name="Google Shape;18048;p52"/>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9" name="Google Shape;18049;p52"/>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0" name="Google Shape;18050;p52"/>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51" name="Google Shape;18051;p52"/>
          <p:cNvGrpSpPr/>
          <p:nvPr/>
        </p:nvGrpSpPr>
        <p:grpSpPr>
          <a:xfrm>
            <a:off x="5597041" y="2013989"/>
            <a:ext cx="366884" cy="286563"/>
            <a:chOff x="5597041" y="2013989"/>
            <a:chExt cx="366884" cy="286563"/>
          </a:xfrm>
        </p:grpSpPr>
        <p:sp>
          <p:nvSpPr>
            <p:cNvPr id="18052" name="Google Shape;18052;p52"/>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3" name="Google Shape;18053;p52"/>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4" name="Google Shape;18054;p52"/>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5" name="Google Shape;18055;p52"/>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6" name="Google Shape;18056;p52"/>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7" name="Google Shape;18057;p52"/>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8" name="Google Shape;18058;p52"/>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9" name="Google Shape;18059;p52"/>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0" name="Google Shape;18060;p52"/>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1" name="Google Shape;18061;p52"/>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2" name="Google Shape;18062;p52"/>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3" name="Google Shape;18063;p52"/>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4" name="Google Shape;18064;p52"/>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5" name="Google Shape;18065;p52"/>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6" name="Google Shape;18066;p52"/>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7" name="Google Shape;18067;p52"/>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8" name="Google Shape;18068;p52"/>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9" name="Google Shape;18069;p52"/>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0" name="Google Shape;18070;p52"/>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1" name="Google Shape;18071;p52"/>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2" name="Google Shape;18072;p52"/>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3" name="Google Shape;18073;p52"/>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74" name="Google Shape;18074;p52"/>
          <p:cNvGrpSpPr/>
          <p:nvPr/>
        </p:nvGrpSpPr>
        <p:grpSpPr>
          <a:xfrm>
            <a:off x="5147755" y="2911807"/>
            <a:ext cx="297286" cy="319696"/>
            <a:chOff x="5147755" y="2911807"/>
            <a:chExt cx="297286" cy="319696"/>
          </a:xfrm>
        </p:grpSpPr>
        <p:sp>
          <p:nvSpPr>
            <p:cNvPr id="18075" name="Google Shape;18075;p52"/>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6" name="Google Shape;18076;p52"/>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7" name="Google Shape;18077;p52"/>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8" name="Google Shape;18078;p52"/>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9" name="Google Shape;18079;p52"/>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0" name="Google Shape;18080;p52"/>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1" name="Google Shape;18081;p52"/>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2" name="Google Shape;18082;p52"/>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3" name="Google Shape;18083;p52"/>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4" name="Google Shape;18084;p52"/>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5" name="Google Shape;18085;p52"/>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6" name="Google Shape;18086;p52"/>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7" name="Google Shape;18087;p52"/>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8" name="Google Shape;18088;p52"/>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9" name="Google Shape;18089;p52"/>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0" name="Google Shape;18090;p52"/>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91" name="Google Shape;18091;p52"/>
          <p:cNvGrpSpPr/>
          <p:nvPr/>
        </p:nvGrpSpPr>
        <p:grpSpPr>
          <a:xfrm>
            <a:off x="6138804" y="1997409"/>
            <a:ext cx="224669" cy="319748"/>
            <a:chOff x="6138804" y="1997409"/>
            <a:chExt cx="224669" cy="319748"/>
          </a:xfrm>
        </p:grpSpPr>
        <p:sp>
          <p:nvSpPr>
            <p:cNvPr id="18092" name="Google Shape;18092;p52"/>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3" name="Google Shape;18093;p52"/>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4" name="Google Shape;18094;p52"/>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5" name="Google Shape;18095;p52"/>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6" name="Google Shape;18096;p52"/>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7" name="Google Shape;18097;p52"/>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8" name="Google Shape;18098;p52"/>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9" name="Google Shape;18099;p52"/>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0" name="Google Shape;18100;p52"/>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1" name="Google Shape;18101;p52"/>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2" name="Google Shape;18102;p52"/>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3" name="Google Shape;18103;p52"/>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4" name="Google Shape;18104;p52"/>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5" name="Google Shape;18105;p52"/>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6" name="Google Shape;18106;p52"/>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7" name="Google Shape;18107;p52"/>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8" name="Google Shape;18108;p52"/>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9" name="Google Shape;18109;p52"/>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0" name="Google Shape;18110;p52"/>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1" name="Google Shape;18111;p52"/>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2" name="Google Shape;18112;p52"/>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13" name="Google Shape;18113;p52"/>
          <p:cNvGrpSpPr/>
          <p:nvPr/>
        </p:nvGrpSpPr>
        <p:grpSpPr>
          <a:xfrm>
            <a:off x="6612088" y="1997409"/>
            <a:ext cx="224565" cy="319748"/>
            <a:chOff x="6612088" y="1997409"/>
            <a:chExt cx="224565" cy="319748"/>
          </a:xfrm>
        </p:grpSpPr>
        <p:sp>
          <p:nvSpPr>
            <p:cNvPr id="18114" name="Google Shape;18114;p52"/>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5" name="Google Shape;18115;p52"/>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6" name="Google Shape;18116;p52"/>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7" name="Google Shape;18117;p52"/>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8" name="Google Shape;18118;p52"/>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9" name="Google Shape;18119;p52"/>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0" name="Google Shape;18120;p52"/>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1" name="Google Shape;18121;p52"/>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2" name="Google Shape;18122;p52"/>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3" name="Google Shape;18123;p52"/>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4" name="Google Shape;18124;p52"/>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5" name="Google Shape;18125;p52"/>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6" name="Google Shape;18126;p52"/>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7" name="Google Shape;18127;p52"/>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8" name="Google Shape;18128;p52"/>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9" name="Google Shape;18129;p52"/>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0" name="Google Shape;18130;p52"/>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1" name="Google Shape;18131;p52"/>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2" name="Google Shape;18132;p52"/>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3" name="Google Shape;18133;p52"/>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4" name="Google Shape;18134;p52"/>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5" name="Google Shape;18135;p52"/>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36" name="Google Shape;18136;p52"/>
          <p:cNvGrpSpPr/>
          <p:nvPr/>
        </p:nvGrpSpPr>
        <p:grpSpPr>
          <a:xfrm>
            <a:off x="6060617" y="2898247"/>
            <a:ext cx="346738" cy="346816"/>
            <a:chOff x="6060617" y="2898247"/>
            <a:chExt cx="346738" cy="346816"/>
          </a:xfrm>
        </p:grpSpPr>
        <p:sp>
          <p:nvSpPr>
            <p:cNvPr id="18137" name="Google Shape;18137;p52"/>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8" name="Google Shape;18138;p52"/>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9" name="Google Shape;18139;p52"/>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0" name="Google Shape;18140;p52"/>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1" name="Google Shape;18141;p52"/>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2" name="Google Shape;18142;p52"/>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3" name="Google Shape;18143;p52"/>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4" name="Google Shape;18144;p52"/>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5" name="Google Shape;18145;p52"/>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46" name="Google Shape;18146;p52"/>
          <p:cNvGrpSpPr/>
          <p:nvPr/>
        </p:nvGrpSpPr>
        <p:grpSpPr>
          <a:xfrm>
            <a:off x="1342820" y="1992178"/>
            <a:ext cx="358738" cy="353245"/>
            <a:chOff x="1342820" y="1992178"/>
            <a:chExt cx="358738" cy="353245"/>
          </a:xfrm>
        </p:grpSpPr>
        <p:sp>
          <p:nvSpPr>
            <p:cNvPr id="18147" name="Google Shape;18147;p52"/>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8" name="Google Shape;18148;p52"/>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9" name="Google Shape;18149;p52"/>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0" name="Google Shape;18150;p52"/>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1" name="Google Shape;18151;p52"/>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2" name="Google Shape;18152;p52"/>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3" name="Google Shape;18153;p52"/>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4" name="Google Shape;18154;p52"/>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5" name="Google Shape;18155;p52"/>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6" name="Google Shape;18156;p52"/>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7" name="Google Shape;18157;p52"/>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8" name="Google Shape;18158;p52"/>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9" name="Google Shape;18159;p52"/>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0" name="Google Shape;18160;p52"/>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1" name="Google Shape;18161;p52"/>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2" name="Google Shape;18162;p52"/>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3" name="Google Shape;18163;p52"/>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4" name="Google Shape;18164;p52"/>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5" name="Google Shape;18165;p52"/>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6" name="Google Shape;18166;p52"/>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7" name="Google Shape;18167;p52"/>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8" name="Google Shape;18168;p52"/>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9" name="Google Shape;18169;p52"/>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0" name="Google Shape;18170;p52"/>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1" name="Google Shape;18171;p52"/>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2" name="Google Shape;18172;p52"/>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3" name="Google Shape;18173;p52"/>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4" name="Google Shape;18174;p52"/>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5" name="Google Shape;18175;p52"/>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6" name="Google Shape;18176;p52"/>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7" name="Google Shape;18177;p52"/>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8" name="Google Shape;18178;p52"/>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9" name="Google Shape;18179;p52"/>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0" name="Google Shape;18180;p52"/>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1" name="Google Shape;18181;p52"/>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2" name="Google Shape;18182;p52"/>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3" name="Google Shape;18183;p52"/>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4" name="Google Shape;18184;p52"/>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5" name="Google Shape;18185;p52"/>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6" name="Google Shape;18186;p52"/>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7" name="Google Shape;18187;p52"/>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8" name="Google Shape;18188;p52"/>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9" name="Google Shape;18189;p52"/>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0" name="Google Shape;18190;p52"/>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1" name="Google Shape;18191;p52"/>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2" name="Google Shape;18192;p52"/>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93" name="Google Shape;18193;p52"/>
          <p:cNvGrpSpPr/>
          <p:nvPr/>
        </p:nvGrpSpPr>
        <p:grpSpPr>
          <a:xfrm>
            <a:off x="7959662" y="2436857"/>
            <a:ext cx="352829" cy="347467"/>
            <a:chOff x="7959662" y="2436857"/>
            <a:chExt cx="352829" cy="347467"/>
          </a:xfrm>
        </p:grpSpPr>
        <p:sp>
          <p:nvSpPr>
            <p:cNvPr id="18194" name="Google Shape;18194;p52"/>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5" name="Google Shape;18195;p52"/>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6" name="Google Shape;18196;p52"/>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7" name="Google Shape;18197;p52"/>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8" name="Google Shape;18198;p52"/>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9" name="Google Shape;18199;p52"/>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0" name="Google Shape;18200;p52"/>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1" name="Google Shape;18201;p52"/>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2" name="Google Shape;18202;p52"/>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3" name="Google Shape;18203;p52"/>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4" name="Google Shape;18204;p52"/>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5" name="Google Shape;18205;p52"/>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6" name="Google Shape;18206;p52"/>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7" name="Google Shape;18207;p52"/>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8" name="Google Shape;18208;p52"/>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9" name="Google Shape;18209;p52"/>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10" name="Google Shape;18210;p52"/>
          <p:cNvGrpSpPr/>
          <p:nvPr/>
        </p:nvGrpSpPr>
        <p:grpSpPr>
          <a:xfrm>
            <a:off x="7009528" y="2897961"/>
            <a:ext cx="325577" cy="347206"/>
            <a:chOff x="7009528" y="2897961"/>
            <a:chExt cx="325577" cy="347206"/>
          </a:xfrm>
        </p:grpSpPr>
        <p:sp>
          <p:nvSpPr>
            <p:cNvPr id="18211" name="Google Shape;18211;p52"/>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2" name="Google Shape;18212;p52"/>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3" name="Google Shape;18213;p52"/>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4" name="Google Shape;18214;p52"/>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5" name="Google Shape;18215;p52"/>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6" name="Google Shape;18216;p52"/>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7" name="Google Shape;18217;p52"/>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8" name="Google Shape;18218;p52"/>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9" name="Google Shape;18219;p52"/>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0" name="Google Shape;18220;p52"/>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1" name="Google Shape;18221;p52"/>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2" name="Google Shape;18222;p52"/>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3" name="Google Shape;18223;p52"/>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4" name="Google Shape;18224;p52"/>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5" name="Google Shape;18225;p52"/>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6" name="Google Shape;18226;p52"/>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7" name="Google Shape;18227;p52"/>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8" name="Google Shape;18228;p52"/>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9" name="Google Shape;18229;p52"/>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0" name="Google Shape;18230;p52"/>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1" name="Google Shape;18231;p52"/>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32" name="Google Shape;18232;p52"/>
          <p:cNvGrpSpPr/>
          <p:nvPr/>
        </p:nvGrpSpPr>
        <p:grpSpPr>
          <a:xfrm>
            <a:off x="6980143" y="1563869"/>
            <a:ext cx="456522" cy="279535"/>
            <a:chOff x="6980143" y="1563869"/>
            <a:chExt cx="456522" cy="279535"/>
          </a:xfrm>
        </p:grpSpPr>
        <p:sp>
          <p:nvSpPr>
            <p:cNvPr id="18233" name="Google Shape;18233;p52"/>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4" name="Google Shape;18234;p52"/>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5" name="Google Shape;18235;p52"/>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6" name="Google Shape;18236;p52"/>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7" name="Google Shape;18237;p52"/>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8" name="Google Shape;18238;p52"/>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9" name="Google Shape;18239;p52"/>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0" name="Google Shape;18240;p52"/>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1" name="Google Shape;18241;p52"/>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2" name="Google Shape;18242;p52"/>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3" name="Google Shape;18243;p52"/>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4" name="Google Shape;18244;p52"/>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5" name="Google Shape;18245;p52"/>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6" name="Google Shape;18246;p52"/>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7" name="Google Shape;18247;p52"/>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48" name="Google Shape;18248;p52"/>
          <p:cNvGrpSpPr/>
          <p:nvPr/>
        </p:nvGrpSpPr>
        <p:grpSpPr>
          <a:xfrm>
            <a:off x="2827559" y="2428451"/>
            <a:ext cx="264778" cy="363864"/>
            <a:chOff x="2827559" y="2428451"/>
            <a:chExt cx="264778" cy="363864"/>
          </a:xfrm>
        </p:grpSpPr>
        <p:sp>
          <p:nvSpPr>
            <p:cNvPr id="18249" name="Google Shape;18249;p52"/>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0" name="Google Shape;18250;p52"/>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1" name="Google Shape;18251;p52"/>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2" name="Google Shape;18252;p52"/>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3" name="Google Shape;18253;p52"/>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4" name="Google Shape;18254;p52"/>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5" name="Google Shape;18255;p52"/>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6" name="Google Shape;18256;p52"/>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7" name="Google Shape;18257;p52"/>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8" name="Google Shape;18258;p52"/>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9" name="Google Shape;18259;p52"/>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0" name="Google Shape;18260;p52"/>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1" name="Google Shape;18261;p52"/>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2" name="Google Shape;18262;p52"/>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3" name="Google Shape;18263;p52"/>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4" name="Google Shape;18264;p52"/>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5" name="Google Shape;18265;p52"/>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66" name="Google Shape;18266;p52"/>
          <p:cNvGrpSpPr/>
          <p:nvPr/>
        </p:nvGrpSpPr>
        <p:grpSpPr>
          <a:xfrm>
            <a:off x="7488303" y="2436571"/>
            <a:ext cx="352490" cy="347493"/>
            <a:chOff x="7488303" y="2436571"/>
            <a:chExt cx="352490" cy="347493"/>
          </a:xfrm>
        </p:grpSpPr>
        <p:sp>
          <p:nvSpPr>
            <p:cNvPr id="18267" name="Google Shape;18267;p52"/>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8" name="Google Shape;18268;p52"/>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9" name="Google Shape;18269;p52"/>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0" name="Google Shape;18270;p52"/>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1" name="Google Shape;18271;p52"/>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2" name="Google Shape;18272;p52"/>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3" name="Google Shape;18273;p52"/>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4" name="Google Shape;18274;p52"/>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5" name="Google Shape;18275;p52"/>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6" name="Google Shape;18276;p52"/>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7" name="Google Shape;18277;p52"/>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8" name="Google Shape;18278;p52"/>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9" name="Google Shape;18279;p52"/>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0" name="Google Shape;18280;p52"/>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1" name="Google Shape;18281;p5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2" name="Google Shape;18282;p5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3" name="Google Shape;18283;p52"/>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4" name="Google Shape;18284;p52"/>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5" name="Google Shape;18285;p52"/>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6" name="Google Shape;18286;p52"/>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7" name="Google Shape;18287;p52"/>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8" name="Google Shape;18288;p52"/>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9" name="Google Shape;18289;p52"/>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90" name="Google Shape;18290;p52"/>
          <p:cNvGrpSpPr/>
          <p:nvPr/>
        </p:nvGrpSpPr>
        <p:grpSpPr>
          <a:xfrm>
            <a:off x="4146190" y="3339908"/>
            <a:ext cx="341975" cy="394914"/>
            <a:chOff x="4146190" y="3339908"/>
            <a:chExt cx="341975" cy="394914"/>
          </a:xfrm>
        </p:grpSpPr>
        <p:sp>
          <p:nvSpPr>
            <p:cNvPr id="18291" name="Google Shape;18291;p52"/>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2" name="Google Shape;18292;p52"/>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3" name="Google Shape;18293;p52"/>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4" name="Google Shape;18294;p52"/>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5" name="Google Shape;18295;p52"/>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6" name="Google Shape;18296;p52"/>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7" name="Google Shape;18297;p52"/>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8" name="Google Shape;18298;p52"/>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9" name="Google Shape;18299;p52"/>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0" name="Google Shape;18300;p52"/>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1" name="Google Shape;18301;p52"/>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2" name="Google Shape;18302;p52"/>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3" name="Google Shape;18303;p52"/>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4" name="Google Shape;18304;p52"/>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5" name="Google Shape;18305;p52"/>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6" name="Google Shape;18306;p52"/>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7" name="Google Shape;18307;p52"/>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8" name="Google Shape;18308;p52"/>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9" name="Google Shape;18309;p52"/>
          <p:cNvGrpSpPr/>
          <p:nvPr/>
        </p:nvGrpSpPr>
        <p:grpSpPr>
          <a:xfrm>
            <a:off x="6529398" y="2898143"/>
            <a:ext cx="346999" cy="347025"/>
            <a:chOff x="6529398" y="2898143"/>
            <a:chExt cx="346999" cy="347025"/>
          </a:xfrm>
        </p:grpSpPr>
        <p:sp>
          <p:nvSpPr>
            <p:cNvPr id="18310" name="Google Shape;18310;p52"/>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1" name="Google Shape;18311;p52"/>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2" name="Google Shape;18312;p52"/>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3" name="Google Shape;18313;p52"/>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4" name="Google Shape;18314;p52"/>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5" name="Google Shape;18315;p52"/>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6" name="Google Shape;18316;p52"/>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7" name="Google Shape;18317;p52"/>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8" name="Google Shape;18318;p52"/>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9" name="Google Shape;18319;p52"/>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0" name="Google Shape;18320;p52"/>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1" name="Google Shape;18321;p52"/>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2" name="Google Shape;18322;p52"/>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3" name="Google Shape;18323;p52"/>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4" name="Google Shape;18324;p52"/>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5" name="Google Shape;18325;p52"/>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6" name="Google Shape;18326;p52"/>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7" name="Google Shape;18327;p52"/>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8" name="Google Shape;18328;p52"/>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9" name="Google Shape;18329;p52"/>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0" name="Google Shape;18330;p52"/>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1" name="Google Shape;18331;p52"/>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2" name="Google Shape;18332;p52"/>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3" name="Google Shape;18333;p52"/>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4" name="Google Shape;18334;p52"/>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5" name="Google Shape;18335;p52"/>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36" name="Google Shape;18336;p52"/>
          <p:cNvGrpSpPr/>
          <p:nvPr/>
        </p:nvGrpSpPr>
        <p:grpSpPr>
          <a:xfrm>
            <a:off x="6011529" y="3354899"/>
            <a:ext cx="403582" cy="382344"/>
            <a:chOff x="6011529" y="3354899"/>
            <a:chExt cx="403582" cy="382344"/>
          </a:xfrm>
        </p:grpSpPr>
        <p:sp>
          <p:nvSpPr>
            <p:cNvPr id="18337" name="Google Shape;18337;p52"/>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8" name="Google Shape;18338;p52"/>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9" name="Google Shape;18339;p52"/>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0" name="Google Shape;18340;p52"/>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1" name="Google Shape;18341;p5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2" name="Google Shape;18342;p52"/>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3" name="Google Shape;18343;p5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44" name="Google Shape;18344;p52"/>
          <p:cNvGrpSpPr/>
          <p:nvPr/>
        </p:nvGrpSpPr>
        <p:grpSpPr>
          <a:xfrm>
            <a:off x="5588348" y="2418482"/>
            <a:ext cx="386847" cy="383723"/>
            <a:chOff x="5588348" y="2418482"/>
            <a:chExt cx="386847" cy="383723"/>
          </a:xfrm>
        </p:grpSpPr>
        <p:sp>
          <p:nvSpPr>
            <p:cNvPr id="18345" name="Google Shape;18345;p52"/>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6" name="Google Shape;18346;p52"/>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7" name="Google Shape;18347;p52"/>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8" name="Google Shape;18348;p52"/>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9" name="Google Shape;18349;p52"/>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0" name="Google Shape;18350;p52"/>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1" name="Google Shape;18351;p52"/>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52" name="Google Shape;18352;p52"/>
          <p:cNvGrpSpPr/>
          <p:nvPr/>
        </p:nvGrpSpPr>
        <p:grpSpPr>
          <a:xfrm>
            <a:off x="6065458" y="2434229"/>
            <a:ext cx="378154" cy="352230"/>
            <a:chOff x="6065458" y="2434229"/>
            <a:chExt cx="378154" cy="352230"/>
          </a:xfrm>
        </p:grpSpPr>
        <p:sp>
          <p:nvSpPr>
            <p:cNvPr id="18353" name="Google Shape;18353;p52"/>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4" name="Google Shape;18354;p52"/>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5" name="Google Shape;18355;p52"/>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6" name="Google Shape;18356;p52"/>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7" name="Google Shape;18357;p52"/>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8" name="Google Shape;18358;p52"/>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9" name="Google Shape;18359;p52"/>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0" name="Google Shape;18360;p52"/>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1" name="Google Shape;18361;p52"/>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2" name="Google Shape;18362;p52"/>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3" name="Google Shape;18363;p52"/>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4" name="Google Shape;18364;p52"/>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65" name="Google Shape;18365;p52"/>
          <p:cNvGrpSpPr/>
          <p:nvPr/>
        </p:nvGrpSpPr>
        <p:grpSpPr>
          <a:xfrm>
            <a:off x="2870687" y="3796508"/>
            <a:ext cx="375421" cy="353610"/>
            <a:chOff x="2870687" y="3796508"/>
            <a:chExt cx="375421" cy="353610"/>
          </a:xfrm>
        </p:grpSpPr>
        <p:sp>
          <p:nvSpPr>
            <p:cNvPr id="18366" name="Google Shape;18366;p52"/>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7" name="Google Shape;18367;p52"/>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8" name="Google Shape;18368;p52"/>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9" name="Google Shape;18369;p52"/>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70" name="Google Shape;18370;p52"/>
          <p:cNvGrpSpPr/>
          <p:nvPr/>
        </p:nvGrpSpPr>
        <p:grpSpPr>
          <a:xfrm>
            <a:off x="8020722" y="1543724"/>
            <a:ext cx="264309" cy="319826"/>
            <a:chOff x="8020722" y="1543724"/>
            <a:chExt cx="264309" cy="319826"/>
          </a:xfrm>
        </p:grpSpPr>
        <p:sp>
          <p:nvSpPr>
            <p:cNvPr id="18371" name="Google Shape;18371;p52"/>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2" name="Google Shape;18372;p52"/>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3" name="Google Shape;18373;p52"/>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4" name="Google Shape;18374;p52"/>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5" name="Google Shape;18375;p52"/>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6" name="Google Shape;18376;p52"/>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7" name="Google Shape;18377;p52"/>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8" name="Google Shape;18378;p52"/>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9" name="Google Shape;18379;p52"/>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0" name="Google Shape;18380;p52"/>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1" name="Google Shape;18381;p52"/>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2" name="Google Shape;18382;p52"/>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3" name="Google Shape;18383;p52"/>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4" name="Google Shape;18384;p52"/>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5" name="Google Shape;18385;p52"/>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6" name="Google Shape;18386;p52"/>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87" name="Google Shape;18387;p52"/>
          <p:cNvGrpSpPr/>
          <p:nvPr/>
        </p:nvGrpSpPr>
        <p:grpSpPr>
          <a:xfrm>
            <a:off x="2319216" y="2452526"/>
            <a:ext cx="343875" cy="315609"/>
            <a:chOff x="2319216" y="2452526"/>
            <a:chExt cx="343875" cy="315609"/>
          </a:xfrm>
        </p:grpSpPr>
        <p:sp>
          <p:nvSpPr>
            <p:cNvPr id="18388" name="Google Shape;18388;p52"/>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9" name="Google Shape;18389;p52"/>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0" name="Google Shape;18390;p52"/>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1" name="Google Shape;18391;p52"/>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2" name="Google Shape;18392;p52"/>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3" name="Google Shape;18393;p52"/>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4" name="Google Shape;18394;p52"/>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5" name="Google Shape;18395;p52"/>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6" name="Google Shape;18396;p52"/>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7" name="Google Shape;18397;p52"/>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8" name="Google Shape;18398;p52"/>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9" name="Google Shape;18399;p52"/>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0" name="Google Shape;18400;p52"/>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1" name="Google Shape;18401;p52"/>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02" name="Google Shape;18402;p52"/>
          <p:cNvGrpSpPr/>
          <p:nvPr/>
        </p:nvGrpSpPr>
        <p:grpSpPr>
          <a:xfrm>
            <a:off x="7990504" y="1997539"/>
            <a:ext cx="301320" cy="319592"/>
            <a:chOff x="7990504" y="1997539"/>
            <a:chExt cx="301320" cy="319592"/>
          </a:xfrm>
        </p:grpSpPr>
        <p:sp>
          <p:nvSpPr>
            <p:cNvPr id="18403" name="Google Shape;18403;p52"/>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4" name="Google Shape;18404;p52"/>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5" name="Google Shape;18405;p52"/>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6" name="Google Shape;18406;p52"/>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7" name="Google Shape;18407;p52"/>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8" name="Google Shape;18408;p52"/>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9" name="Google Shape;18409;p52"/>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0" name="Google Shape;18410;p52"/>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1" name="Google Shape;18411;p52"/>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2" name="Google Shape;18412;p52"/>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3" name="Google Shape;18413;p52"/>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4" name="Google Shape;18414;p52"/>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5" name="Google Shape;18415;p52"/>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6" name="Google Shape;18416;p52"/>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7" name="Google Shape;18417;p52"/>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8" name="Google Shape;18418;p52"/>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9" name="Google Shape;18419;p52"/>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0" name="Google Shape;18420;p52"/>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1" name="Google Shape;18421;p52"/>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2" name="Google Shape;18422;p52"/>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3" name="Google Shape;18423;p52"/>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4" name="Google Shape;18424;p52"/>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5" name="Google Shape;18425;p52"/>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6" name="Google Shape;18426;p52"/>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7" name="Google Shape;18427;p52"/>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8" name="Google Shape;18428;p52"/>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9" name="Google Shape;18429;p52"/>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0" name="Google Shape;18430;p52"/>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1" name="Google Shape;18431;p52"/>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2" name="Google Shape;18432;p52"/>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3" name="Google Shape;18433;p52"/>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4" name="Google Shape;18434;p52"/>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5" name="Google Shape;18435;p52"/>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6" name="Google Shape;18436;p52"/>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7" name="Google Shape;18437;p52"/>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8" name="Google Shape;18438;p52"/>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39" name="Google Shape;18439;p52"/>
          <p:cNvGrpSpPr/>
          <p:nvPr/>
        </p:nvGrpSpPr>
        <p:grpSpPr>
          <a:xfrm>
            <a:off x="3302118" y="3796534"/>
            <a:ext cx="372845" cy="353610"/>
            <a:chOff x="3302118" y="3796534"/>
            <a:chExt cx="372845" cy="353610"/>
          </a:xfrm>
        </p:grpSpPr>
        <p:sp>
          <p:nvSpPr>
            <p:cNvPr id="18440" name="Google Shape;18440;p52"/>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1" name="Google Shape;18441;p52"/>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2" name="Google Shape;18442;p5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3" name="Google Shape;18443;p5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4" name="Google Shape;18444;p52"/>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5" name="Google Shape;18445;p5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6" name="Google Shape;18446;p52"/>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7" name="Google Shape;18447;p5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48" name="Google Shape;18448;p52"/>
          <p:cNvGrpSpPr/>
          <p:nvPr/>
        </p:nvGrpSpPr>
        <p:grpSpPr>
          <a:xfrm>
            <a:off x="6962652" y="3354899"/>
            <a:ext cx="404051" cy="382344"/>
            <a:chOff x="6962652" y="3354899"/>
            <a:chExt cx="404051" cy="382344"/>
          </a:xfrm>
        </p:grpSpPr>
        <p:sp>
          <p:nvSpPr>
            <p:cNvPr id="18449" name="Google Shape;18449;p52"/>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0" name="Google Shape;18450;p52"/>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1" name="Google Shape;18451;p52"/>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2" name="Google Shape;18452;p52"/>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3" name="Google Shape;18453;p52"/>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4" name="Google Shape;18454;p52"/>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5" name="Google Shape;18455;p52"/>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6" name="Google Shape;18456;p52"/>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7" name="Google Shape;18457;p52"/>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8" name="Google Shape;18458;p52"/>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9" name="Google Shape;18459;p52"/>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60" name="Google Shape;18460;p52"/>
          <p:cNvGrpSpPr/>
          <p:nvPr/>
        </p:nvGrpSpPr>
        <p:grpSpPr>
          <a:xfrm>
            <a:off x="3744430" y="3796534"/>
            <a:ext cx="372740" cy="353610"/>
            <a:chOff x="3744430" y="3796534"/>
            <a:chExt cx="372740" cy="353610"/>
          </a:xfrm>
        </p:grpSpPr>
        <p:sp>
          <p:nvSpPr>
            <p:cNvPr id="18461" name="Google Shape;18461;p52"/>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2" name="Google Shape;18462;p52"/>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3" name="Google Shape;18463;p52"/>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4" name="Google Shape;18464;p52"/>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5" name="Google Shape;18465;p52"/>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6" name="Google Shape;18466;p52"/>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7" name="Google Shape;18467;p52"/>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8" name="Google Shape;18468;p52"/>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9" name="Google Shape;18469;p52"/>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70" name="Google Shape;18470;p52"/>
          <p:cNvGrpSpPr/>
          <p:nvPr/>
        </p:nvGrpSpPr>
        <p:grpSpPr>
          <a:xfrm>
            <a:off x="5071104" y="3796534"/>
            <a:ext cx="372844" cy="353610"/>
            <a:chOff x="5071104" y="3796534"/>
            <a:chExt cx="372844" cy="353610"/>
          </a:xfrm>
        </p:grpSpPr>
        <p:sp>
          <p:nvSpPr>
            <p:cNvPr id="18471" name="Google Shape;18471;p52"/>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2" name="Google Shape;18472;p52"/>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3" name="Google Shape;18473;p52"/>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4" name="Google Shape;18474;p52"/>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5" name="Google Shape;18475;p52"/>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6" name="Google Shape;18476;p52"/>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7" name="Google Shape;18477;p52"/>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78" name="Google Shape;18478;p52"/>
          <p:cNvGrpSpPr/>
          <p:nvPr/>
        </p:nvGrpSpPr>
        <p:grpSpPr>
          <a:xfrm>
            <a:off x="7438201" y="3354899"/>
            <a:ext cx="403503" cy="382318"/>
            <a:chOff x="7438201" y="3354899"/>
            <a:chExt cx="403503" cy="382318"/>
          </a:xfrm>
        </p:grpSpPr>
        <p:sp>
          <p:nvSpPr>
            <p:cNvPr id="18479" name="Google Shape;18479;p52"/>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0" name="Google Shape;18480;p52"/>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1" name="Google Shape;18481;p52"/>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2" name="Google Shape;18482;p52"/>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3" name="Google Shape;18483;p52"/>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4" name="Google Shape;18484;p52"/>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5" name="Google Shape;18485;p52"/>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6" name="Google Shape;18486;p52"/>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7" name="Google Shape;18487;p5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8" name="Google Shape;18488;p52"/>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9" name="Google Shape;18489;p52"/>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0" name="Google Shape;18490;p5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1" name="Google Shape;18491;p52"/>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2" name="Google Shape;18492;p52"/>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3" name="Google Shape;18493;p52"/>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94" name="Google Shape;18494;p52"/>
          <p:cNvGrpSpPr/>
          <p:nvPr/>
        </p:nvGrpSpPr>
        <p:grpSpPr>
          <a:xfrm>
            <a:off x="5160300" y="2435035"/>
            <a:ext cx="288515" cy="350512"/>
            <a:chOff x="5160300" y="2435035"/>
            <a:chExt cx="288515" cy="350512"/>
          </a:xfrm>
        </p:grpSpPr>
        <p:sp>
          <p:nvSpPr>
            <p:cNvPr id="18495" name="Google Shape;18495;p52"/>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6" name="Google Shape;18496;p52"/>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7" name="Google Shape;18497;p52"/>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8" name="Google Shape;18498;p52"/>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9" name="Google Shape;18499;p52"/>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0" name="Google Shape;18500;p52"/>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1" name="Google Shape;18501;p52"/>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2" name="Google Shape;18502;p52"/>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3" name="Google Shape;18503;p52"/>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4" name="Google Shape;18504;p52"/>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5" name="Google Shape;18505;p52"/>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6" name="Google Shape;18506;p52"/>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07" name="Google Shape;18507;p52"/>
          <p:cNvGrpSpPr/>
          <p:nvPr/>
        </p:nvGrpSpPr>
        <p:grpSpPr>
          <a:xfrm>
            <a:off x="5955648" y="3796534"/>
            <a:ext cx="372766" cy="353610"/>
            <a:chOff x="5955648" y="3796534"/>
            <a:chExt cx="372766" cy="353610"/>
          </a:xfrm>
        </p:grpSpPr>
        <p:sp>
          <p:nvSpPr>
            <p:cNvPr id="18508" name="Google Shape;18508;p52"/>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9" name="Google Shape;18509;p52"/>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0" name="Google Shape;18510;p52"/>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1" name="Google Shape;18511;p52"/>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2" name="Google Shape;18512;p52"/>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3" name="Google Shape;18513;p52"/>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4" name="Google Shape;18514;p52"/>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15" name="Google Shape;18515;p52"/>
          <p:cNvGrpSpPr/>
          <p:nvPr/>
        </p:nvGrpSpPr>
        <p:grpSpPr>
          <a:xfrm>
            <a:off x="4655731" y="2446592"/>
            <a:ext cx="372818" cy="327504"/>
            <a:chOff x="4655731" y="2446592"/>
            <a:chExt cx="372818" cy="327504"/>
          </a:xfrm>
        </p:grpSpPr>
        <p:sp>
          <p:nvSpPr>
            <p:cNvPr id="18516" name="Google Shape;18516;p52"/>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7" name="Google Shape;18517;p52"/>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8" name="Google Shape;18518;p52"/>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9" name="Google Shape;18519;p52"/>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0" name="Google Shape;18520;p52"/>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1" name="Google Shape;18521;p52"/>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2" name="Google Shape;18522;p52"/>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3" name="Google Shape;18523;p52"/>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4" name="Google Shape;18524;p52"/>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5" name="Google Shape;18525;p52"/>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6" name="Google Shape;18526;p52"/>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7" name="Google Shape;18527;p52"/>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8" name="Google Shape;18528;p52"/>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9" name="Google Shape;18529;p52"/>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30" name="Google Shape;18530;p52"/>
          <p:cNvGrpSpPr/>
          <p:nvPr/>
        </p:nvGrpSpPr>
        <p:grpSpPr>
          <a:xfrm>
            <a:off x="7459075" y="2926643"/>
            <a:ext cx="365062" cy="290024"/>
            <a:chOff x="7459075" y="2926643"/>
            <a:chExt cx="365062" cy="290024"/>
          </a:xfrm>
        </p:grpSpPr>
        <p:sp>
          <p:nvSpPr>
            <p:cNvPr id="18531" name="Google Shape;18531;p52"/>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2" name="Google Shape;18532;p52"/>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3" name="Google Shape;18533;p52"/>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4" name="Google Shape;18534;p52"/>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5" name="Google Shape;18535;p52"/>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6" name="Google Shape;18536;p52"/>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7" name="Google Shape;18537;p52"/>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8" name="Google Shape;18538;p52"/>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9" name="Google Shape;18539;p52"/>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0" name="Google Shape;18540;p52"/>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1" name="Google Shape;18541;p52"/>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2" name="Google Shape;18542;p52"/>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3" name="Google Shape;18543;p52"/>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4" name="Google Shape;18544;p52"/>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5" name="Google Shape;18545;p52"/>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6" name="Google Shape;18546;p52"/>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7" name="Google Shape;18547;p52"/>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8" name="Google Shape;18548;p52"/>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9" name="Google Shape;18549;p52"/>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0" name="Google Shape;18550;p52"/>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1" name="Google Shape;18551;p52"/>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2" name="Google Shape;18552;p52"/>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3" name="Google Shape;18553;p52"/>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54" name="Google Shape;18554;p52"/>
          <p:cNvGrpSpPr/>
          <p:nvPr/>
        </p:nvGrpSpPr>
        <p:grpSpPr>
          <a:xfrm>
            <a:off x="5060406" y="3354899"/>
            <a:ext cx="403582" cy="382344"/>
            <a:chOff x="5060406" y="3354899"/>
            <a:chExt cx="403582" cy="382344"/>
          </a:xfrm>
        </p:grpSpPr>
        <p:sp>
          <p:nvSpPr>
            <p:cNvPr id="18555" name="Google Shape;18555;p52"/>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6" name="Google Shape;18556;p52"/>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7" name="Google Shape;18557;p52"/>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8" name="Google Shape;18558;p52"/>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9" name="Google Shape;18559;p52"/>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60" name="Google Shape;18560;p52"/>
          <p:cNvGrpSpPr/>
          <p:nvPr/>
        </p:nvGrpSpPr>
        <p:grpSpPr>
          <a:xfrm>
            <a:off x="5535955" y="3354899"/>
            <a:ext cx="403608" cy="382344"/>
            <a:chOff x="5535955" y="3354899"/>
            <a:chExt cx="403608" cy="382344"/>
          </a:xfrm>
        </p:grpSpPr>
        <p:sp>
          <p:nvSpPr>
            <p:cNvPr id="18561" name="Google Shape;18561;p52"/>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2" name="Google Shape;18562;p52"/>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3" name="Google Shape;18563;p52"/>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4" name="Google Shape;18564;p52"/>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5" name="Google Shape;18565;p52"/>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66" name="Google Shape;18566;p52"/>
          <p:cNvGrpSpPr/>
          <p:nvPr/>
        </p:nvGrpSpPr>
        <p:grpSpPr>
          <a:xfrm>
            <a:off x="7913775" y="3354795"/>
            <a:ext cx="423285" cy="382422"/>
            <a:chOff x="7913775" y="3354795"/>
            <a:chExt cx="423285" cy="382422"/>
          </a:xfrm>
        </p:grpSpPr>
        <p:sp>
          <p:nvSpPr>
            <p:cNvPr id="18567" name="Google Shape;18567;p52"/>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8" name="Google Shape;18568;p52"/>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9" name="Google Shape;18569;p52"/>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0" name="Google Shape;18570;p52"/>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1" name="Google Shape;18571;p52"/>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2" name="Google Shape;18572;p52"/>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3" name="Google Shape;18573;p52"/>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4" name="Google Shape;18574;p52"/>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5" name="Google Shape;18575;p52"/>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6" name="Google Shape;18576;p52"/>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7" name="Google Shape;18577;p52"/>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8" name="Google Shape;18578;p52"/>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9" name="Google Shape;18579;p52"/>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0" name="Google Shape;18580;p52"/>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81" name="Google Shape;18581;p52"/>
          <p:cNvGrpSpPr/>
          <p:nvPr/>
        </p:nvGrpSpPr>
        <p:grpSpPr>
          <a:xfrm>
            <a:off x="7499365" y="1534536"/>
            <a:ext cx="354807" cy="338357"/>
            <a:chOff x="7499365" y="1534536"/>
            <a:chExt cx="354807" cy="338357"/>
          </a:xfrm>
        </p:grpSpPr>
        <p:sp>
          <p:nvSpPr>
            <p:cNvPr id="18582" name="Google Shape;18582;p52"/>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3" name="Google Shape;18583;p52"/>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4" name="Google Shape;18584;p52"/>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5" name="Google Shape;18585;p52"/>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6" name="Google Shape;18586;p52"/>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7" name="Google Shape;18587;p52"/>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8" name="Google Shape;18588;p52"/>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9" name="Google Shape;18589;p52"/>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0" name="Google Shape;18590;p52"/>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1" name="Google Shape;18591;p52"/>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2" name="Google Shape;18592;p52"/>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3" name="Google Shape;18593;p52"/>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4" name="Google Shape;18594;p52"/>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5" name="Google Shape;18595;p52"/>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6" name="Google Shape;18596;p52"/>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7" name="Google Shape;18597;p52"/>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8" name="Google Shape;18598;p52"/>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9" name="Google Shape;18599;p52"/>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0" name="Google Shape;18600;p52"/>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01" name="Google Shape;18601;p52"/>
          <p:cNvGrpSpPr/>
          <p:nvPr/>
        </p:nvGrpSpPr>
        <p:grpSpPr>
          <a:xfrm>
            <a:off x="4186663" y="3796534"/>
            <a:ext cx="372844" cy="353610"/>
            <a:chOff x="4186663" y="3796534"/>
            <a:chExt cx="372844" cy="353610"/>
          </a:xfrm>
        </p:grpSpPr>
        <p:sp>
          <p:nvSpPr>
            <p:cNvPr id="18602" name="Google Shape;18602;p52"/>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3" name="Google Shape;18603;p52"/>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4" name="Google Shape;18604;p52"/>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5" name="Google Shape;18605;p52"/>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6" name="Google Shape;18606;p52"/>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07" name="Google Shape;18607;p52"/>
          <p:cNvGrpSpPr/>
          <p:nvPr/>
        </p:nvGrpSpPr>
        <p:grpSpPr>
          <a:xfrm>
            <a:off x="4628896" y="3796534"/>
            <a:ext cx="372740" cy="353610"/>
            <a:chOff x="4628896" y="3796534"/>
            <a:chExt cx="372740" cy="353610"/>
          </a:xfrm>
        </p:grpSpPr>
        <p:sp>
          <p:nvSpPr>
            <p:cNvPr id="18608" name="Google Shape;18608;p52"/>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9" name="Google Shape;18609;p52"/>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0" name="Google Shape;18610;p52"/>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1" name="Google Shape;18611;p52"/>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2" name="Google Shape;18612;p52"/>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3" name="Google Shape;18613;p52"/>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4" name="Google Shape;18614;p52"/>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5" name="Google Shape;18615;p52"/>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16" name="Google Shape;18616;p52"/>
          <p:cNvGrpSpPr/>
          <p:nvPr/>
        </p:nvGrpSpPr>
        <p:grpSpPr>
          <a:xfrm>
            <a:off x="5513441" y="3796534"/>
            <a:ext cx="372818" cy="353610"/>
            <a:chOff x="5513441" y="3796534"/>
            <a:chExt cx="372818" cy="353610"/>
          </a:xfrm>
        </p:grpSpPr>
        <p:sp>
          <p:nvSpPr>
            <p:cNvPr id="18617" name="Google Shape;18617;p52"/>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8" name="Google Shape;18618;p52"/>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9" name="Google Shape;18619;p52"/>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0" name="Google Shape;18620;p52"/>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1" name="Google Shape;18621;p52"/>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2" name="Google Shape;18622;p52"/>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3" name="Google Shape;18623;p52"/>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24" name="Google Shape;18624;p52"/>
          <p:cNvGrpSpPr/>
          <p:nvPr/>
        </p:nvGrpSpPr>
        <p:grpSpPr>
          <a:xfrm>
            <a:off x="6487078" y="3354899"/>
            <a:ext cx="403608" cy="382344"/>
            <a:chOff x="6487078" y="3354899"/>
            <a:chExt cx="403608" cy="382344"/>
          </a:xfrm>
        </p:grpSpPr>
        <p:sp>
          <p:nvSpPr>
            <p:cNvPr id="18625" name="Google Shape;18625;p52"/>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6" name="Google Shape;18626;p52"/>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7" name="Google Shape;18627;p52"/>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8" name="Google Shape;18628;p52"/>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9" name="Google Shape;18629;p52"/>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0" name="Google Shape;18630;p52"/>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1" name="Google Shape;18631;p52"/>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2" name="Google Shape;18632;p52"/>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3" name="Google Shape;18633;p52"/>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4" name="Google Shape;18634;p52"/>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35" name="Google Shape;18635;p52"/>
          <p:cNvGrpSpPr/>
          <p:nvPr/>
        </p:nvGrpSpPr>
        <p:grpSpPr>
          <a:xfrm>
            <a:off x="3190851" y="3342484"/>
            <a:ext cx="389684" cy="389684"/>
            <a:chOff x="3190851" y="3342484"/>
            <a:chExt cx="389684" cy="389684"/>
          </a:xfrm>
        </p:grpSpPr>
        <p:sp>
          <p:nvSpPr>
            <p:cNvPr id="18636" name="Google Shape;18636;p52"/>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7" name="Google Shape;18637;p52"/>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8" name="Google Shape;18638;p52"/>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9" name="Google Shape;18639;p52"/>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0" name="Google Shape;18640;p52"/>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1" name="Google Shape;18641;p52"/>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2" name="Google Shape;18642;p52"/>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3" name="Google Shape;18643;p52"/>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4" name="Google Shape;18644;p52"/>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5" name="Google Shape;18645;p52"/>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6" name="Google Shape;18646;p52"/>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7" name="Google Shape;18647;p52"/>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8" name="Google Shape;18648;p52"/>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9" name="Google Shape;18649;p52"/>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0" name="Google Shape;18650;p52"/>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1" name="Google Shape;18651;p52"/>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2" name="Google Shape;18652;p52"/>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3" name="Google Shape;18653;p52"/>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4" name="Google Shape;18654;p52"/>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5" name="Google Shape;18655;p52"/>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6" name="Google Shape;18656;p52"/>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7" name="Google Shape;18657;p52"/>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8" name="Google Shape;18658;p52"/>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9" name="Google Shape;18659;p52"/>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0" name="Google Shape;18660;p52"/>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1" name="Google Shape;18661;p52"/>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2" name="Google Shape;18662;p52"/>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3" name="Google Shape;18663;p52"/>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64" name="Google Shape;18664;p52"/>
          <p:cNvGrpSpPr/>
          <p:nvPr/>
        </p:nvGrpSpPr>
        <p:grpSpPr>
          <a:xfrm>
            <a:off x="7927127" y="2879845"/>
            <a:ext cx="364515" cy="383619"/>
            <a:chOff x="7927127" y="2879845"/>
            <a:chExt cx="364515" cy="383619"/>
          </a:xfrm>
        </p:grpSpPr>
        <p:sp>
          <p:nvSpPr>
            <p:cNvPr id="18665" name="Google Shape;18665;p52"/>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6" name="Google Shape;18666;p52"/>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7" name="Google Shape;18667;p52"/>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8" name="Google Shape;18668;p52"/>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9" name="Google Shape;18669;p52"/>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0" name="Google Shape;18670;p52"/>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1" name="Google Shape;18671;p52"/>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2" name="Google Shape;18672;p52"/>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3" name="Google Shape;18673;p52"/>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4" name="Google Shape;18674;p52"/>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5" name="Google Shape;18675;p52"/>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6" name="Google Shape;18676;p52"/>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7" name="Google Shape;18677;p52"/>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8" name="Google Shape;18678;p52"/>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9" name="Google Shape;18679;p52"/>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0" name="Google Shape;18680;p52"/>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1" name="Google Shape;18681;p52"/>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2" name="Google Shape;18682;p52"/>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3" name="Google Shape;18683;p52"/>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4" name="Google Shape;18684;p52"/>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5" name="Google Shape;18685;p52"/>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6" name="Google Shape;18686;p52"/>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7" name="Google Shape;18687;p52"/>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8" name="Google Shape;18688;p52"/>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9" name="Google Shape;18689;p52"/>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0" name="Google Shape;18690;p52"/>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1" name="Google Shape;18691;p52"/>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2" name="Google Shape;18692;p52"/>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3" name="Google Shape;18693;p52"/>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94" name="Google Shape;18694;p52"/>
          <p:cNvGrpSpPr/>
          <p:nvPr/>
        </p:nvGrpSpPr>
        <p:grpSpPr>
          <a:xfrm>
            <a:off x="859281" y="3352531"/>
            <a:ext cx="327426" cy="357826"/>
            <a:chOff x="859281" y="3352531"/>
            <a:chExt cx="327426" cy="357826"/>
          </a:xfrm>
        </p:grpSpPr>
        <p:sp>
          <p:nvSpPr>
            <p:cNvPr id="18695" name="Google Shape;18695;p52"/>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6" name="Google Shape;18696;p52"/>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7" name="Google Shape;18697;p52"/>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8" name="Google Shape;18698;p52"/>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9" name="Google Shape;18699;p52"/>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0" name="Google Shape;18700;p52"/>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1" name="Google Shape;18701;p52"/>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2" name="Google Shape;18702;p52"/>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3" name="Google Shape;18703;p52"/>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4" name="Google Shape;18704;p52"/>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5" name="Google Shape;18705;p52"/>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6" name="Google Shape;18706;p52"/>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7" name="Google Shape;18707;p52"/>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8" name="Google Shape;18708;p52"/>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9" name="Google Shape;18709;p52"/>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0" name="Google Shape;18710;p52"/>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1" name="Google Shape;18711;p52"/>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2" name="Google Shape;18712;p52"/>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13" name="Google Shape;18713;p52"/>
          <p:cNvGrpSpPr/>
          <p:nvPr/>
        </p:nvGrpSpPr>
        <p:grpSpPr>
          <a:xfrm>
            <a:off x="1317912" y="3388371"/>
            <a:ext cx="372115" cy="273185"/>
            <a:chOff x="1317912" y="3388371"/>
            <a:chExt cx="372115" cy="273185"/>
          </a:xfrm>
        </p:grpSpPr>
        <p:sp>
          <p:nvSpPr>
            <p:cNvPr id="18714" name="Google Shape;18714;p52"/>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5" name="Google Shape;18715;p52"/>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6" name="Google Shape;18716;p52"/>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7" name="Google Shape;18717;p52"/>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8" name="Google Shape;18718;p52"/>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9" name="Google Shape;18719;p52"/>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0" name="Google Shape;18720;p52"/>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1" name="Google Shape;18721;p52"/>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2" name="Google Shape;18722;p52"/>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3" name="Google Shape;18723;p52"/>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4" name="Google Shape;18724;p52"/>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5" name="Google Shape;18725;p52"/>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6" name="Google Shape;18726;p52"/>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7" name="Google Shape;18727;p52"/>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8" name="Google Shape;18728;p52"/>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9" name="Google Shape;18729;p52"/>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0" name="Google Shape;18730;p52"/>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1" name="Google Shape;18731;p52"/>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2" name="Google Shape;18732;p52"/>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3" name="Google Shape;18733;p52"/>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4" name="Google Shape;18734;p52"/>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5" name="Google Shape;18735;p52"/>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6" name="Google Shape;18736;p52"/>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7" name="Google Shape;18737;p52"/>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8" name="Google Shape;18738;p52"/>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9" name="Google Shape;18739;p52"/>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0" name="Google Shape;18740;p52"/>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1" name="Google Shape;18741;p52"/>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2" name="Google Shape;18742;p52"/>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3" name="Google Shape;18743;p52"/>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4" name="Google Shape;18744;p52"/>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5" name="Google Shape;18745;p52"/>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6" name="Google Shape;18746;p52"/>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47" name="Google Shape;18747;p52"/>
          <p:cNvGrpSpPr/>
          <p:nvPr/>
        </p:nvGrpSpPr>
        <p:grpSpPr>
          <a:xfrm>
            <a:off x="2779747" y="1525426"/>
            <a:ext cx="356993" cy="344214"/>
            <a:chOff x="2779747" y="1525426"/>
            <a:chExt cx="356993" cy="344214"/>
          </a:xfrm>
        </p:grpSpPr>
        <p:sp>
          <p:nvSpPr>
            <p:cNvPr id="18748" name="Google Shape;18748;p52"/>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9" name="Google Shape;18749;p52"/>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0" name="Google Shape;18750;p52"/>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1" name="Google Shape;18751;p52"/>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2" name="Google Shape;18752;p52"/>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3" name="Google Shape;18753;p52"/>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4" name="Google Shape;18754;p52"/>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5" name="Google Shape;18755;p52"/>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6" name="Google Shape;18756;p52"/>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7" name="Google Shape;18757;p52"/>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8" name="Google Shape;18758;p52"/>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9" name="Google Shape;18759;p52"/>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0" name="Google Shape;18760;p52"/>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1" name="Google Shape;18761;p52"/>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2" name="Google Shape;18762;p52"/>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3" name="Google Shape;18763;p52"/>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4" name="Google Shape;18764;p52"/>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5" name="Google Shape;18765;p52"/>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6" name="Google Shape;18766;p52"/>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7" name="Google Shape;18767;p52"/>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8" name="Google Shape;18768;p52"/>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9" name="Google Shape;18769;p52"/>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0" name="Google Shape;18770;p52"/>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1" name="Google Shape;18771;p52"/>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72" name="Google Shape;18772;p52"/>
          <p:cNvGrpSpPr/>
          <p:nvPr/>
        </p:nvGrpSpPr>
        <p:grpSpPr>
          <a:xfrm>
            <a:off x="3317969" y="1515432"/>
            <a:ext cx="225112" cy="360663"/>
            <a:chOff x="3317969" y="1515432"/>
            <a:chExt cx="225112" cy="360663"/>
          </a:xfrm>
        </p:grpSpPr>
        <p:sp>
          <p:nvSpPr>
            <p:cNvPr id="18773" name="Google Shape;18773;p52"/>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4" name="Google Shape;18774;p52"/>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5" name="Google Shape;18775;p52"/>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6" name="Google Shape;18776;p52"/>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7" name="Google Shape;18777;p52"/>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8" name="Google Shape;18778;p52"/>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9" name="Google Shape;18779;p52"/>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0" name="Google Shape;18780;p52"/>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1" name="Google Shape;18781;p52"/>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2" name="Google Shape;18782;p52"/>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3" name="Google Shape;18783;p52"/>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4" name="Google Shape;18784;p52"/>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5" name="Google Shape;18785;p52"/>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6" name="Google Shape;18786;p52"/>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7" name="Google Shape;18787;p52"/>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8" name="Google Shape;18788;p52"/>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9" name="Google Shape;18789;p52"/>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0" name="Google Shape;18790;p52"/>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1" name="Google Shape;18791;p52"/>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2" name="Google Shape;18792;p52"/>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3" name="Google Shape;18793;p52"/>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4" name="Google Shape;18794;p52"/>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5" name="Google Shape;18795;p52"/>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6" name="Google Shape;18796;p52"/>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97" name="Google Shape;18797;p52"/>
          <p:cNvGrpSpPr/>
          <p:nvPr/>
        </p:nvGrpSpPr>
        <p:grpSpPr>
          <a:xfrm>
            <a:off x="3707887" y="1526233"/>
            <a:ext cx="389684" cy="339164"/>
            <a:chOff x="3707887" y="1526233"/>
            <a:chExt cx="389684" cy="339164"/>
          </a:xfrm>
        </p:grpSpPr>
        <p:sp>
          <p:nvSpPr>
            <p:cNvPr id="18798" name="Google Shape;18798;p52"/>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9" name="Google Shape;18799;p52"/>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0" name="Google Shape;18800;p52"/>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1" name="Google Shape;18801;p52"/>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2" name="Google Shape;18802;p52"/>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3" name="Google Shape;18803;p52"/>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4" name="Google Shape;18804;p52"/>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5" name="Google Shape;18805;p52"/>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6" name="Google Shape;18806;p52"/>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7" name="Google Shape;18807;p52"/>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8" name="Google Shape;18808;p52"/>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9" name="Google Shape;18809;p52"/>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0" name="Google Shape;18810;p52"/>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11" name="Google Shape;18811;p52"/>
          <p:cNvGrpSpPr/>
          <p:nvPr/>
        </p:nvGrpSpPr>
        <p:grpSpPr>
          <a:xfrm>
            <a:off x="4660676" y="1985853"/>
            <a:ext cx="346921" cy="346921"/>
            <a:chOff x="4660676" y="1985853"/>
            <a:chExt cx="346921" cy="346921"/>
          </a:xfrm>
        </p:grpSpPr>
        <p:sp>
          <p:nvSpPr>
            <p:cNvPr id="18812" name="Google Shape;18812;p52"/>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3" name="Google Shape;18813;p52"/>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4" name="Google Shape;18814;p52"/>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5" name="Google Shape;18815;p52"/>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6" name="Google Shape;18816;p52"/>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7" name="Google Shape;18817;p52"/>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8" name="Google Shape;18818;p52"/>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9" name="Google Shape;18819;p52"/>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0" name="Google Shape;18820;p52"/>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1" name="Google Shape;18821;p52"/>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2" name="Google Shape;18822;p52"/>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3" name="Google Shape;18823;p52"/>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4" name="Google Shape;18824;p52"/>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5" name="Google Shape;18825;p52"/>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6" name="Google Shape;18826;p52"/>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7" name="Google Shape;18827;p52"/>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8" name="Google Shape;18828;p52"/>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9" name="Google Shape;18829;p52"/>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0" name="Google Shape;18830;p52"/>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1" name="Google Shape;18831;p52"/>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2" name="Google Shape;18832;p52"/>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3" name="Google Shape;18833;p52"/>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4" name="Google Shape;18834;p52"/>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5" name="Google Shape;18835;p52"/>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6" name="Google Shape;18836;p52"/>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7" name="Google Shape;18837;p52"/>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8" name="Google Shape;18838;p52"/>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9" name="Google Shape;18839;p52"/>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0" name="Google Shape;18840;p52"/>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1" name="Google Shape;18841;p52"/>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2" name="Google Shape;18842;p52"/>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3" name="Google Shape;18843;p52"/>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4" name="Google Shape;18844;p52"/>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5" name="Google Shape;18845;p52"/>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6" name="Google Shape;18846;p52"/>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7" name="Google Shape;18847;p52"/>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8" name="Google Shape;18848;p52"/>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9" name="Google Shape;18849;p52"/>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0" name="Google Shape;18850;p52"/>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1" name="Google Shape;18851;p52"/>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2" name="Google Shape;18852;p52"/>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3" name="Google Shape;18853;p52"/>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4" name="Google Shape;18854;p52"/>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55" name="Google Shape;18855;p52"/>
          <p:cNvGrpSpPr/>
          <p:nvPr/>
        </p:nvGrpSpPr>
        <p:grpSpPr>
          <a:xfrm>
            <a:off x="3238846" y="2464342"/>
            <a:ext cx="383177" cy="291976"/>
            <a:chOff x="3238846" y="2464342"/>
            <a:chExt cx="383177" cy="291976"/>
          </a:xfrm>
        </p:grpSpPr>
        <p:sp>
          <p:nvSpPr>
            <p:cNvPr id="18856" name="Google Shape;18856;p52"/>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7" name="Google Shape;18857;p52"/>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8" name="Google Shape;18858;p52"/>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9" name="Google Shape;18859;p52"/>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0" name="Google Shape;18860;p52"/>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1" name="Google Shape;18861;p52"/>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2" name="Google Shape;18862;p52"/>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3" name="Google Shape;18863;p52"/>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4" name="Google Shape;18864;p52"/>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5" name="Google Shape;18865;p52"/>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6" name="Google Shape;18866;p52"/>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7" name="Google Shape;18867;p52"/>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8" name="Google Shape;18868;p52"/>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9" name="Google Shape;18869;p52"/>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0" name="Google Shape;18870;p52"/>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1" name="Google Shape;18871;p52"/>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2" name="Google Shape;18872;p52"/>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3" name="Google Shape;18873;p52"/>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877" name="Shape 18877"/>
        <p:cNvGrpSpPr/>
        <p:nvPr/>
      </p:nvGrpSpPr>
      <p:grpSpPr>
        <a:xfrm>
          <a:off x="0" y="0"/>
          <a:ext cx="0" cy="0"/>
          <a:chOff x="0" y="0"/>
          <a:chExt cx="0" cy="0"/>
        </a:xfrm>
      </p:grpSpPr>
      <p:pic>
        <p:nvPicPr>
          <p:cNvPr id="18878" name="Google Shape;18878;p53">
            <a:hlinkClick r:id="rId3"/>
          </p:cNvPr>
          <p:cNvPicPr preferRelativeResize="0"/>
          <p:nvPr/>
        </p:nvPicPr>
        <p:blipFill rotWithShape="1">
          <a:blip r:embed="rId4">
            <a:alphaModFix/>
          </a:blip>
          <a:srcRect b="0" l="0" r="0" t="0"/>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g1ac1a19681a_0_32"/>
          <p:cNvSpPr/>
          <p:nvPr/>
        </p:nvSpPr>
        <p:spPr>
          <a:xfrm>
            <a:off x="1255950" y="351650"/>
            <a:ext cx="6632100" cy="472500"/>
          </a:xfrm>
          <a:prstGeom prst="roundRect">
            <a:avLst>
              <a:gd fmla="val 50000"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g1ac1a19681a_0_32"/>
          <p:cNvSpPr txBox="1"/>
          <p:nvPr>
            <p:ph type="title"/>
          </p:nvPr>
        </p:nvSpPr>
        <p:spPr>
          <a:xfrm>
            <a:off x="862500" y="385100"/>
            <a:ext cx="7137900" cy="4056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sz="2300"/>
              <a:t>   GENERAL RULES FOR READING SECTION</a:t>
            </a:r>
            <a:endParaRPr sz="2300"/>
          </a:p>
        </p:txBody>
      </p:sp>
      <p:graphicFrame>
        <p:nvGraphicFramePr>
          <p:cNvPr id="1999" name="Google Shape;1999;g1ac1a19681a_0_32"/>
          <p:cNvGraphicFramePr/>
          <p:nvPr/>
        </p:nvGraphicFramePr>
        <p:xfrm>
          <a:off x="581850" y="1099571"/>
          <a:ext cx="3000000" cy="3000000"/>
        </p:xfrm>
        <a:graphic>
          <a:graphicData uri="http://schemas.openxmlformats.org/drawingml/2006/table">
            <a:tbl>
              <a:tblPr>
                <a:noFill/>
                <a:tableStyleId>{FEC3B53D-0332-41FC-9E8D-B82B5CE5A23F}</a:tableStyleId>
              </a:tblPr>
              <a:tblGrid>
                <a:gridCol w="810100"/>
                <a:gridCol w="3090850"/>
                <a:gridCol w="853750"/>
                <a:gridCol w="3047225"/>
              </a:tblGrid>
              <a:tr h="2327500">
                <a:tc>
                  <a:txBody>
                    <a:bodyPr/>
                    <a:lstStyle/>
                    <a:p>
                      <a:pPr indent="0" lvl="0" marL="0" marR="0" rtl="0" algn="ctr">
                        <a:lnSpc>
                          <a:spcPct val="100000"/>
                        </a:lnSpc>
                        <a:spcBef>
                          <a:spcPts val="0"/>
                        </a:spcBef>
                        <a:spcAft>
                          <a:spcPts val="0"/>
                        </a:spcAft>
                        <a:buClr>
                          <a:srgbClr val="000000"/>
                        </a:buClr>
                        <a:buSzPts val="1400"/>
                        <a:buFont typeface="Arial"/>
                        <a:buNone/>
                      </a:pPr>
                      <a:r>
                        <a:rPr b="1" lang="en" u="none" cap="none" strike="noStrike">
                          <a:solidFill>
                            <a:schemeClr val="lt2"/>
                          </a:solidFill>
                          <a:latin typeface="Raleway"/>
                          <a:ea typeface="Raleway"/>
                          <a:cs typeface="Raleway"/>
                          <a:sym typeface="Raleway"/>
                        </a:rPr>
                        <a:t>Rule 1</a:t>
                      </a:r>
                      <a:endParaRPr b="1" u="none" cap="none" strike="noStrike">
                        <a:solidFill>
                          <a:schemeClr val="lt2"/>
                        </a:solidFill>
                        <a:latin typeface="Raleway"/>
                        <a:ea typeface="Raleway"/>
                        <a:cs typeface="Raleway"/>
                        <a:sym typeface="Ralewa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500">
                          <a:solidFill>
                            <a:schemeClr val="dk1"/>
                          </a:solidFill>
                          <a:latin typeface="Raleway"/>
                          <a:ea typeface="Raleway"/>
                          <a:cs typeface="Raleway"/>
                          <a:sym typeface="Raleway"/>
                        </a:rPr>
                        <a:t>Time maintenance: </a:t>
                      </a:r>
                      <a:endParaRPr b="1" sz="1500">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400"/>
                        <a:buFont typeface="Arial"/>
                        <a:buNone/>
                      </a:pPr>
                      <a:r>
                        <a:rPr lang="en" sz="1200">
                          <a:solidFill>
                            <a:schemeClr val="dk1"/>
                          </a:solidFill>
                          <a:latin typeface="Raleway"/>
                          <a:ea typeface="Raleway"/>
                          <a:cs typeface="Raleway"/>
                          <a:sym typeface="Raleway"/>
                        </a:rPr>
                        <a:t>Since we have 60 minutes, give no more than 18 minutes per section. </a:t>
                      </a:r>
                      <a:r>
                        <a:rPr b="1" lang="en" sz="1200">
                          <a:solidFill>
                            <a:schemeClr val="dk1"/>
                          </a:solidFill>
                          <a:latin typeface="Raleway"/>
                          <a:ea typeface="Raleway"/>
                          <a:cs typeface="Raleway"/>
                          <a:sym typeface="Raleway"/>
                        </a:rPr>
                        <a:t>Read the instructions carefully:</a:t>
                      </a:r>
                      <a:endParaRPr b="1" sz="12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b="1" lang="en" sz="1200">
                          <a:solidFill>
                            <a:schemeClr val="dk1"/>
                          </a:solidFill>
                          <a:latin typeface="Raleway"/>
                          <a:ea typeface="Raleway"/>
                          <a:cs typeface="Raleway"/>
                          <a:sym typeface="Raleway"/>
                        </a:rPr>
                        <a:t>Pay close attention to the instructions you’re given to avoid losing easy marks.</a:t>
                      </a:r>
                      <a:endParaRPr b="1" sz="12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b="1" lang="en">
                          <a:solidFill>
                            <a:schemeClr val="lt2"/>
                          </a:solidFill>
                          <a:latin typeface="Raleway"/>
                          <a:ea typeface="Raleway"/>
                          <a:cs typeface="Raleway"/>
                          <a:sym typeface="Raleway"/>
                        </a:rPr>
                        <a:t>Rule 3</a:t>
                      </a:r>
                      <a:endParaRPr b="1" u="none" cap="none" strike="noStrike">
                        <a:solidFill>
                          <a:schemeClr val="lt2"/>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Improving your overall vocabulary</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IELTS Reading is more of a</a:t>
                      </a:r>
                      <a:r>
                        <a:rPr lang="en" sz="1200">
                          <a:solidFill>
                            <a:schemeClr val="dk1"/>
                          </a:solidFill>
                          <a:uFill>
                            <a:noFill/>
                          </a:uFill>
                          <a:latin typeface="Raleway"/>
                          <a:ea typeface="Raleway"/>
                          <a:cs typeface="Raleway"/>
                          <a:sym typeface="Raleway"/>
                          <a:hlinkClick r:id="rId3">
                            <a:extLst>
                              <a:ext uri="{A12FA001-AC4F-418D-AE19-62706E023703}">
                                <ahyp:hlinkClr val="tx"/>
                              </a:ext>
                            </a:extLst>
                          </a:hlinkClick>
                        </a:rPr>
                        <a:t>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vocabulary</a:t>
                      </a:r>
                      <a:r>
                        <a:rPr b="1" lang="en" sz="1200" u="sng">
                          <a:solidFill>
                            <a:schemeClr val="dk1"/>
                          </a:solidFill>
                          <a:latin typeface="Raleway"/>
                          <a:ea typeface="Raleway"/>
                          <a:cs typeface="Raleway"/>
                          <a:sym typeface="Raleway"/>
                        </a:rPr>
                        <a:t> </a:t>
                      </a:r>
                      <a:r>
                        <a:rPr b="1" lang="en" sz="1200">
                          <a:solidFill>
                            <a:schemeClr val="dk1"/>
                          </a:solidFill>
                          <a:latin typeface="Raleway"/>
                          <a:ea typeface="Raleway"/>
                          <a:cs typeface="Raleway"/>
                          <a:sym typeface="Raleway"/>
                        </a:rPr>
                        <a:t>test</a:t>
                      </a:r>
                      <a:r>
                        <a:rPr lang="en" sz="1200">
                          <a:solidFill>
                            <a:schemeClr val="dk1"/>
                          </a:solidFill>
                          <a:latin typeface="Raleway"/>
                          <a:ea typeface="Raleway"/>
                          <a:cs typeface="Raleway"/>
                          <a:sym typeface="Raleway"/>
                        </a:rPr>
                        <a:t> than a </a:t>
                      </a:r>
                      <a:r>
                        <a:rPr i="1" lang="en" sz="1200">
                          <a:solidFill>
                            <a:schemeClr val="dk1"/>
                          </a:solidFill>
                          <a:latin typeface="Raleway"/>
                          <a:ea typeface="Raleway"/>
                          <a:cs typeface="Raleway"/>
                          <a:sym typeface="Raleway"/>
                        </a:rPr>
                        <a:t>reading </a:t>
                      </a:r>
                      <a:r>
                        <a:rPr lang="en" sz="1200">
                          <a:solidFill>
                            <a:schemeClr val="dk1"/>
                          </a:solidFill>
                          <a:latin typeface="Raleway"/>
                          <a:ea typeface="Raleway"/>
                          <a:cs typeface="Raleway"/>
                          <a:sym typeface="Raleway"/>
                        </a:rPr>
                        <a:t>test. You need a wide range of vocabulary to understand the passages of text given. You must also be aware of synonyms and paraphrasing to get answers right. So practise reading newspapers, articles, blogs to get your motor running!</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1264925">
                <a:tc>
                  <a:txBody>
                    <a:bodyPr/>
                    <a:lstStyle/>
                    <a:p>
                      <a:pPr indent="0" lvl="0" marL="0" marR="0" rtl="0" algn="ctr">
                        <a:lnSpc>
                          <a:spcPct val="100000"/>
                        </a:lnSpc>
                        <a:spcBef>
                          <a:spcPts val="0"/>
                        </a:spcBef>
                        <a:spcAft>
                          <a:spcPts val="0"/>
                        </a:spcAft>
                        <a:buClr>
                          <a:schemeClr val="dk1"/>
                        </a:buClr>
                        <a:buSzPts val="1100"/>
                        <a:buFont typeface="Arial"/>
                        <a:buNone/>
                      </a:pPr>
                      <a:r>
                        <a:rPr b="1" lang="en" u="none" cap="none" strike="noStrike">
                          <a:solidFill>
                            <a:schemeClr val="accent3"/>
                          </a:solidFill>
                          <a:latin typeface="Raleway"/>
                          <a:ea typeface="Raleway"/>
                          <a:cs typeface="Raleway"/>
                          <a:sym typeface="Raleway"/>
                        </a:rPr>
                        <a:t>Rule 2</a:t>
                      </a:r>
                      <a:endParaRPr b="1" u="none" cap="none" strike="noStrike">
                        <a:solidFill>
                          <a:schemeClr val="accent3"/>
                        </a:solidFill>
                        <a:latin typeface="Raleway"/>
                        <a:ea typeface="Raleway"/>
                        <a:cs typeface="Raleway"/>
                        <a:sym typeface="Ralewa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Do not panic:</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Panicking will only lose precious time. If you get stuck on one question, move on to the next and come back later.</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100"/>
                        <a:buFont typeface="Arial"/>
                        <a:buNone/>
                      </a:pPr>
                      <a:r>
                        <a:rPr b="1" lang="en" u="none" cap="none" strike="noStrike">
                          <a:solidFill>
                            <a:schemeClr val="accent3"/>
                          </a:solidFill>
                          <a:latin typeface="Raleway"/>
                          <a:ea typeface="Raleway"/>
                          <a:cs typeface="Raleway"/>
                          <a:sym typeface="Raleway"/>
                        </a:rPr>
                        <a:t>Rule </a:t>
                      </a:r>
                      <a:r>
                        <a:rPr b="1" lang="en">
                          <a:solidFill>
                            <a:schemeClr val="accent3"/>
                          </a:solidFill>
                          <a:latin typeface="Raleway"/>
                          <a:ea typeface="Raleway"/>
                          <a:cs typeface="Raleway"/>
                          <a:sym typeface="Raleway"/>
                        </a:rPr>
                        <a:t>4</a:t>
                      </a:r>
                      <a:endParaRPr b="1" u="none" cap="none" strike="noStrike">
                        <a:solidFill>
                          <a:schemeClr val="accent3"/>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Arial"/>
                        <a:buNone/>
                      </a:pPr>
                      <a:r>
                        <a:rPr b="1" lang="en" sz="1500">
                          <a:solidFill>
                            <a:schemeClr val="dk1"/>
                          </a:solidFill>
                          <a:latin typeface="Raleway"/>
                          <a:ea typeface="Raleway"/>
                          <a:cs typeface="Raleway"/>
                          <a:sym typeface="Raleway"/>
                        </a:rPr>
                        <a:t>Look for clues: </a:t>
                      </a:r>
                      <a:endParaRPr b="1" sz="15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400"/>
                        <a:buFont typeface="Arial"/>
                        <a:buNone/>
                      </a:pPr>
                      <a:r>
                        <a:rPr lang="en" sz="1200">
                          <a:solidFill>
                            <a:schemeClr val="dk1"/>
                          </a:solidFill>
                          <a:latin typeface="Raleway"/>
                          <a:ea typeface="Raleway"/>
                          <a:cs typeface="Raleway"/>
                          <a:sym typeface="Raleway"/>
                        </a:rPr>
                        <a:t>Don’t try to understand every word. Look at the words and sentences around it for clues about its meaning. </a:t>
                      </a:r>
                      <a:r>
                        <a:rPr b="1" lang="en" sz="1200">
                          <a:solidFill>
                            <a:schemeClr val="dk1"/>
                          </a:solidFill>
                          <a:latin typeface="Raleway"/>
                          <a:ea typeface="Raleway"/>
                          <a:cs typeface="Raleway"/>
                          <a:sym typeface="Raleway"/>
                        </a:rPr>
                        <a:t>Find the most important keywords!</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grpSp>
        <p:nvGrpSpPr>
          <p:cNvPr id="2004" name="Google Shape;2004;p5"/>
          <p:cNvGrpSpPr/>
          <p:nvPr/>
        </p:nvGrpSpPr>
        <p:grpSpPr>
          <a:xfrm>
            <a:off x="1261351" y="1644819"/>
            <a:ext cx="6596612" cy="3272989"/>
            <a:chOff x="807626" y="1311856"/>
            <a:chExt cx="7545021" cy="2511887"/>
          </a:xfrm>
        </p:grpSpPr>
        <p:sp>
          <p:nvSpPr>
            <p:cNvPr id="2005" name="Google Shape;2005;p5"/>
            <p:cNvSpPr/>
            <p:nvPr/>
          </p:nvSpPr>
          <p:spPr>
            <a:xfrm>
              <a:off x="895247" y="1388043"/>
              <a:ext cx="7457400" cy="2435700"/>
            </a:xfrm>
            <a:prstGeom prst="roundRect">
              <a:avLst>
                <a:gd fmla="val 1142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5"/>
            <p:cNvSpPr/>
            <p:nvPr/>
          </p:nvSpPr>
          <p:spPr>
            <a:xfrm>
              <a:off x="807626" y="1311856"/>
              <a:ext cx="7457400" cy="2435700"/>
            </a:xfrm>
            <a:prstGeom prst="roundRect">
              <a:avLst>
                <a:gd fmla="val 11422"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07" name="Google Shape;2007;p5"/>
          <p:cNvSpPr/>
          <p:nvPr/>
        </p:nvSpPr>
        <p:spPr>
          <a:xfrm>
            <a:off x="4067100" y="635100"/>
            <a:ext cx="1009800" cy="10098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5"/>
          <p:cNvSpPr txBox="1"/>
          <p:nvPr>
            <p:ph type="title"/>
          </p:nvPr>
        </p:nvSpPr>
        <p:spPr>
          <a:xfrm>
            <a:off x="1733750" y="2450500"/>
            <a:ext cx="54009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solidFill>
                  <a:schemeClr val="accent3"/>
                </a:solidFill>
              </a:rPr>
              <a:t>MATCHING HEADINGS</a:t>
            </a:r>
            <a:endParaRPr/>
          </a:p>
        </p:txBody>
      </p:sp>
      <p:sp>
        <p:nvSpPr>
          <p:cNvPr id="2009" name="Google Shape;2009;p5"/>
          <p:cNvSpPr txBox="1"/>
          <p:nvPr>
            <p:ph idx="2" type="title"/>
          </p:nvPr>
        </p:nvSpPr>
        <p:spPr>
          <a:xfrm>
            <a:off x="4137450" y="778950"/>
            <a:ext cx="869100" cy="722100"/>
          </a:xfrm>
          <a:prstGeom prst="rect">
            <a:avLst/>
          </a:prstGeom>
          <a:noFill/>
          <a:ln>
            <a:noFill/>
          </a:ln>
          <a:effectLst>
            <a:outerShdw blurRad="57150" rotWithShape="0" algn="bl" dir="180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900"/>
              <a:buNone/>
            </a:pPr>
            <a:r>
              <a:rPr lang="en"/>
              <a:t>01</a:t>
            </a:r>
            <a:endParaRPr/>
          </a:p>
        </p:txBody>
      </p:sp>
      <p:sp>
        <p:nvSpPr>
          <p:cNvPr id="2010" name="Google Shape;2010;p5"/>
          <p:cNvSpPr txBox="1"/>
          <p:nvPr>
            <p:ph idx="1" type="subTitle"/>
          </p:nvPr>
        </p:nvSpPr>
        <p:spPr>
          <a:xfrm>
            <a:off x="1930675" y="2870900"/>
            <a:ext cx="5154000" cy="1469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Matching headings tests your ability to recognise the main idea or theme in the paragraphs or sections of a text, and to distinguish main ideas from supporting ones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4" name="Shape 2014"/>
        <p:cNvGrpSpPr/>
        <p:nvPr/>
      </p:nvGrpSpPr>
      <p:grpSpPr>
        <a:xfrm>
          <a:off x="0" y="0"/>
          <a:ext cx="0" cy="0"/>
          <a:chOff x="0" y="0"/>
          <a:chExt cx="0" cy="0"/>
        </a:xfrm>
      </p:grpSpPr>
      <p:grpSp>
        <p:nvGrpSpPr>
          <p:cNvPr id="2015" name="Google Shape;2015;g1ac1a19681a_0_42"/>
          <p:cNvGrpSpPr/>
          <p:nvPr/>
        </p:nvGrpSpPr>
        <p:grpSpPr>
          <a:xfrm>
            <a:off x="1753802" y="2795624"/>
            <a:ext cx="2596536" cy="1882519"/>
            <a:chOff x="1453903" y="1500600"/>
            <a:chExt cx="6364058" cy="2853598"/>
          </a:xfrm>
        </p:grpSpPr>
        <p:sp>
          <p:nvSpPr>
            <p:cNvPr id="2016" name="Google Shape;2016;g1ac1a19681a_0_42"/>
            <p:cNvSpPr/>
            <p:nvPr/>
          </p:nvSpPr>
          <p:spPr>
            <a:xfrm>
              <a:off x="1640661" y="1616098"/>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g1ac1a19681a_0_42"/>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8" name="Google Shape;2018;g1ac1a19681a_0_42"/>
          <p:cNvGrpSpPr/>
          <p:nvPr/>
        </p:nvGrpSpPr>
        <p:grpSpPr>
          <a:xfrm>
            <a:off x="5064052" y="2795624"/>
            <a:ext cx="2596536" cy="1882519"/>
            <a:chOff x="1453903" y="1500600"/>
            <a:chExt cx="6364058" cy="2853598"/>
          </a:xfrm>
        </p:grpSpPr>
        <p:sp>
          <p:nvSpPr>
            <p:cNvPr id="2019" name="Google Shape;2019;g1ac1a19681a_0_42"/>
            <p:cNvSpPr/>
            <p:nvPr/>
          </p:nvSpPr>
          <p:spPr>
            <a:xfrm>
              <a:off x="1640661" y="1616098"/>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g1ac1a19681a_0_42"/>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21" name="Google Shape;2021;g1ac1a19681a_0_42"/>
          <p:cNvGrpSpPr/>
          <p:nvPr/>
        </p:nvGrpSpPr>
        <p:grpSpPr>
          <a:xfrm>
            <a:off x="5064052" y="628642"/>
            <a:ext cx="2596536" cy="1882544"/>
            <a:chOff x="1453903" y="1500600"/>
            <a:chExt cx="6364058" cy="2853636"/>
          </a:xfrm>
        </p:grpSpPr>
        <p:sp>
          <p:nvSpPr>
            <p:cNvPr id="2022" name="Google Shape;2022;g1ac1a19681a_0_42"/>
            <p:cNvSpPr/>
            <p:nvPr/>
          </p:nvSpPr>
          <p:spPr>
            <a:xfrm>
              <a:off x="1640661" y="1616136"/>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g1ac1a19681a_0_42"/>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24" name="Google Shape;2024;g1ac1a19681a_0_42"/>
          <p:cNvSpPr txBox="1"/>
          <p:nvPr>
            <p:ph type="title"/>
          </p:nvPr>
        </p:nvSpPr>
        <p:spPr>
          <a:xfrm>
            <a:off x="1575400" y="1249900"/>
            <a:ext cx="2939400" cy="9699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500"/>
              <a:buNone/>
            </a:pPr>
            <a:r>
              <a:rPr lang="en">
                <a:solidFill>
                  <a:schemeClr val="accent3"/>
                </a:solidFill>
              </a:rPr>
              <a:t>MATCHING HEADING TIPS</a:t>
            </a:r>
            <a:endParaRPr/>
          </a:p>
        </p:txBody>
      </p:sp>
      <p:sp>
        <p:nvSpPr>
          <p:cNvPr id="2025" name="Google Shape;2025;g1ac1a19681a_0_42"/>
          <p:cNvSpPr txBox="1"/>
          <p:nvPr>
            <p:ph idx="1" type="subTitle"/>
          </p:nvPr>
        </p:nvSpPr>
        <p:spPr>
          <a:xfrm>
            <a:off x="1739800" y="2902400"/>
            <a:ext cx="2523600" cy="609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SPOT SIMILAR &amp; DISSIMILAR HEADINGS</a:t>
            </a:r>
            <a:endParaRPr/>
          </a:p>
        </p:txBody>
      </p:sp>
      <p:sp>
        <p:nvSpPr>
          <p:cNvPr id="2026" name="Google Shape;2026;g1ac1a19681a_0_42"/>
          <p:cNvSpPr txBox="1"/>
          <p:nvPr>
            <p:ph idx="2" type="subTitle"/>
          </p:nvPr>
        </p:nvSpPr>
        <p:spPr>
          <a:xfrm>
            <a:off x="1948600" y="3478800"/>
            <a:ext cx="2401800" cy="10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For almost identical headings, find out a keyword that sets them apart and scan through the text!</a:t>
            </a:r>
            <a:endParaRPr/>
          </a:p>
        </p:txBody>
      </p:sp>
      <p:sp>
        <p:nvSpPr>
          <p:cNvPr id="2027" name="Google Shape;2027;g1ac1a19681a_0_42"/>
          <p:cNvSpPr txBox="1"/>
          <p:nvPr>
            <p:ph idx="3" type="subTitle"/>
          </p:nvPr>
        </p:nvSpPr>
        <p:spPr>
          <a:xfrm>
            <a:off x="5258850" y="698052"/>
            <a:ext cx="2193000" cy="65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READ THROUGH THE HEADINGS FIRST</a:t>
            </a:r>
            <a:endParaRPr/>
          </a:p>
        </p:txBody>
      </p:sp>
      <p:sp>
        <p:nvSpPr>
          <p:cNvPr id="2028" name="Google Shape;2028;g1ac1a19681a_0_42"/>
          <p:cNvSpPr txBox="1"/>
          <p:nvPr>
            <p:ph idx="4" type="subTitle"/>
          </p:nvPr>
        </p:nvSpPr>
        <p:spPr>
          <a:xfrm>
            <a:off x="5258850" y="1324100"/>
            <a:ext cx="2193000" cy="897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This gives you a general idea of each heading, helping you to identify better</a:t>
            </a:r>
            <a:endParaRPr/>
          </a:p>
        </p:txBody>
      </p:sp>
      <p:sp>
        <p:nvSpPr>
          <p:cNvPr id="2029" name="Google Shape;2029;g1ac1a19681a_0_42"/>
          <p:cNvSpPr txBox="1"/>
          <p:nvPr>
            <p:ph idx="5" type="subTitle"/>
          </p:nvPr>
        </p:nvSpPr>
        <p:spPr>
          <a:xfrm>
            <a:off x="5258851" y="3185099"/>
            <a:ext cx="2193000" cy="32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SPOT KEYWORDS</a:t>
            </a:r>
            <a:endParaRPr/>
          </a:p>
        </p:txBody>
      </p:sp>
      <p:sp>
        <p:nvSpPr>
          <p:cNvPr id="2030" name="Google Shape;2030;g1ac1a19681a_0_42"/>
          <p:cNvSpPr txBox="1"/>
          <p:nvPr>
            <p:ph idx="6" type="subTitle"/>
          </p:nvPr>
        </p:nvSpPr>
        <p:spPr>
          <a:xfrm>
            <a:off x="5258850" y="3478799"/>
            <a:ext cx="2193000" cy="897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Mark important names, dates, activity and also keep an eye out for their synonyms/paraphrasal!</a:t>
            </a:r>
            <a:endParaRPr/>
          </a:p>
        </p:txBody>
      </p:sp>
      <p:sp>
        <p:nvSpPr>
          <p:cNvPr id="2031" name="Google Shape;2031;g1ac1a19681a_0_42"/>
          <p:cNvSpPr/>
          <p:nvPr/>
        </p:nvSpPr>
        <p:spPr>
          <a:xfrm>
            <a:off x="7242200" y="456224"/>
            <a:ext cx="504900" cy="504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1</a:t>
            </a:r>
            <a:endParaRPr b="1" i="0" sz="2000" u="none" cap="none" strike="noStrike">
              <a:solidFill>
                <a:srgbClr val="000000"/>
              </a:solidFill>
              <a:latin typeface="Josefin Sans"/>
              <a:ea typeface="Josefin Sans"/>
              <a:cs typeface="Josefin Sans"/>
              <a:sym typeface="Josefin Sans"/>
            </a:endParaRPr>
          </a:p>
        </p:txBody>
      </p:sp>
      <p:sp>
        <p:nvSpPr>
          <p:cNvPr id="2032" name="Google Shape;2032;g1ac1a19681a_0_42"/>
          <p:cNvSpPr/>
          <p:nvPr/>
        </p:nvSpPr>
        <p:spPr>
          <a:xfrm>
            <a:off x="7242200" y="2611114"/>
            <a:ext cx="504900" cy="504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2</a:t>
            </a:r>
            <a:endParaRPr b="1" i="0" sz="2000" u="none" cap="none" strike="noStrike">
              <a:solidFill>
                <a:srgbClr val="000000"/>
              </a:solidFill>
              <a:latin typeface="Josefin Sans"/>
              <a:ea typeface="Josefin Sans"/>
              <a:cs typeface="Josefin Sans"/>
              <a:sym typeface="Josefin Sans"/>
            </a:endParaRPr>
          </a:p>
        </p:txBody>
      </p:sp>
      <p:sp>
        <p:nvSpPr>
          <p:cNvPr id="2033" name="Google Shape;2033;g1ac1a19681a_0_42"/>
          <p:cNvSpPr/>
          <p:nvPr/>
        </p:nvSpPr>
        <p:spPr>
          <a:xfrm>
            <a:off x="3931900" y="2611114"/>
            <a:ext cx="504900" cy="504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3</a:t>
            </a:r>
            <a:endParaRPr b="1" i="0" sz="2000" u="none" cap="none" strike="noStrike">
              <a:solidFill>
                <a:srgbClr val="000000"/>
              </a:solidFill>
              <a:latin typeface="Josefin Sans"/>
              <a:ea typeface="Josefin Sans"/>
              <a:cs typeface="Josefin Sans"/>
              <a:sym typeface="Josefi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grpSp>
        <p:nvGrpSpPr>
          <p:cNvPr id="2038" name="Google Shape;2038;g1ac1a19681a_0_64"/>
          <p:cNvGrpSpPr/>
          <p:nvPr/>
        </p:nvGrpSpPr>
        <p:grpSpPr>
          <a:xfrm flipH="1">
            <a:off x="4089093" y="2060915"/>
            <a:ext cx="2597036" cy="1210515"/>
            <a:chOff x="2893425" y="-161413"/>
            <a:chExt cx="6365283" cy="2738102"/>
          </a:xfrm>
        </p:grpSpPr>
        <p:sp>
          <p:nvSpPr>
            <p:cNvPr id="2039" name="Google Shape;2039;g1ac1a19681a_0_64"/>
            <p:cNvSpPr/>
            <p:nvPr/>
          </p:nvSpPr>
          <p:spPr>
            <a:xfrm>
              <a:off x="3081409" y="-161413"/>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g1ac1a19681a_0_64"/>
            <p:cNvSpPr/>
            <p:nvPr/>
          </p:nvSpPr>
          <p:spPr>
            <a:xfrm>
              <a:off x="2893425" y="-161411"/>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1" name="Google Shape;2041;g1ac1a19681a_0_64"/>
          <p:cNvGrpSpPr/>
          <p:nvPr/>
        </p:nvGrpSpPr>
        <p:grpSpPr>
          <a:xfrm flipH="1">
            <a:off x="1318127" y="2795615"/>
            <a:ext cx="2596548" cy="1313905"/>
            <a:chOff x="1453903" y="1500600"/>
            <a:chExt cx="6364089" cy="2850120"/>
          </a:xfrm>
        </p:grpSpPr>
        <p:sp>
          <p:nvSpPr>
            <p:cNvPr id="2042" name="Google Shape;2042;g1ac1a19681a_0_64"/>
            <p:cNvSpPr/>
            <p:nvPr/>
          </p:nvSpPr>
          <p:spPr>
            <a:xfrm>
              <a:off x="1640692" y="1612620"/>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g1ac1a19681a_0_64"/>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4" name="Google Shape;2044;g1ac1a19681a_0_64"/>
          <p:cNvGrpSpPr/>
          <p:nvPr/>
        </p:nvGrpSpPr>
        <p:grpSpPr>
          <a:xfrm flipH="1">
            <a:off x="1318127" y="628622"/>
            <a:ext cx="2596548" cy="1129449"/>
            <a:chOff x="1453903" y="1500600"/>
            <a:chExt cx="6364089" cy="2857918"/>
          </a:xfrm>
        </p:grpSpPr>
        <p:sp>
          <p:nvSpPr>
            <p:cNvPr id="2045" name="Google Shape;2045;g1ac1a19681a_0_64"/>
            <p:cNvSpPr/>
            <p:nvPr/>
          </p:nvSpPr>
          <p:spPr>
            <a:xfrm>
              <a:off x="1640692" y="1620418"/>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g1ac1a19681a_0_64"/>
            <p:cNvSpPr/>
            <p:nvPr/>
          </p:nvSpPr>
          <p:spPr>
            <a:xfrm>
              <a:off x="1453903" y="1500600"/>
              <a:ext cx="6177300" cy="2738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47" name="Google Shape;2047;g1ac1a19681a_0_64"/>
          <p:cNvSpPr/>
          <p:nvPr/>
        </p:nvSpPr>
        <p:spPr>
          <a:xfrm flipH="1">
            <a:off x="1231628" y="456224"/>
            <a:ext cx="504900" cy="504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4</a:t>
            </a:r>
            <a:endParaRPr b="1" i="0" sz="2000" u="none" cap="none" strike="noStrike">
              <a:solidFill>
                <a:srgbClr val="000000"/>
              </a:solidFill>
              <a:latin typeface="Josefin Sans"/>
              <a:ea typeface="Josefin Sans"/>
              <a:cs typeface="Josefin Sans"/>
              <a:sym typeface="Josefin Sans"/>
            </a:endParaRPr>
          </a:p>
        </p:txBody>
      </p:sp>
      <p:sp>
        <p:nvSpPr>
          <p:cNvPr id="2048" name="Google Shape;2048;g1ac1a19681a_0_64"/>
          <p:cNvSpPr/>
          <p:nvPr/>
        </p:nvSpPr>
        <p:spPr>
          <a:xfrm flipH="1">
            <a:off x="1231628" y="2611114"/>
            <a:ext cx="504900" cy="504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5</a:t>
            </a:r>
            <a:endParaRPr b="1" i="0" sz="2000" u="none" cap="none" strike="noStrike">
              <a:solidFill>
                <a:srgbClr val="000000"/>
              </a:solidFill>
              <a:latin typeface="Josefin Sans"/>
              <a:ea typeface="Josefin Sans"/>
              <a:cs typeface="Josefin Sans"/>
              <a:sym typeface="Josefin Sans"/>
            </a:endParaRPr>
          </a:p>
        </p:txBody>
      </p:sp>
      <p:sp>
        <p:nvSpPr>
          <p:cNvPr id="2049" name="Google Shape;2049;g1ac1a19681a_0_64"/>
          <p:cNvSpPr/>
          <p:nvPr/>
        </p:nvSpPr>
        <p:spPr>
          <a:xfrm flipH="1">
            <a:off x="4165804" y="2113439"/>
            <a:ext cx="504900" cy="504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Josefin Sans"/>
                <a:ea typeface="Josefin Sans"/>
                <a:cs typeface="Josefin Sans"/>
                <a:sym typeface="Josefin Sans"/>
              </a:rPr>
              <a:t>6</a:t>
            </a:r>
            <a:endParaRPr b="1" i="0" sz="2000" u="none" cap="none" strike="noStrike">
              <a:solidFill>
                <a:srgbClr val="000000"/>
              </a:solidFill>
              <a:latin typeface="Josefin Sans"/>
              <a:ea typeface="Josefin Sans"/>
              <a:cs typeface="Josefin Sans"/>
              <a:sym typeface="Josefin Sans"/>
            </a:endParaRPr>
          </a:p>
        </p:txBody>
      </p:sp>
      <p:sp>
        <p:nvSpPr>
          <p:cNvPr id="2050" name="Google Shape;2050;g1ac1a19681a_0_64"/>
          <p:cNvSpPr txBox="1"/>
          <p:nvPr>
            <p:ph type="title"/>
          </p:nvPr>
        </p:nvSpPr>
        <p:spPr>
          <a:xfrm flipH="1">
            <a:off x="4301038" y="961125"/>
            <a:ext cx="4723800" cy="1051500"/>
          </a:xfrm>
          <a:prstGeom prst="rect">
            <a:avLst/>
          </a:prstGeom>
          <a:noFill/>
          <a:ln>
            <a:noFill/>
          </a:ln>
          <a:effectLst>
            <a:outerShdw rotWithShape="0" algn="bl" dir="1920000" dist="28575">
              <a:schemeClr val="accent1"/>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solidFill>
                  <a:schemeClr val="accent3"/>
                </a:solidFill>
              </a:rPr>
              <a:t>MATCHING HEADING TIPS</a:t>
            </a:r>
            <a:endParaRPr/>
          </a:p>
        </p:txBody>
      </p:sp>
      <p:sp>
        <p:nvSpPr>
          <p:cNvPr id="2051" name="Google Shape;2051;g1ac1a19681a_0_64"/>
          <p:cNvSpPr txBox="1"/>
          <p:nvPr>
            <p:ph idx="1" type="subTitle"/>
          </p:nvPr>
        </p:nvSpPr>
        <p:spPr>
          <a:xfrm flipH="1">
            <a:off x="4497250" y="2262101"/>
            <a:ext cx="2193000" cy="780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READ HEADINGS TWO AT A TIME AND TRY TOMATCH PARAGRAPHS</a:t>
            </a:r>
            <a:endParaRPr/>
          </a:p>
        </p:txBody>
      </p:sp>
      <p:sp>
        <p:nvSpPr>
          <p:cNvPr id="2052" name="Google Shape;2052;g1ac1a19681a_0_64"/>
          <p:cNvSpPr txBox="1"/>
          <p:nvPr>
            <p:ph idx="2" type="subTitle"/>
          </p:nvPr>
        </p:nvSpPr>
        <p:spPr>
          <a:xfrm flipH="1">
            <a:off x="4497250" y="2984624"/>
            <a:ext cx="2193000" cy="89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t/>
            </a:r>
            <a:endParaRPr/>
          </a:p>
        </p:txBody>
      </p:sp>
      <p:sp>
        <p:nvSpPr>
          <p:cNvPr id="2053" name="Google Shape;2053;g1ac1a19681a_0_64"/>
          <p:cNvSpPr txBox="1"/>
          <p:nvPr>
            <p:ph idx="3" type="subTitle"/>
          </p:nvPr>
        </p:nvSpPr>
        <p:spPr>
          <a:xfrm flipH="1">
            <a:off x="1526883" y="1046149"/>
            <a:ext cx="2193000" cy="3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ANSWERS DO NOT COME IN ORDER</a:t>
            </a:r>
            <a:endParaRPr/>
          </a:p>
        </p:txBody>
      </p:sp>
      <p:sp>
        <p:nvSpPr>
          <p:cNvPr id="2054" name="Google Shape;2054;g1ac1a19681a_0_64"/>
          <p:cNvSpPr txBox="1"/>
          <p:nvPr>
            <p:ph idx="5" type="subTitle"/>
          </p:nvPr>
        </p:nvSpPr>
        <p:spPr>
          <a:xfrm flipH="1">
            <a:off x="1526875" y="3213151"/>
            <a:ext cx="2193000" cy="560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READ THE FIRST AND LAST SENTENCE OF EACH PARAGRAPH</a:t>
            </a:r>
            <a:endParaRPr/>
          </a:p>
        </p:txBody>
      </p:sp>
      <p:grpSp>
        <p:nvGrpSpPr>
          <p:cNvPr id="2055" name="Google Shape;2055;g1ac1a19681a_0_64"/>
          <p:cNvGrpSpPr/>
          <p:nvPr/>
        </p:nvGrpSpPr>
        <p:grpSpPr>
          <a:xfrm flipH="1">
            <a:off x="5364668" y="3778525"/>
            <a:ext cx="2596532" cy="1364967"/>
            <a:chOff x="1453911" y="1266736"/>
            <a:chExt cx="6364050" cy="3087462"/>
          </a:xfrm>
        </p:grpSpPr>
        <p:sp>
          <p:nvSpPr>
            <p:cNvPr id="2056" name="Google Shape;2056;g1ac1a19681a_0_64"/>
            <p:cNvSpPr/>
            <p:nvPr/>
          </p:nvSpPr>
          <p:spPr>
            <a:xfrm>
              <a:off x="1640661" y="1616098"/>
              <a:ext cx="6177300" cy="2738100"/>
            </a:xfrm>
            <a:prstGeom prst="roundRect">
              <a:avLst>
                <a:gd fmla="val 10064"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g1ac1a19681a_0_64"/>
            <p:cNvSpPr/>
            <p:nvPr/>
          </p:nvSpPr>
          <p:spPr>
            <a:xfrm>
              <a:off x="1453911" y="1266736"/>
              <a:ext cx="6177300" cy="2972100"/>
            </a:xfrm>
            <a:prstGeom prst="roundRect">
              <a:avLst>
                <a:gd fmla="val 10064"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800"/>
                <a:buFont typeface="Arial"/>
                <a:buNone/>
              </a:pPr>
              <a:r>
                <a:rPr b="1" lang="en" sz="1300">
                  <a:solidFill>
                    <a:schemeClr val="lt2"/>
                  </a:solidFill>
                  <a:latin typeface="Josefin Sans"/>
                  <a:ea typeface="Josefin Sans"/>
                  <a:cs typeface="Josefin Sans"/>
                  <a:sym typeface="Josefin Sans"/>
                </a:rPr>
                <a:t>CHECK WHETHER THE ANSWERS ARE IN ROMANS(i,ii,..) OR ENGLISH ALPHABETS(a,A..)</a:t>
              </a:r>
              <a:endParaRPr b="1" sz="1300">
                <a:solidFill>
                  <a:schemeClr val="lt2"/>
                </a:solidFill>
                <a:latin typeface="Josefin Sans"/>
                <a:ea typeface="Josefin Sans"/>
                <a:cs typeface="Josefin Sans"/>
                <a:sym typeface="Josefin Sans"/>
              </a:endParaRPr>
            </a:p>
            <a:p>
              <a:pPr indent="0" lvl="0" marL="0" marR="0" rtl="0" algn="l">
                <a:lnSpc>
                  <a:spcPct val="100000"/>
                </a:lnSpc>
                <a:spcBef>
                  <a:spcPts val="0"/>
                </a:spcBef>
                <a:spcAft>
                  <a:spcPts val="0"/>
                </a:spcAft>
                <a:buClr>
                  <a:srgbClr val="000000"/>
                </a:buClr>
                <a:buSzPts val="1400"/>
                <a:buFont typeface="Arial"/>
                <a:buNone/>
              </a:pPr>
              <a:r>
                <a:t/>
              </a:r>
              <a:endParaRPr/>
            </a:p>
          </p:txBody>
        </p:sp>
      </p:grpSp>
      <p:sp>
        <p:nvSpPr>
          <p:cNvPr id="2058" name="Google Shape;2058;g1ac1a19681a_0_64"/>
          <p:cNvSpPr/>
          <p:nvPr/>
        </p:nvSpPr>
        <p:spPr>
          <a:xfrm flipH="1">
            <a:off x="5241954" y="3697339"/>
            <a:ext cx="504900" cy="504900"/>
          </a:xfrm>
          <a:prstGeom prst="ellipse">
            <a:avLst/>
          </a:prstGeom>
          <a:solidFill>
            <a:srgbClr val="E0666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lang="en" sz="2000">
                <a:latin typeface="Josefin Sans"/>
                <a:ea typeface="Josefin Sans"/>
                <a:cs typeface="Josefin Sans"/>
                <a:sym typeface="Josefin Sans"/>
              </a:rPr>
              <a:t>7</a:t>
            </a:r>
            <a:endParaRPr b="1" i="0" sz="2000" u="none" cap="none" strike="noStrike">
              <a:solidFill>
                <a:srgbClr val="000000"/>
              </a:solidFill>
              <a:latin typeface="Josefin Sans"/>
              <a:ea typeface="Josefin Sans"/>
              <a:cs typeface="Josefin Sans"/>
              <a:sym typeface="Josefi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anguage Arts Subject for High School - 9th Grade: Grammar by Slidesgo">
  <a:themeElements>
    <a:clrScheme name="Simple Light">
      <a:dk1>
        <a:srgbClr val="000000"/>
      </a:dk1>
      <a:lt1>
        <a:srgbClr val="FFE8DE"/>
      </a:lt1>
      <a:dk2>
        <a:srgbClr val="F4DED4"/>
      </a:dk2>
      <a:lt2>
        <a:srgbClr val="119B9B"/>
      </a:lt2>
      <a:accent1>
        <a:srgbClr val="F1C232"/>
      </a:accent1>
      <a:accent2>
        <a:srgbClr val="FFEBA5"/>
      </a:accent2>
      <a:accent3>
        <a:srgbClr val="E24747"/>
      </a:accent3>
      <a:accent4>
        <a:srgbClr val="FFFFFF"/>
      </a:accent4>
      <a:accent5>
        <a:srgbClr val="FAFAFA"/>
      </a:accent5>
      <a:accent6>
        <a:srgbClr val="FAFAF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